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26704-3160-4C89-8440-5ACC1EA57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577E17-EB41-48F0-9758-2F0EE7292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9A77D-1CF2-40BA-A778-6C92FE95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1FFC-A2BC-43A4-8F37-ACB036E9D9D7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0FF35E-B298-4B13-AC1D-8DD2BA3C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8A32F-5C42-4181-91D9-EAE6D72C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49A6-9F2E-4D61-955C-7A05AFAB4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2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863FE-A3EE-45E7-85DD-B80D3762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C030D9-FEB3-4DB2-BC01-4DE2FA2B6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922DA-7E2B-4E8F-9338-04087F5E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1FFC-A2BC-43A4-8F37-ACB036E9D9D7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60E7A-78B2-489D-A3BC-3E8F702A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3E691-0C6A-44D7-BDAB-F00C7DE0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49A6-9F2E-4D61-955C-7A05AFAB4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2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ACD37D-13A9-4361-8CAD-A53FFBA6E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5E8CDA-A773-407F-9C0B-EEC52EC58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E9F60-436D-451B-8DF1-83DBD8A8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1FFC-A2BC-43A4-8F37-ACB036E9D9D7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A02DB-78BA-4CD6-9CF3-8FDB323F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BE57E-3E53-417F-9337-499086CA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49A6-9F2E-4D61-955C-7A05AFAB4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2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07E4A-4577-46B8-B17F-CDCC01AB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B6A87-1827-4834-A6F3-E196824BC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CE4DD-9042-4391-B06A-1C1B07C1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1FFC-A2BC-43A4-8F37-ACB036E9D9D7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05DBB-03C8-47E8-8C3F-D039B662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93864-D6DE-4524-B540-946C5573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49A6-9F2E-4D61-955C-7A05AFAB4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198D6-29EB-4599-BF8C-AFA937E2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1B1B9B-6945-4AE1-B27E-D96E4C773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71C816-2DE6-4E48-9C5F-E6AAC55A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1FFC-A2BC-43A4-8F37-ACB036E9D9D7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F13987-13D6-4CD6-BDEB-6ACC14F3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A8D19-DB17-4C0D-BFDA-34334F2F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49A6-9F2E-4D61-955C-7A05AFAB4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09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C1FA8-8018-4FF5-A3BE-AD52C339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3234EC-FEC4-4D5C-B4EE-2448B4A39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0863B1-108F-47EA-B582-0AAD4B965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FE3DFF-A169-4EDC-BF1D-4BB78ABA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1FFC-A2BC-43A4-8F37-ACB036E9D9D7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E6506E-FC37-4B6D-817A-3EC031CF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A19F8-07C2-44E6-B73A-A40A913B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49A6-9F2E-4D61-955C-7A05AFAB4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4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DE0EC-5F39-4ED8-93F0-68B42E07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BD03F-467B-43EC-87BD-C46938A72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B58F91-2F6A-4D89-923B-A0475FEB0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6657F4-82BD-4F57-9C80-431B33BB2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81AF97-F837-4D49-B2C8-D33543E67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2890D9-F703-46F3-A40B-A0BDBAD3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1FFC-A2BC-43A4-8F37-ACB036E9D9D7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BDBE5D-D376-47BA-8224-D08156DB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10F841-01A9-4BBD-BD64-900116CE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49A6-9F2E-4D61-955C-7A05AFAB4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6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D79FA-3D07-4ECB-A043-9158A8F5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8F8357-6475-442D-9772-FB79F4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1FFC-A2BC-43A4-8F37-ACB036E9D9D7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44B4BC-2D85-4B62-82EA-9B7774D3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87A6AB-894B-429F-8217-A6007482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49A6-9F2E-4D61-955C-7A05AFAB4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02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0A185F-864E-4919-96D1-8DA6D4FC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1FFC-A2BC-43A4-8F37-ACB036E9D9D7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F88A8C-2FA6-4380-A656-9BB4DA1B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393D0B-B5C9-4C45-807F-BCAD5399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49A6-9F2E-4D61-955C-7A05AFAB4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7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9D99E-2E3D-4654-A753-68FC1AF1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1DF9D-2A48-4B78-8551-8D1AAA579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7452D-11BD-454A-9DD3-527F441C7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0E279F-F78A-422E-9672-73366306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1FFC-A2BC-43A4-8F37-ACB036E9D9D7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53A2FB-03F3-41FA-B4AC-30994992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E9E86-B6C3-4E4E-AC81-469F7D51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49A6-9F2E-4D61-955C-7A05AFAB4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1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3826A-9859-4E85-9595-A76F6329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A9995F-BAA4-4DE4-8386-0541777F5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03689-AEB2-42FE-9B91-2073EC0BF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ED46D1-5FC6-48CB-8803-13A8C232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E1FFC-A2BC-43A4-8F37-ACB036E9D9D7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516217-F7B9-446B-88B1-53ADE5AB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FCA680-2B0A-4C0E-91DE-70008081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49A6-9F2E-4D61-955C-7A05AFAB4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0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18ABF6-2CF3-4D7A-8721-0DEC01D4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99C865-C59A-4403-B39B-4A72D7D88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BCD36-7455-4F3B-85C2-0BEE13459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E1FFC-A2BC-43A4-8F37-ACB036E9D9D7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D6426-31E9-4CE0-B0DF-FACC7622B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D08D2-5625-4670-A06B-7E1C2B2D3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D49A6-9F2E-4D61-955C-7A05AFAB43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87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AA345F3-DE61-45E0-B90F-D5CAABF7BF6F}"/>
              </a:ext>
            </a:extLst>
          </p:cNvPr>
          <p:cNvSpPr txBox="1"/>
          <p:nvPr/>
        </p:nvSpPr>
        <p:spPr>
          <a:xfrm>
            <a:off x="4862285" y="280091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（二叉排序树、平衡二叉树）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针对如下数据序列，画出构建平衡二叉树的过程包括旋转前后树的变化。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E5B8DD5-923D-49DE-B184-5C13B3F76FE7}"/>
              </a:ext>
            </a:extLst>
          </p:cNvPr>
          <p:cNvSpPr/>
          <p:nvPr/>
        </p:nvSpPr>
        <p:spPr>
          <a:xfrm>
            <a:off x="3230300" y="372160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70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AA345F3-DE61-45E0-B90F-D5CAABF7BF6F}"/>
              </a:ext>
            </a:extLst>
          </p:cNvPr>
          <p:cNvSpPr txBox="1"/>
          <p:nvPr/>
        </p:nvSpPr>
        <p:spPr>
          <a:xfrm>
            <a:off x="4862285" y="280091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（二叉排序树、平衡二叉树）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针对如下数据序列，画出构建平衡二叉树的过程包括旋转前后树的变化。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DCE19260-67E8-4EB1-9527-55B413BDB11D}"/>
              </a:ext>
            </a:extLst>
          </p:cNvPr>
          <p:cNvSpPr/>
          <p:nvPr/>
        </p:nvSpPr>
        <p:spPr>
          <a:xfrm>
            <a:off x="2885391" y="297056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D6D2A7B6-D856-4E60-BAFE-ACE9585A0C7F}"/>
              </a:ext>
            </a:extLst>
          </p:cNvPr>
          <p:cNvSpPr/>
          <p:nvPr/>
        </p:nvSpPr>
        <p:spPr>
          <a:xfrm>
            <a:off x="2610874" y="378932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5872DA11-8D73-4EC1-80D4-A7E9978FB723}"/>
              </a:ext>
            </a:extLst>
          </p:cNvPr>
          <p:cNvSpPr/>
          <p:nvPr/>
        </p:nvSpPr>
        <p:spPr>
          <a:xfrm>
            <a:off x="1868348" y="219270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BA62C749-6692-416B-9628-74C1B2B8E1E5}"/>
              </a:ext>
            </a:extLst>
          </p:cNvPr>
          <p:cNvSpPr/>
          <p:nvPr/>
        </p:nvSpPr>
        <p:spPr>
          <a:xfrm>
            <a:off x="1142634" y="302314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71E6AE2E-D513-4D90-A1F3-FBD3C0AD7F40}"/>
              </a:ext>
            </a:extLst>
          </p:cNvPr>
          <p:cNvCxnSpPr>
            <a:cxnSpLocks/>
            <a:stCxn id="122" idx="3"/>
            <a:endCxn id="124" idx="7"/>
          </p:cNvCxnSpPr>
          <p:nvPr/>
        </p:nvCxnSpPr>
        <p:spPr>
          <a:xfrm flipH="1">
            <a:off x="1548488" y="2598563"/>
            <a:ext cx="389494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F715DC66-51E9-40D2-B045-F738B3A7C536}"/>
              </a:ext>
            </a:extLst>
          </p:cNvPr>
          <p:cNvSpPr/>
          <p:nvPr/>
        </p:nvSpPr>
        <p:spPr>
          <a:xfrm>
            <a:off x="2278552" y="449152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330B3E76-EA77-4EF3-A365-FADB0B55B05E}"/>
              </a:ext>
            </a:extLst>
          </p:cNvPr>
          <p:cNvSpPr/>
          <p:nvPr/>
        </p:nvSpPr>
        <p:spPr>
          <a:xfrm>
            <a:off x="1743235" y="378514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DCF6C87E-BC61-44BE-A1E5-838EFE42F33A}"/>
              </a:ext>
            </a:extLst>
          </p:cNvPr>
          <p:cNvCxnSpPr>
            <a:cxnSpLocks/>
            <a:stCxn id="124" idx="5"/>
            <a:endCxn id="128" idx="1"/>
          </p:cNvCxnSpPr>
          <p:nvPr/>
        </p:nvCxnSpPr>
        <p:spPr>
          <a:xfrm>
            <a:off x="1548488" y="3429001"/>
            <a:ext cx="264381" cy="4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7F2E52CA-BCFA-496E-B845-D441EED0C9CF}"/>
              </a:ext>
            </a:extLst>
          </p:cNvPr>
          <p:cNvSpPr/>
          <p:nvPr/>
        </p:nvSpPr>
        <p:spPr>
          <a:xfrm>
            <a:off x="3372694" y="379745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50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33EBC75F-66A4-42EE-A0E8-E63350F1C199}"/>
              </a:ext>
            </a:extLst>
          </p:cNvPr>
          <p:cNvSpPr/>
          <p:nvPr/>
        </p:nvSpPr>
        <p:spPr>
          <a:xfrm>
            <a:off x="2897206" y="449152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B0D0F97D-0BEF-4241-9D35-99343EC83DE9}"/>
              </a:ext>
            </a:extLst>
          </p:cNvPr>
          <p:cNvSpPr/>
          <p:nvPr/>
        </p:nvSpPr>
        <p:spPr>
          <a:xfrm>
            <a:off x="3886552" y="4493451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60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9FD950F2-C3F3-4517-8FDB-EA32B2B9CADD}"/>
              </a:ext>
            </a:extLst>
          </p:cNvPr>
          <p:cNvCxnSpPr>
            <a:cxnSpLocks/>
            <a:stCxn id="130" idx="5"/>
            <a:endCxn id="134" idx="1"/>
          </p:cNvCxnSpPr>
          <p:nvPr/>
        </p:nvCxnSpPr>
        <p:spPr>
          <a:xfrm>
            <a:off x="3778548" y="4203312"/>
            <a:ext cx="177638" cy="35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177D0EF1-7FF6-4C9B-AC97-205D7901C6E1}"/>
              </a:ext>
            </a:extLst>
          </p:cNvPr>
          <p:cNvCxnSpPr>
            <a:stCxn id="122" idx="5"/>
            <a:endCxn id="119" idx="1"/>
          </p:cNvCxnSpPr>
          <p:nvPr/>
        </p:nvCxnSpPr>
        <p:spPr>
          <a:xfrm>
            <a:off x="2274202" y="2598563"/>
            <a:ext cx="680823" cy="441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D23DCB3-177F-43CB-A040-7EE6E4ACE7CA}"/>
              </a:ext>
            </a:extLst>
          </p:cNvPr>
          <p:cNvCxnSpPr>
            <a:stCxn id="119" idx="3"/>
            <a:endCxn id="120" idx="0"/>
          </p:cNvCxnSpPr>
          <p:nvPr/>
        </p:nvCxnSpPr>
        <p:spPr>
          <a:xfrm flipH="1">
            <a:off x="2848618" y="3376416"/>
            <a:ext cx="106407" cy="41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70A3F66-6A8F-412C-9D9F-F7EA98601E3E}"/>
              </a:ext>
            </a:extLst>
          </p:cNvPr>
          <p:cNvCxnSpPr>
            <a:stCxn id="119" idx="5"/>
            <a:endCxn id="130" idx="0"/>
          </p:cNvCxnSpPr>
          <p:nvPr/>
        </p:nvCxnSpPr>
        <p:spPr>
          <a:xfrm>
            <a:off x="3291245" y="3376416"/>
            <a:ext cx="319193" cy="42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F48964A9-C508-4C0E-9E31-3C080D1038D0}"/>
              </a:ext>
            </a:extLst>
          </p:cNvPr>
          <p:cNvCxnSpPr>
            <a:stCxn id="120" idx="3"/>
            <a:endCxn id="126" idx="0"/>
          </p:cNvCxnSpPr>
          <p:nvPr/>
        </p:nvCxnSpPr>
        <p:spPr>
          <a:xfrm flipH="1">
            <a:off x="2516296" y="4195176"/>
            <a:ext cx="164212" cy="29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4AC38D78-BCAB-4E60-A522-A92C0880A178}"/>
              </a:ext>
            </a:extLst>
          </p:cNvPr>
          <p:cNvCxnSpPr>
            <a:stCxn id="120" idx="5"/>
            <a:endCxn id="132" idx="0"/>
          </p:cNvCxnSpPr>
          <p:nvPr/>
        </p:nvCxnSpPr>
        <p:spPr>
          <a:xfrm>
            <a:off x="3016728" y="4195176"/>
            <a:ext cx="118222" cy="29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8504DDC5-9D99-4860-BBE5-8E7EF04D115C}"/>
              </a:ext>
            </a:extLst>
          </p:cNvPr>
          <p:cNvSpPr/>
          <p:nvPr/>
        </p:nvSpPr>
        <p:spPr>
          <a:xfrm>
            <a:off x="1272806" y="449152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0AC2197-5507-471A-BFB5-3DCA72F03DBF}"/>
              </a:ext>
            </a:extLst>
          </p:cNvPr>
          <p:cNvCxnSpPr>
            <a:stCxn id="128" idx="3"/>
            <a:endCxn id="40" idx="7"/>
          </p:cNvCxnSpPr>
          <p:nvPr/>
        </p:nvCxnSpPr>
        <p:spPr>
          <a:xfrm flipH="1">
            <a:off x="1678660" y="4191001"/>
            <a:ext cx="134209" cy="370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箭头: 右 42">
            <a:extLst>
              <a:ext uri="{FF2B5EF4-FFF2-40B4-BE49-F238E27FC236}">
                <a16:creationId xmlns:a16="http://schemas.microsoft.com/office/drawing/2014/main" id="{5DD22EFA-180E-4C77-839E-ACE99652EE59}"/>
              </a:ext>
            </a:extLst>
          </p:cNvPr>
          <p:cNvSpPr/>
          <p:nvPr/>
        </p:nvSpPr>
        <p:spPr>
          <a:xfrm>
            <a:off x="5094515" y="3623474"/>
            <a:ext cx="2373085" cy="178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5281BB0B-8301-4E20-9548-F5938C62BCAB}"/>
              </a:ext>
            </a:extLst>
          </p:cNvPr>
          <p:cNvSpPr/>
          <p:nvPr/>
        </p:nvSpPr>
        <p:spPr>
          <a:xfrm>
            <a:off x="9956405" y="280245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4227120-D626-4B0F-80B5-6B40D9E1FBE0}"/>
              </a:ext>
            </a:extLst>
          </p:cNvPr>
          <p:cNvSpPr/>
          <p:nvPr/>
        </p:nvSpPr>
        <p:spPr>
          <a:xfrm>
            <a:off x="9681888" y="362121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BCFCE1E-0541-4655-AA38-C3EBFFD96AE5}"/>
              </a:ext>
            </a:extLst>
          </p:cNvPr>
          <p:cNvSpPr/>
          <p:nvPr/>
        </p:nvSpPr>
        <p:spPr>
          <a:xfrm>
            <a:off x="8939362" y="202459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A3E6EE14-5C5C-436F-8677-1DA16B5EE4FD}"/>
              </a:ext>
            </a:extLst>
          </p:cNvPr>
          <p:cNvSpPr/>
          <p:nvPr/>
        </p:nvSpPr>
        <p:spPr>
          <a:xfrm>
            <a:off x="8213648" y="285503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B8EC8C1-3CC4-4166-8E7A-6771A5719B83}"/>
              </a:ext>
            </a:extLst>
          </p:cNvPr>
          <p:cNvCxnSpPr>
            <a:cxnSpLocks/>
            <a:stCxn id="65" idx="3"/>
            <a:endCxn id="66" idx="7"/>
          </p:cNvCxnSpPr>
          <p:nvPr/>
        </p:nvCxnSpPr>
        <p:spPr>
          <a:xfrm flipH="1">
            <a:off x="8619502" y="2430453"/>
            <a:ext cx="389494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4EAC95C9-7BB7-4DB8-A9B7-712F0B5F5178}"/>
              </a:ext>
            </a:extLst>
          </p:cNvPr>
          <p:cNvSpPr/>
          <p:nvPr/>
        </p:nvSpPr>
        <p:spPr>
          <a:xfrm>
            <a:off x="9349566" y="432341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213A58C2-8D99-4C8C-94EA-C5170ADFA4A9}"/>
              </a:ext>
            </a:extLst>
          </p:cNvPr>
          <p:cNvSpPr/>
          <p:nvPr/>
        </p:nvSpPr>
        <p:spPr>
          <a:xfrm>
            <a:off x="8814249" y="361703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534A78A-177C-4505-BB50-1500437E1B2C}"/>
              </a:ext>
            </a:extLst>
          </p:cNvPr>
          <p:cNvCxnSpPr>
            <a:cxnSpLocks/>
            <a:stCxn id="66" idx="5"/>
            <a:endCxn id="69" idx="1"/>
          </p:cNvCxnSpPr>
          <p:nvPr/>
        </p:nvCxnSpPr>
        <p:spPr>
          <a:xfrm>
            <a:off x="8619502" y="3260891"/>
            <a:ext cx="264381" cy="4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90C1264C-1E69-4E05-8C3C-0FFE80C14B71}"/>
              </a:ext>
            </a:extLst>
          </p:cNvPr>
          <p:cNvSpPr/>
          <p:nvPr/>
        </p:nvSpPr>
        <p:spPr>
          <a:xfrm>
            <a:off x="10443708" y="362934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50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DC932AE8-7451-4E84-BE54-3E04F40D0727}"/>
              </a:ext>
            </a:extLst>
          </p:cNvPr>
          <p:cNvSpPr/>
          <p:nvPr/>
        </p:nvSpPr>
        <p:spPr>
          <a:xfrm>
            <a:off x="9968220" y="432341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DCC7D74A-FAD0-4270-8B0F-9334D0F5EEFE}"/>
              </a:ext>
            </a:extLst>
          </p:cNvPr>
          <p:cNvSpPr/>
          <p:nvPr/>
        </p:nvSpPr>
        <p:spPr>
          <a:xfrm>
            <a:off x="10957566" y="4325341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60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4F1A674-1157-4270-996C-7D8AAED077A8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>
          <a:xfrm>
            <a:off x="10849562" y="4035202"/>
            <a:ext cx="177638" cy="35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7CA52C8-9D10-4A39-9B48-0377889470D9}"/>
              </a:ext>
            </a:extLst>
          </p:cNvPr>
          <p:cNvCxnSpPr>
            <a:stCxn id="65" idx="5"/>
            <a:endCxn id="63" idx="1"/>
          </p:cNvCxnSpPr>
          <p:nvPr/>
        </p:nvCxnSpPr>
        <p:spPr>
          <a:xfrm>
            <a:off x="9345216" y="2430453"/>
            <a:ext cx="680823" cy="441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E82ACDF-99FD-4E9D-8575-0121C0ED76C1}"/>
              </a:ext>
            </a:extLst>
          </p:cNvPr>
          <p:cNvCxnSpPr>
            <a:stCxn id="63" idx="3"/>
            <a:endCxn id="64" idx="0"/>
          </p:cNvCxnSpPr>
          <p:nvPr/>
        </p:nvCxnSpPr>
        <p:spPr>
          <a:xfrm flipH="1">
            <a:off x="9919632" y="3208306"/>
            <a:ext cx="106407" cy="41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BB7A585-BB06-470F-85E9-09BD2CFB6FCA}"/>
              </a:ext>
            </a:extLst>
          </p:cNvPr>
          <p:cNvCxnSpPr>
            <a:stCxn id="63" idx="5"/>
            <a:endCxn id="71" idx="0"/>
          </p:cNvCxnSpPr>
          <p:nvPr/>
        </p:nvCxnSpPr>
        <p:spPr>
          <a:xfrm>
            <a:off x="10362259" y="3208306"/>
            <a:ext cx="319193" cy="42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D282E7C-DC83-45FB-BCB6-39139DF68B94}"/>
              </a:ext>
            </a:extLst>
          </p:cNvPr>
          <p:cNvCxnSpPr>
            <a:stCxn id="64" idx="3"/>
            <a:endCxn id="68" idx="0"/>
          </p:cNvCxnSpPr>
          <p:nvPr/>
        </p:nvCxnSpPr>
        <p:spPr>
          <a:xfrm flipH="1">
            <a:off x="9587310" y="4027066"/>
            <a:ext cx="164212" cy="29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4A3C78B-55A5-4207-B805-942C196B5223}"/>
              </a:ext>
            </a:extLst>
          </p:cNvPr>
          <p:cNvCxnSpPr>
            <a:stCxn id="64" idx="5"/>
            <a:endCxn id="72" idx="0"/>
          </p:cNvCxnSpPr>
          <p:nvPr/>
        </p:nvCxnSpPr>
        <p:spPr>
          <a:xfrm>
            <a:off x="10087742" y="4027066"/>
            <a:ext cx="118222" cy="29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4DF6676E-B1E3-4A97-A5D1-2C65BE6828E3}"/>
              </a:ext>
            </a:extLst>
          </p:cNvPr>
          <p:cNvSpPr/>
          <p:nvPr/>
        </p:nvSpPr>
        <p:spPr>
          <a:xfrm>
            <a:off x="7705344" y="361368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D5B5419B-CBF3-4257-9E25-4F1B12B703FA}"/>
              </a:ext>
            </a:extLst>
          </p:cNvPr>
          <p:cNvCxnSpPr>
            <a:cxnSpLocks/>
            <a:stCxn id="66" idx="3"/>
            <a:endCxn id="80" idx="7"/>
          </p:cNvCxnSpPr>
          <p:nvPr/>
        </p:nvCxnSpPr>
        <p:spPr>
          <a:xfrm flipH="1">
            <a:off x="8111198" y="3260891"/>
            <a:ext cx="172084" cy="42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AA345F3-DE61-45E0-B90F-D5CAABF7BF6F}"/>
              </a:ext>
            </a:extLst>
          </p:cNvPr>
          <p:cNvSpPr txBox="1"/>
          <p:nvPr/>
        </p:nvSpPr>
        <p:spPr>
          <a:xfrm>
            <a:off x="4862285" y="280091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（二叉排序树、平衡二叉树）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针对如下数据序列，画出构建平衡二叉树的过程包括旋转前后树的变化。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5281BB0B-8301-4E20-9548-F5938C62BCAB}"/>
              </a:ext>
            </a:extLst>
          </p:cNvPr>
          <p:cNvSpPr/>
          <p:nvPr/>
        </p:nvSpPr>
        <p:spPr>
          <a:xfrm>
            <a:off x="3185490" y="295351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4227120-D626-4B0F-80B5-6B40D9E1FBE0}"/>
              </a:ext>
            </a:extLst>
          </p:cNvPr>
          <p:cNvSpPr/>
          <p:nvPr/>
        </p:nvSpPr>
        <p:spPr>
          <a:xfrm>
            <a:off x="2910973" y="377227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BCFCE1E-0541-4655-AA38-C3EBFFD96AE5}"/>
              </a:ext>
            </a:extLst>
          </p:cNvPr>
          <p:cNvSpPr/>
          <p:nvPr/>
        </p:nvSpPr>
        <p:spPr>
          <a:xfrm>
            <a:off x="2168447" y="217565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A3E6EE14-5C5C-436F-8677-1DA16B5EE4FD}"/>
              </a:ext>
            </a:extLst>
          </p:cNvPr>
          <p:cNvSpPr/>
          <p:nvPr/>
        </p:nvSpPr>
        <p:spPr>
          <a:xfrm>
            <a:off x="1442733" y="300609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B8EC8C1-3CC4-4166-8E7A-6771A5719B83}"/>
              </a:ext>
            </a:extLst>
          </p:cNvPr>
          <p:cNvCxnSpPr>
            <a:cxnSpLocks/>
            <a:stCxn id="65" idx="3"/>
            <a:endCxn id="66" idx="7"/>
          </p:cNvCxnSpPr>
          <p:nvPr/>
        </p:nvCxnSpPr>
        <p:spPr>
          <a:xfrm flipH="1">
            <a:off x="1848587" y="2581513"/>
            <a:ext cx="389494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4EAC95C9-7BB7-4DB8-A9B7-712F0B5F5178}"/>
              </a:ext>
            </a:extLst>
          </p:cNvPr>
          <p:cNvSpPr/>
          <p:nvPr/>
        </p:nvSpPr>
        <p:spPr>
          <a:xfrm>
            <a:off x="2578651" y="447447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213A58C2-8D99-4C8C-94EA-C5170ADFA4A9}"/>
              </a:ext>
            </a:extLst>
          </p:cNvPr>
          <p:cNvSpPr/>
          <p:nvPr/>
        </p:nvSpPr>
        <p:spPr>
          <a:xfrm>
            <a:off x="2043334" y="376809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534A78A-177C-4505-BB50-1500437E1B2C}"/>
              </a:ext>
            </a:extLst>
          </p:cNvPr>
          <p:cNvCxnSpPr>
            <a:cxnSpLocks/>
            <a:stCxn id="66" idx="5"/>
            <a:endCxn id="69" idx="1"/>
          </p:cNvCxnSpPr>
          <p:nvPr/>
        </p:nvCxnSpPr>
        <p:spPr>
          <a:xfrm>
            <a:off x="1848587" y="3411951"/>
            <a:ext cx="264381" cy="4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90C1264C-1E69-4E05-8C3C-0FFE80C14B71}"/>
              </a:ext>
            </a:extLst>
          </p:cNvPr>
          <p:cNvSpPr/>
          <p:nvPr/>
        </p:nvSpPr>
        <p:spPr>
          <a:xfrm>
            <a:off x="3672793" y="378040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50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DC932AE8-7451-4E84-BE54-3E04F40D0727}"/>
              </a:ext>
            </a:extLst>
          </p:cNvPr>
          <p:cNvSpPr/>
          <p:nvPr/>
        </p:nvSpPr>
        <p:spPr>
          <a:xfrm>
            <a:off x="3197305" y="447447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DCC7D74A-FAD0-4270-8B0F-9334D0F5EEFE}"/>
              </a:ext>
            </a:extLst>
          </p:cNvPr>
          <p:cNvSpPr/>
          <p:nvPr/>
        </p:nvSpPr>
        <p:spPr>
          <a:xfrm>
            <a:off x="4186651" y="4476401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60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4F1A674-1157-4270-996C-7D8AAED077A8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>
          <a:xfrm>
            <a:off x="4078647" y="4186262"/>
            <a:ext cx="177638" cy="35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7CA52C8-9D10-4A39-9B48-0377889470D9}"/>
              </a:ext>
            </a:extLst>
          </p:cNvPr>
          <p:cNvCxnSpPr>
            <a:stCxn id="65" idx="5"/>
            <a:endCxn id="63" idx="1"/>
          </p:cNvCxnSpPr>
          <p:nvPr/>
        </p:nvCxnSpPr>
        <p:spPr>
          <a:xfrm>
            <a:off x="2574301" y="2581513"/>
            <a:ext cx="680823" cy="441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E82ACDF-99FD-4E9D-8575-0121C0ED76C1}"/>
              </a:ext>
            </a:extLst>
          </p:cNvPr>
          <p:cNvCxnSpPr>
            <a:stCxn id="63" idx="3"/>
            <a:endCxn id="64" idx="0"/>
          </p:cNvCxnSpPr>
          <p:nvPr/>
        </p:nvCxnSpPr>
        <p:spPr>
          <a:xfrm flipH="1">
            <a:off x="3148717" y="3359366"/>
            <a:ext cx="106407" cy="41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BB7A585-BB06-470F-85E9-09BD2CFB6FCA}"/>
              </a:ext>
            </a:extLst>
          </p:cNvPr>
          <p:cNvCxnSpPr>
            <a:stCxn id="63" idx="5"/>
            <a:endCxn id="71" idx="0"/>
          </p:cNvCxnSpPr>
          <p:nvPr/>
        </p:nvCxnSpPr>
        <p:spPr>
          <a:xfrm>
            <a:off x="3591344" y="3359366"/>
            <a:ext cx="319193" cy="42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D282E7C-DC83-45FB-BCB6-39139DF68B94}"/>
              </a:ext>
            </a:extLst>
          </p:cNvPr>
          <p:cNvCxnSpPr>
            <a:stCxn id="64" idx="3"/>
            <a:endCxn id="68" idx="0"/>
          </p:cNvCxnSpPr>
          <p:nvPr/>
        </p:nvCxnSpPr>
        <p:spPr>
          <a:xfrm flipH="1">
            <a:off x="2816395" y="4178126"/>
            <a:ext cx="164212" cy="29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4A3C78B-55A5-4207-B805-942C196B5223}"/>
              </a:ext>
            </a:extLst>
          </p:cNvPr>
          <p:cNvCxnSpPr>
            <a:stCxn id="64" idx="5"/>
            <a:endCxn id="72" idx="0"/>
          </p:cNvCxnSpPr>
          <p:nvPr/>
        </p:nvCxnSpPr>
        <p:spPr>
          <a:xfrm>
            <a:off x="3316827" y="4178126"/>
            <a:ext cx="118222" cy="29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4DF6676E-B1E3-4A97-A5D1-2C65BE6828E3}"/>
              </a:ext>
            </a:extLst>
          </p:cNvPr>
          <p:cNvSpPr/>
          <p:nvPr/>
        </p:nvSpPr>
        <p:spPr>
          <a:xfrm>
            <a:off x="934429" y="376474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D5B5419B-CBF3-4257-9E25-4F1B12B703FA}"/>
              </a:ext>
            </a:extLst>
          </p:cNvPr>
          <p:cNvCxnSpPr>
            <a:cxnSpLocks/>
            <a:stCxn id="66" idx="3"/>
            <a:endCxn id="80" idx="7"/>
          </p:cNvCxnSpPr>
          <p:nvPr/>
        </p:nvCxnSpPr>
        <p:spPr>
          <a:xfrm flipH="1">
            <a:off x="1340283" y="3411951"/>
            <a:ext cx="172084" cy="42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4DA648C8-83DA-4351-A270-68E6E2D5CAE3}"/>
              </a:ext>
            </a:extLst>
          </p:cNvPr>
          <p:cNvSpPr/>
          <p:nvPr/>
        </p:nvSpPr>
        <p:spPr>
          <a:xfrm>
            <a:off x="1586125" y="447447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50E8CF2-7B13-4064-B74E-88183CB38449}"/>
              </a:ext>
            </a:extLst>
          </p:cNvPr>
          <p:cNvCxnSpPr>
            <a:stCxn id="69" idx="3"/>
            <a:endCxn id="46" idx="0"/>
          </p:cNvCxnSpPr>
          <p:nvPr/>
        </p:nvCxnSpPr>
        <p:spPr>
          <a:xfrm flipH="1">
            <a:off x="1823869" y="4173951"/>
            <a:ext cx="289099" cy="30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34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AA345F3-DE61-45E0-B90F-D5CAABF7BF6F}"/>
              </a:ext>
            </a:extLst>
          </p:cNvPr>
          <p:cNvSpPr txBox="1"/>
          <p:nvPr/>
        </p:nvSpPr>
        <p:spPr>
          <a:xfrm>
            <a:off x="4862285" y="280091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（二叉排序树、平衡二叉树）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针对如下数据序列，画出构建平衡二叉树的过程包括旋转前后树的变化。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5281BB0B-8301-4E20-9548-F5938C62BCAB}"/>
              </a:ext>
            </a:extLst>
          </p:cNvPr>
          <p:cNvSpPr/>
          <p:nvPr/>
        </p:nvSpPr>
        <p:spPr>
          <a:xfrm>
            <a:off x="3185490" y="295351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4227120-D626-4B0F-80B5-6B40D9E1FBE0}"/>
              </a:ext>
            </a:extLst>
          </p:cNvPr>
          <p:cNvSpPr/>
          <p:nvPr/>
        </p:nvSpPr>
        <p:spPr>
          <a:xfrm>
            <a:off x="2910973" y="377227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BCFCE1E-0541-4655-AA38-C3EBFFD96AE5}"/>
              </a:ext>
            </a:extLst>
          </p:cNvPr>
          <p:cNvSpPr/>
          <p:nvPr/>
        </p:nvSpPr>
        <p:spPr>
          <a:xfrm>
            <a:off x="2168447" y="217565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A3E6EE14-5C5C-436F-8677-1DA16B5EE4FD}"/>
              </a:ext>
            </a:extLst>
          </p:cNvPr>
          <p:cNvSpPr/>
          <p:nvPr/>
        </p:nvSpPr>
        <p:spPr>
          <a:xfrm>
            <a:off x="1442733" y="300609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B8EC8C1-3CC4-4166-8E7A-6771A5719B83}"/>
              </a:ext>
            </a:extLst>
          </p:cNvPr>
          <p:cNvCxnSpPr>
            <a:cxnSpLocks/>
            <a:stCxn id="65" idx="3"/>
            <a:endCxn id="66" idx="7"/>
          </p:cNvCxnSpPr>
          <p:nvPr/>
        </p:nvCxnSpPr>
        <p:spPr>
          <a:xfrm flipH="1">
            <a:off x="1848587" y="2581513"/>
            <a:ext cx="389494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4EAC95C9-7BB7-4DB8-A9B7-712F0B5F5178}"/>
              </a:ext>
            </a:extLst>
          </p:cNvPr>
          <p:cNvSpPr/>
          <p:nvPr/>
        </p:nvSpPr>
        <p:spPr>
          <a:xfrm>
            <a:off x="2578651" y="447447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213A58C2-8D99-4C8C-94EA-C5170ADFA4A9}"/>
              </a:ext>
            </a:extLst>
          </p:cNvPr>
          <p:cNvSpPr/>
          <p:nvPr/>
        </p:nvSpPr>
        <p:spPr>
          <a:xfrm>
            <a:off x="2043334" y="376809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534A78A-177C-4505-BB50-1500437E1B2C}"/>
              </a:ext>
            </a:extLst>
          </p:cNvPr>
          <p:cNvCxnSpPr>
            <a:cxnSpLocks/>
            <a:stCxn id="66" idx="5"/>
            <a:endCxn id="69" idx="1"/>
          </p:cNvCxnSpPr>
          <p:nvPr/>
        </p:nvCxnSpPr>
        <p:spPr>
          <a:xfrm>
            <a:off x="1848587" y="3411951"/>
            <a:ext cx="264381" cy="4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90C1264C-1E69-4E05-8C3C-0FFE80C14B71}"/>
              </a:ext>
            </a:extLst>
          </p:cNvPr>
          <p:cNvSpPr/>
          <p:nvPr/>
        </p:nvSpPr>
        <p:spPr>
          <a:xfrm>
            <a:off x="3672793" y="378040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50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DC932AE8-7451-4E84-BE54-3E04F40D0727}"/>
              </a:ext>
            </a:extLst>
          </p:cNvPr>
          <p:cNvSpPr/>
          <p:nvPr/>
        </p:nvSpPr>
        <p:spPr>
          <a:xfrm>
            <a:off x="3197305" y="447447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DCC7D74A-FAD0-4270-8B0F-9334D0F5EEFE}"/>
              </a:ext>
            </a:extLst>
          </p:cNvPr>
          <p:cNvSpPr/>
          <p:nvPr/>
        </p:nvSpPr>
        <p:spPr>
          <a:xfrm>
            <a:off x="4186651" y="4476401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60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4F1A674-1157-4270-996C-7D8AAED077A8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>
          <a:xfrm>
            <a:off x="4078647" y="4186262"/>
            <a:ext cx="177638" cy="35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7CA52C8-9D10-4A39-9B48-0377889470D9}"/>
              </a:ext>
            </a:extLst>
          </p:cNvPr>
          <p:cNvCxnSpPr>
            <a:stCxn id="65" idx="5"/>
            <a:endCxn id="63" idx="1"/>
          </p:cNvCxnSpPr>
          <p:nvPr/>
        </p:nvCxnSpPr>
        <p:spPr>
          <a:xfrm>
            <a:off x="2574301" y="2581513"/>
            <a:ext cx="680823" cy="441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E82ACDF-99FD-4E9D-8575-0121C0ED76C1}"/>
              </a:ext>
            </a:extLst>
          </p:cNvPr>
          <p:cNvCxnSpPr>
            <a:stCxn id="63" idx="3"/>
            <a:endCxn id="64" idx="0"/>
          </p:cNvCxnSpPr>
          <p:nvPr/>
        </p:nvCxnSpPr>
        <p:spPr>
          <a:xfrm flipH="1">
            <a:off x="3148717" y="3359366"/>
            <a:ext cx="106407" cy="41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BB7A585-BB06-470F-85E9-09BD2CFB6FCA}"/>
              </a:ext>
            </a:extLst>
          </p:cNvPr>
          <p:cNvCxnSpPr>
            <a:stCxn id="63" idx="5"/>
            <a:endCxn id="71" idx="0"/>
          </p:cNvCxnSpPr>
          <p:nvPr/>
        </p:nvCxnSpPr>
        <p:spPr>
          <a:xfrm>
            <a:off x="3591344" y="3359366"/>
            <a:ext cx="319193" cy="42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D282E7C-DC83-45FB-BCB6-39139DF68B94}"/>
              </a:ext>
            </a:extLst>
          </p:cNvPr>
          <p:cNvCxnSpPr>
            <a:stCxn id="64" idx="3"/>
            <a:endCxn id="68" idx="0"/>
          </p:cNvCxnSpPr>
          <p:nvPr/>
        </p:nvCxnSpPr>
        <p:spPr>
          <a:xfrm flipH="1">
            <a:off x="2816395" y="4178126"/>
            <a:ext cx="164212" cy="29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4A3C78B-55A5-4207-B805-942C196B5223}"/>
              </a:ext>
            </a:extLst>
          </p:cNvPr>
          <p:cNvCxnSpPr>
            <a:stCxn id="64" idx="5"/>
            <a:endCxn id="72" idx="0"/>
          </p:cNvCxnSpPr>
          <p:nvPr/>
        </p:nvCxnSpPr>
        <p:spPr>
          <a:xfrm>
            <a:off x="3316827" y="4178126"/>
            <a:ext cx="118222" cy="29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4DF6676E-B1E3-4A97-A5D1-2C65BE6828E3}"/>
              </a:ext>
            </a:extLst>
          </p:cNvPr>
          <p:cNvSpPr/>
          <p:nvPr/>
        </p:nvSpPr>
        <p:spPr>
          <a:xfrm>
            <a:off x="934429" y="376474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D5B5419B-CBF3-4257-9E25-4F1B12B703FA}"/>
              </a:ext>
            </a:extLst>
          </p:cNvPr>
          <p:cNvCxnSpPr>
            <a:cxnSpLocks/>
            <a:stCxn id="66" idx="3"/>
            <a:endCxn id="80" idx="7"/>
          </p:cNvCxnSpPr>
          <p:nvPr/>
        </p:nvCxnSpPr>
        <p:spPr>
          <a:xfrm flipH="1">
            <a:off x="1340283" y="3411951"/>
            <a:ext cx="172084" cy="42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4DA648C8-83DA-4351-A270-68E6E2D5CAE3}"/>
              </a:ext>
            </a:extLst>
          </p:cNvPr>
          <p:cNvSpPr/>
          <p:nvPr/>
        </p:nvSpPr>
        <p:spPr>
          <a:xfrm>
            <a:off x="1586125" y="447447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50E8CF2-7B13-4064-B74E-88183CB38449}"/>
              </a:ext>
            </a:extLst>
          </p:cNvPr>
          <p:cNvCxnSpPr>
            <a:stCxn id="69" idx="3"/>
            <a:endCxn id="46" idx="0"/>
          </p:cNvCxnSpPr>
          <p:nvPr/>
        </p:nvCxnSpPr>
        <p:spPr>
          <a:xfrm flipH="1">
            <a:off x="1823869" y="4173951"/>
            <a:ext cx="289099" cy="30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6DB5468F-F549-46C4-A10A-A13D5299725C}"/>
              </a:ext>
            </a:extLst>
          </p:cNvPr>
          <p:cNvSpPr/>
          <p:nvPr/>
        </p:nvSpPr>
        <p:spPr>
          <a:xfrm>
            <a:off x="3591344" y="530136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9B0209C-8025-4522-A879-06446DA53B50}"/>
              </a:ext>
            </a:extLst>
          </p:cNvPr>
          <p:cNvCxnSpPr>
            <a:stCxn id="72" idx="5"/>
            <a:endCxn id="25" idx="0"/>
          </p:cNvCxnSpPr>
          <p:nvPr/>
        </p:nvCxnSpPr>
        <p:spPr>
          <a:xfrm>
            <a:off x="3603159" y="4880326"/>
            <a:ext cx="225929" cy="42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75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AA345F3-DE61-45E0-B90F-D5CAABF7BF6F}"/>
              </a:ext>
            </a:extLst>
          </p:cNvPr>
          <p:cNvSpPr txBox="1"/>
          <p:nvPr/>
        </p:nvSpPr>
        <p:spPr>
          <a:xfrm>
            <a:off x="4862285" y="280091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（二叉排序树、平衡二叉树）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针对如下数据序列，画出构建平衡二叉树的过程包括旋转前后树的变化。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5281BB0B-8301-4E20-9548-F5938C62BCAB}"/>
              </a:ext>
            </a:extLst>
          </p:cNvPr>
          <p:cNvSpPr/>
          <p:nvPr/>
        </p:nvSpPr>
        <p:spPr>
          <a:xfrm>
            <a:off x="3185490" y="295351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84227120-D626-4B0F-80B5-6B40D9E1FBE0}"/>
              </a:ext>
            </a:extLst>
          </p:cNvPr>
          <p:cNvSpPr/>
          <p:nvPr/>
        </p:nvSpPr>
        <p:spPr>
          <a:xfrm>
            <a:off x="2910973" y="377227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4BCFCE1E-0541-4655-AA38-C3EBFFD96AE5}"/>
              </a:ext>
            </a:extLst>
          </p:cNvPr>
          <p:cNvSpPr/>
          <p:nvPr/>
        </p:nvSpPr>
        <p:spPr>
          <a:xfrm>
            <a:off x="2168447" y="217565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A3E6EE14-5C5C-436F-8677-1DA16B5EE4FD}"/>
              </a:ext>
            </a:extLst>
          </p:cNvPr>
          <p:cNvSpPr/>
          <p:nvPr/>
        </p:nvSpPr>
        <p:spPr>
          <a:xfrm>
            <a:off x="1442733" y="300609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B8EC8C1-3CC4-4166-8E7A-6771A5719B83}"/>
              </a:ext>
            </a:extLst>
          </p:cNvPr>
          <p:cNvCxnSpPr>
            <a:cxnSpLocks/>
            <a:stCxn id="65" idx="3"/>
            <a:endCxn id="66" idx="7"/>
          </p:cNvCxnSpPr>
          <p:nvPr/>
        </p:nvCxnSpPr>
        <p:spPr>
          <a:xfrm flipH="1">
            <a:off x="1848587" y="2581513"/>
            <a:ext cx="389494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4EAC95C9-7BB7-4DB8-A9B7-712F0B5F5178}"/>
              </a:ext>
            </a:extLst>
          </p:cNvPr>
          <p:cNvSpPr/>
          <p:nvPr/>
        </p:nvSpPr>
        <p:spPr>
          <a:xfrm>
            <a:off x="2578651" y="447447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213A58C2-8D99-4C8C-94EA-C5170ADFA4A9}"/>
              </a:ext>
            </a:extLst>
          </p:cNvPr>
          <p:cNvSpPr/>
          <p:nvPr/>
        </p:nvSpPr>
        <p:spPr>
          <a:xfrm>
            <a:off x="2043334" y="376809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534A78A-177C-4505-BB50-1500437E1B2C}"/>
              </a:ext>
            </a:extLst>
          </p:cNvPr>
          <p:cNvCxnSpPr>
            <a:cxnSpLocks/>
            <a:stCxn id="66" idx="5"/>
            <a:endCxn id="69" idx="1"/>
          </p:cNvCxnSpPr>
          <p:nvPr/>
        </p:nvCxnSpPr>
        <p:spPr>
          <a:xfrm>
            <a:off x="1848587" y="3411951"/>
            <a:ext cx="264381" cy="4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90C1264C-1E69-4E05-8C3C-0FFE80C14B71}"/>
              </a:ext>
            </a:extLst>
          </p:cNvPr>
          <p:cNvSpPr/>
          <p:nvPr/>
        </p:nvSpPr>
        <p:spPr>
          <a:xfrm>
            <a:off x="3672793" y="378040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50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DC932AE8-7451-4E84-BE54-3E04F40D0727}"/>
              </a:ext>
            </a:extLst>
          </p:cNvPr>
          <p:cNvSpPr/>
          <p:nvPr/>
        </p:nvSpPr>
        <p:spPr>
          <a:xfrm>
            <a:off x="3197305" y="447447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DCC7D74A-FAD0-4270-8B0F-9334D0F5EEFE}"/>
              </a:ext>
            </a:extLst>
          </p:cNvPr>
          <p:cNvSpPr/>
          <p:nvPr/>
        </p:nvSpPr>
        <p:spPr>
          <a:xfrm>
            <a:off x="4186651" y="4476401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60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4F1A674-1157-4270-996C-7D8AAED077A8}"/>
              </a:ext>
            </a:extLst>
          </p:cNvPr>
          <p:cNvCxnSpPr>
            <a:cxnSpLocks/>
            <a:stCxn id="71" idx="5"/>
            <a:endCxn id="73" idx="1"/>
          </p:cNvCxnSpPr>
          <p:nvPr/>
        </p:nvCxnSpPr>
        <p:spPr>
          <a:xfrm>
            <a:off x="4078647" y="4186262"/>
            <a:ext cx="177638" cy="35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7CA52C8-9D10-4A39-9B48-0377889470D9}"/>
              </a:ext>
            </a:extLst>
          </p:cNvPr>
          <p:cNvCxnSpPr>
            <a:stCxn id="65" idx="5"/>
            <a:endCxn id="63" idx="1"/>
          </p:cNvCxnSpPr>
          <p:nvPr/>
        </p:nvCxnSpPr>
        <p:spPr>
          <a:xfrm>
            <a:off x="2574301" y="2581513"/>
            <a:ext cx="680823" cy="441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AE82ACDF-99FD-4E9D-8575-0121C0ED76C1}"/>
              </a:ext>
            </a:extLst>
          </p:cNvPr>
          <p:cNvCxnSpPr>
            <a:stCxn id="63" idx="3"/>
            <a:endCxn id="64" idx="0"/>
          </p:cNvCxnSpPr>
          <p:nvPr/>
        </p:nvCxnSpPr>
        <p:spPr>
          <a:xfrm flipH="1">
            <a:off x="3148717" y="3359366"/>
            <a:ext cx="106407" cy="41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BB7A585-BB06-470F-85E9-09BD2CFB6FCA}"/>
              </a:ext>
            </a:extLst>
          </p:cNvPr>
          <p:cNvCxnSpPr>
            <a:stCxn id="63" idx="5"/>
            <a:endCxn id="71" idx="0"/>
          </p:cNvCxnSpPr>
          <p:nvPr/>
        </p:nvCxnSpPr>
        <p:spPr>
          <a:xfrm>
            <a:off x="3591344" y="3359366"/>
            <a:ext cx="319193" cy="42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D282E7C-DC83-45FB-BCB6-39139DF68B94}"/>
              </a:ext>
            </a:extLst>
          </p:cNvPr>
          <p:cNvCxnSpPr>
            <a:stCxn id="64" idx="3"/>
            <a:endCxn id="68" idx="0"/>
          </p:cNvCxnSpPr>
          <p:nvPr/>
        </p:nvCxnSpPr>
        <p:spPr>
          <a:xfrm flipH="1">
            <a:off x="2816395" y="4178126"/>
            <a:ext cx="164212" cy="29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A4A3C78B-55A5-4207-B805-942C196B5223}"/>
              </a:ext>
            </a:extLst>
          </p:cNvPr>
          <p:cNvCxnSpPr>
            <a:stCxn id="64" idx="5"/>
            <a:endCxn id="72" idx="0"/>
          </p:cNvCxnSpPr>
          <p:nvPr/>
        </p:nvCxnSpPr>
        <p:spPr>
          <a:xfrm>
            <a:off x="3316827" y="4178126"/>
            <a:ext cx="118222" cy="29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4DF6676E-B1E3-4A97-A5D1-2C65BE6828E3}"/>
              </a:ext>
            </a:extLst>
          </p:cNvPr>
          <p:cNvSpPr/>
          <p:nvPr/>
        </p:nvSpPr>
        <p:spPr>
          <a:xfrm>
            <a:off x="934429" y="376474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D5B5419B-CBF3-4257-9E25-4F1B12B703FA}"/>
              </a:ext>
            </a:extLst>
          </p:cNvPr>
          <p:cNvCxnSpPr>
            <a:cxnSpLocks/>
            <a:stCxn id="66" idx="3"/>
            <a:endCxn id="80" idx="7"/>
          </p:cNvCxnSpPr>
          <p:nvPr/>
        </p:nvCxnSpPr>
        <p:spPr>
          <a:xfrm flipH="1">
            <a:off x="1340283" y="3411951"/>
            <a:ext cx="172084" cy="42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4DA648C8-83DA-4351-A270-68E6E2D5CAE3}"/>
              </a:ext>
            </a:extLst>
          </p:cNvPr>
          <p:cNvSpPr/>
          <p:nvPr/>
        </p:nvSpPr>
        <p:spPr>
          <a:xfrm>
            <a:off x="1586125" y="447447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50E8CF2-7B13-4064-B74E-88183CB38449}"/>
              </a:ext>
            </a:extLst>
          </p:cNvPr>
          <p:cNvCxnSpPr>
            <a:stCxn id="69" idx="3"/>
            <a:endCxn id="46" idx="0"/>
          </p:cNvCxnSpPr>
          <p:nvPr/>
        </p:nvCxnSpPr>
        <p:spPr>
          <a:xfrm flipH="1">
            <a:off x="1823869" y="4173951"/>
            <a:ext cx="289099" cy="30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6DB5468F-F549-46C4-A10A-A13D5299725C}"/>
              </a:ext>
            </a:extLst>
          </p:cNvPr>
          <p:cNvSpPr/>
          <p:nvPr/>
        </p:nvSpPr>
        <p:spPr>
          <a:xfrm>
            <a:off x="3591344" y="530136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9B0209C-8025-4522-A879-06446DA53B50}"/>
              </a:ext>
            </a:extLst>
          </p:cNvPr>
          <p:cNvCxnSpPr>
            <a:stCxn id="72" idx="5"/>
            <a:endCxn id="25" idx="0"/>
          </p:cNvCxnSpPr>
          <p:nvPr/>
        </p:nvCxnSpPr>
        <p:spPr>
          <a:xfrm>
            <a:off x="3603159" y="4880326"/>
            <a:ext cx="225929" cy="42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0C55EEBB-413E-41FF-AA59-EAACC6E814AF}"/>
              </a:ext>
            </a:extLst>
          </p:cNvPr>
          <p:cNvSpPr/>
          <p:nvPr/>
        </p:nvSpPr>
        <p:spPr>
          <a:xfrm>
            <a:off x="4018541" y="608501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36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90A5D87-A221-443D-B419-4718EE828C9D}"/>
              </a:ext>
            </a:extLst>
          </p:cNvPr>
          <p:cNvCxnSpPr>
            <a:stCxn id="25" idx="5"/>
            <a:endCxn id="27" idx="0"/>
          </p:cNvCxnSpPr>
          <p:nvPr/>
        </p:nvCxnSpPr>
        <p:spPr>
          <a:xfrm>
            <a:off x="3997198" y="5707222"/>
            <a:ext cx="259087" cy="377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箭头: 右 30">
            <a:extLst>
              <a:ext uri="{FF2B5EF4-FFF2-40B4-BE49-F238E27FC236}">
                <a16:creationId xmlns:a16="http://schemas.microsoft.com/office/drawing/2014/main" id="{B460B298-CA8F-4970-B09A-680A0BC1F5B3}"/>
              </a:ext>
            </a:extLst>
          </p:cNvPr>
          <p:cNvSpPr/>
          <p:nvPr/>
        </p:nvSpPr>
        <p:spPr>
          <a:xfrm>
            <a:off x="5094515" y="3623474"/>
            <a:ext cx="2373085" cy="178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4B7BB20-6E11-4D18-B32E-DD5C9BDFE5E0}"/>
              </a:ext>
            </a:extLst>
          </p:cNvPr>
          <p:cNvSpPr/>
          <p:nvPr/>
        </p:nvSpPr>
        <p:spPr>
          <a:xfrm>
            <a:off x="9916216" y="2575715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1D956DB-C0A4-4F79-8AB1-E45A5CD4BA68}"/>
              </a:ext>
            </a:extLst>
          </p:cNvPr>
          <p:cNvSpPr/>
          <p:nvPr/>
        </p:nvSpPr>
        <p:spPr>
          <a:xfrm>
            <a:off x="9641699" y="3394475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798B9E9-AE86-41EF-AA54-4C9775768C64}"/>
              </a:ext>
            </a:extLst>
          </p:cNvPr>
          <p:cNvSpPr/>
          <p:nvPr/>
        </p:nvSpPr>
        <p:spPr>
          <a:xfrm>
            <a:off x="8899173" y="179786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3D01842-A8BD-4D57-84DA-C72F11BFF91E}"/>
              </a:ext>
            </a:extLst>
          </p:cNvPr>
          <p:cNvSpPr/>
          <p:nvPr/>
        </p:nvSpPr>
        <p:spPr>
          <a:xfrm>
            <a:off x="8173459" y="262830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35440E3-2139-4877-87D5-545638953B84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8579313" y="2203716"/>
            <a:ext cx="389494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786593D-BE87-408F-A276-0468651047F4}"/>
              </a:ext>
            </a:extLst>
          </p:cNvPr>
          <p:cNvSpPr/>
          <p:nvPr/>
        </p:nvSpPr>
        <p:spPr>
          <a:xfrm>
            <a:off x="9309377" y="4096675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FBD17D4-0EC6-4CC2-9518-249C6305CEC9}"/>
              </a:ext>
            </a:extLst>
          </p:cNvPr>
          <p:cNvSpPr/>
          <p:nvPr/>
        </p:nvSpPr>
        <p:spPr>
          <a:xfrm>
            <a:off x="8774060" y="339030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02EE6C8-AC0B-4C08-9A08-A7A55C3D0754}"/>
              </a:ext>
            </a:extLst>
          </p:cNvPr>
          <p:cNvCxnSpPr>
            <a:cxnSpLocks/>
            <a:stCxn id="35" idx="5"/>
            <a:endCxn id="38" idx="1"/>
          </p:cNvCxnSpPr>
          <p:nvPr/>
        </p:nvCxnSpPr>
        <p:spPr>
          <a:xfrm>
            <a:off x="8579313" y="3034154"/>
            <a:ext cx="264381" cy="4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601803F2-1912-4237-8C21-0C2E3A04B374}"/>
              </a:ext>
            </a:extLst>
          </p:cNvPr>
          <p:cNvSpPr/>
          <p:nvPr/>
        </p:nvSpPr>
        <p:spPr>
          <a:xfrm>
            <a:off x="10403519" y="3402611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50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04159EB-7A2D-4852-99A7-CAA68399F467}"/>
              </a:ext>
            </a:extLst>
          </p:cNvPr>
          <p:cNvSpPr/>
          <p:nvPr/>
        </p:nvSpPr>
        <p:spPr>
          <a:xfrm>
            <a:off x="9928031" y="4096675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9A222565-302B-4EC5-8DC1-4D2D5954FD47}"/>
              </a:ext>
            </a:extLst>
          </p:cNvPr>
          <p:cNvSpPr/>
          <p:nvPr/>
        </p:nvSpPr>
        <p:spPr>
          <a:xfrm>
            <a:off x="10917377" y="409860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60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8C204ED-68B9-4B08-9EBC-29B186491D77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10809373" y="3808465"/>
            <a:ext cx="177638" cy="35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0818FD2-36E1-491C-9E64-B979EA6AC012}"/>
              </a:ext>
            </a:extLst>
          </p:cNvPr>
          <p:cNvCxnSpPr>
            <a:stCxn id="34" idx="5"/>
            <a:endCxn id="32" idx="1"/>
          </p:cNvCxnSpPr>
          <p:nvPr/>
        </p:nvCxnSpPr>
        <p:spPr>
          <a:xfrm>
            <a:off x="9305027" y="2203716"/>
            <a:ext cx="680823" cy="441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016EF7B-D481-4418-99A3-33752987CDE5}"/>
              </a:ext>
            </a:extLst>
          </p:cNvPr>
          <p:cNvCxnSpPr>
            <a:stCxn id="32" idx="3"/>
            <a:endCxn id="33" idx="0"/>
          </p:cNvCxnSpPr>
          <p:nvPr/>
        </p:nvCxnSpPr>
        <p:spPr>
          <a:xfrm flipH="1">
            <a:off x="9879443" y="2981569"/>
            <a:ext cx="106407" cy="41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EEF387E-E965-4928-9CAC-72EDE08B4CD8}"/>
              </a:ext>
            </a:extLst>
          </p:cNvPr>
          <p:cNvCxnSpPr>
            <a:stCxn id="32" idx="5"/>
            <a:endCxn id="40" idx="0"/>
          </p:cNvCxnSpPr>
          <p:nvPr/>
        </p:nvCxnSpPr>
        <p:spPr>
          <a:xfrm>
            <a:off x="10322070" y="2981569"/>
            <a:ext cx="319193" cy="42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2CE2EB3-D95F-4CB2-9EC0-D9204391299A}"/>
              </a:ext>
            </a:extLst>
          </p:cNvPr>
          <p:cNvCxnSpPr>
            <a:stCxn id="33" idx="3"/>
            <a:endCxn id="37" idx="0"/>
          </p:cNvCxnSpPr>
          <p:nvPr/>
        </p:nvCxnSpPr>
        <p:spPr>
          <a:xfrm flipH="1">
            <a:off x="9547121" y="3800329"/>
            <a:ext cx="164212" cy="29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673A1A3-57CB-4517-9CA2-12C1D958712B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10047553" y="3800329"/>
            <a:ext cx="118222" cy="29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D1747CB3-10D2-4C89-9E3C-1651C0776B62}"/>
              </a:ext>
            </a:extLst>
          </p:cNvPr>
          <p:cNvSpPr/>
          <p:nvPr/>
        </p:nvSpPr>
        <p:spPr>
          <a:xfrm>
            <a:off x="7665155" y="338694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1BF1B3A-613F-4FE7-A5D9-4B712642F1DC}"/>
              </a:ext>
            </a:extLst>
          </p:cNvPr>
          <p:cNvCxnSpPr>
            <a:cxnSpLocks/>
            <a:stCxn id="35" idx="3"/>
            <a:endCxn id="50" idx="7"/>
          </p:cNvCxnSpPr>
          <p:nvPr/>
        </p:nvCxnSpPr>
        <p:spPr>
          <a:xfrm flipH="1">
            <a:off x="8071009" y="3034154"/>
            <a:ext cx="172084" cy="42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F1E3E550-A73A-4C3E-B1F0-7D92A1E92334}"/>
              </a:ext>
            </a:extLst>
          </p:cNvPr>
          <p:cNvSpPr/>
          <p:nvPr/>
        </p:nvSpPr>
        <p:spPr>
          <a:xfrm>
            <a:off x="8316851" y="4096675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89A77CB-291A-4113-B534-1267995E3E31}"/>
              </a:ext>
            </a:extLst>
          </p:cNvPr>
          <p:cNvCxnSpPr>
            <a:stCxn id="38" idx="3"/>
            <a:endCxn id="52" idx="0"/>
          </p:cNvCxnSpPr>
          <p:nvPr/>
        </p:nvCxnSpPr>
        <p:spPr>
          <a:xfrm flipH="1">
            <a:off x="8554595" y="3796154"/>
            <a:ext cx="289099" cy="30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C77C579B-CFDD-4984-8138-FEAA14D359D8}"/>
              </a:ext>
            </a:extLst>
          </p:cNvPr>
          <p:cNvSpPr/>
          <p:nvPr/>
        </p:nvSpPr>
        <p:spPr>
          <a:xfrm>
            <a:off x="10322070" y="4923571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63628BB-61DD-4EFB-BB2F-8EE0B3ADAF75}"/>
              </a:ext>
            </a:extLst>
          </p:cNvPr>
          <p:cNvCxnSpPr>
            <a:stCxn id="41" idx="5"/>
            <a:endCxn id="54" idx="0"/>
          </p:cNvCxnSpPr>
          <p:nvPr/>
        </p:nvCxnSpPr>
        <p:spPr>
          <a:xfrm>
            <a:off x="10333885" y="4502529"/>
            <a:ext cx="225929" cy="42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D360207C-0411-4924-B414-FF36DE2D856C}"/>
              </a:ext>
            </a:extLst>
          </p:cNvPr>
          <p:cNvSpPr/>
          <p:nvPr/>
        </p:nvSpPr>
        <p:spPr>
          <a:xfrm>
            <a:off x="9583887" y="490440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1CC1491-34C9-46A7-8FF2-0BDCC1EE9071}"/>
              </a:ext>
            </a:extLst>
          </p:cNvPr>
          <p:cNvCxnSpPr>
            <a:cxnSpLocks/>
            <a:stCxn id="41" idx="3"/>
            <a:endCxn id="56" idx="0"/>
          </p:cNvCxnSpPr>
          <p:nvPr/>
        </p:nvCxnSpPr>
        <p:spPr>
          <a:xfrm flipH="1">
            <a:off x="9821631" y="4502529"/>
            <a:ext cx="176034" cy="401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5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AA345F3-DE61-45E0-B90F-D5CAABF7BF6F}"/>
              </a:ext>
            </a:extLst>
          </p:cNvPr>
          <p:cNvSpPr txBox="1"/>
          <p:nvPr/>
        </p:nvSpPr>
        <p:spPr>
          <a:xfrm>
            <a:off x="4862285" y="280091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（二叉排序树、平衡二叉树）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针对如下数据序列，画出构建平衡二叉树的过程包括旋转前后树的变化。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4B7BB20-6E11-4D18-B32E-DD5C9BDFE5E0}"/>
              </a:ext>
            </a:extLst>
          </p:cNvPr>
          <p:cNvSpPr/>
          <p:nvPr/>
        </p:nvSpPr>
        <p:spPr>
          <a:xfrm>
            <a:off x="2673587" y="295351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1D956DB-C0A4-4F79-8AB1-E45A5CD4BA68}"/>
              </a:ext>
            </a:extLst>
          </p:cNvPr>
          <p:cNvSpPr/>
          <p:nvPr/>
        </p:nvSpPr>
        <p:spPr>
          <a:xfrm>
            <a:off x="2399070" y="377227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798B9E9-AE86-41EF-AA54-4C9775768C64}"/>
              </a:ext>
            </a:extLst>
          </p:cNvPr>
          <p:cNvSpPr/>
          <p:nvPr/>
        </p:nvSpPr>
        <p:spPr>
          <a:xfrm>
            <a:off x="1656544" y="217565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3D01842-A8BD-4D57-84DA-C72F11BFF91E}"/>
              </a:ext>
            </a:extLst>
          </p:cNvPr>
          <p:cNvSpPr/>
          <p:nvPr/>
        </p:nvSpPr>
        <p:spPr>
          <a:xfrm>
            <a:off x="930830" y="300609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35440E3-2139-4877-87D5-545638953B84}"/>
              </a:ext>
            </a:extLst>
          </p:cNvPr>
          <p:cNvCxnSpPr>
            <a:cxnSpLocks/>
            <a:stCxn id="34" idx="3"/>
            <a:endCxn id="35" idx="7"/>
          </p:cNvCxnSpPr>
          <p:nvPr/>
        </p:nvCxnSpPr>
        <p:spPr>
          <a:xfrm flipH="1">
            <a:off x="1336684" y="2581513"/>
            <a:ext cx="389494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786593D-BE87-408F-A276-0468651047F4}"/>
              </a:ext>
            </a:extLst>
          </p:cNvPr>
          <p:cNvSpPr/>
          <p:nvPr/>
        </p:nvSpPr>
        <p:spPr>
          <a:xfrm>
            <a:off x="2066748" y="447447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6FBD17D4-0EC6-4CC2-9518-249C6305CEC9}"/>
              </a:ext>
            </a:extLst>
          </p:cNvPr>
          <p:cNvSpPr/>
          <p:nvPr/>
        </p:nvSpPr>
        <p:spPr>
          <a:xfrm>
            <a:off x="1531431" y="376809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02EE6C8-AC0B-4C08-9A08-A7A55C3D0754}"/>
              </a:ext>
            </a:extLst>
          </p:cNvPr>
          <p:cNvCxnSpPr>
            <a:cxnSpLocks/>
            <a:stCxn id="35" idx="5"/>
            <a:endCxn id="38" idx="1"/>
          </p:cNvCxnSpPr>
          <p:nvPr/>
        </p:nvCxnSpPr>
        <p:spPr>
          <a:xfrm>
            <a:off x="1336684" y="3411951"/>
            <a:ext cx="264381" cy="4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601803F2-1912-4237-8C21-0C2E3A04B374}"/>
              </a:ext>
            </a:extLst>
          </p:cNvPr>
          <p:cNvSpPr/>
          <p:nvPr/>
        </p:nvSpPr>
        <p:spPr>
          <a:xfrm>
            <a:off x="3160890" y="378040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50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04159EB-7A2D-4852-99A7-CAA68399F467}"/>
              </a:ext>
            </a:extLst>
          </p:cNvPr>
          <p:cNvSpPr/>
          <p:nvPr/>
        </p:nvSpPr>
        <p:spPr>
          <a:xfrm>
            <a:off x="2685402" y="447447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9A222565-302B-4EC5-8DC1-4D2D5954FD47}"/>
              </a:ext>
            </a:extLst>
          </p:cNvPr>
          <p:cNvSpPr/>
          <p:nvPr/>
        </p:nvSpPr>
        <p:spPr>
          <a:xfrm>
            <a:off x="3674748" y="4476401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60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8C204ED-68B9-4B08-9EBC-29B186491D77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3566744" y="4186262"/>
            <a:ext cx="177638" cy="35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0818FD2-36E1-491C-9E64-B979EA6AC012}"/>
              </a:ext>
            </a:extLst>
          </p:cNvPr>
          <p:cNvCxnSpPr>
            <a:stCxn id="34" idx="5"/>
            <a:endCxn id="32" idx="1"/>
          </p:cNvCxnSpPr>
          <p:nvPr/>
        </p:nvCxnSpPr>
        <p:spPr>
          <a:xfrm>
            <a:off x="2062398" y="2581513"/>
            <a:ext cx="680823" cy="441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016EF7B-D481-4418-99A3-33752987CDE5}"/>
              </a:ext>
            </a:extLst>
          </p:cNvPr>
          <p:cNvCxnSpPr>
            <a:stCxn id="32" idx="3"/>
            <a:endCxn id="33" idx="0"/>
          </p:cNvCxnSpPr>
          <p:nvPr/>
        </p:nvCxnSpPr>
        <p:spPr>
          <a:xfrm flipH="1">
            <a:off x="2636814" y="3359366"/>
            <a:ext cx="106407" cy="41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EEF387E-E965-4928-9CAC-72EDE08B4CD8}"/>
              </a:ext>
            </a:extLst>
          </p:cNvPr>
          <p:cNvCxnSpPr>
            <a:stCxn id="32" idx="5"/>
            <a:endCxn id="40" idx="0"/>
          </p:cNvCxnSpPr>
          <p:nvPr/>
        </p:nvCxnSpPr>
        <p:spPr>
          <a:xfrm>
            <a:off x="3079441" y="3359366"/>
            <a:ext cx="319193" cy="42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2CE2EB3-D95F-4CB2-9EC0-D9204391299A}"/>
              </a:ext>
            </a:extLst>
          </p:cNvPr>
          <p:cNvCxnSpPr>
            <a:stCxn id="33" idx="3"/>
            <a:endCxn id="37" idx="0"/>
          </p:cNvCxnSpPr>
          <p:nvPr/>
        </p:nvCxnSpPr>
        <p:spPr>
          <a:xfrm flipH="1">
            <a:off x="2304492" y="4178126"/>
            <a:ext cx="164212" cy="29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673A1A3-57CB-4517-9CA2-12C1D958712B}"/>
              </a:ext>
            </a:extLst>
          </p:cNvPr>
          <p:cNvCxnSpPr>
            <a:stCxn id="33" idx="5"/>
            <a:endCxn id="41" idx="0"/>
          </p:cNvCxnSpPr>
          <p:nvPr/>
        </p:nvCxnSpPr>
        <p:spPr>
          <a:xfrm>
            <a:off x="2804924" y="4178126"/>
            <a:ext cx="118222" cy="29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D1747CB3-10D2-4C89-9E3C-1651C0776B62}"/>
              </a:ext>
            </a:extLst>
          </p:cNvPr>
          <p:cNvSpPr/>
          <p:nvPr/>
        </p:nvSpPr>
        <p:spPr>
          <a:xfrm>
            <a:off x="422526" y="376474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1BF1B3A-613F-4FE7-A5D9-4B712642F1DC}"/>
              </a:ext>
            </a:extLst>
          </p:cNvPr>
          <p:cNvCxnSpPr>
            <a:cxnSpLocks/>
            <a:stCxn id="35" idx="3"/>
            <a:endCxn id="50" idx="7"/>
          </p:cNvCxnSpPr>
          <p:nvPr/>
        </p:nvCxnSpPr>
        <p:spPr>
          <a:xfrm flipH="1">
            <a:off x="828380" y="3411951"/>
            <a:ext cx="172084" cy="42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F1E3E550-A73A-4C3E-B1F0-7D92A1E92334}"/>
              </a:ext>
            </a:extLst>
          </p:cNvPr>
          <p:cNvSpPr/>
          <p:nvPr/>
        </p:nvSpPr>
        <p:spPr>
          <a:xfrm>
            <a:off x="1074222" y="447447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89A77CB-291A-4113-B534-1267995E3E31}"/>
              </a:ext>
            </a:extLst>
          </p:cNvPr>
          <p:cNvCxnSpPr>
            <a:stCxn id="38" idx="3"/>
            <a:endCxn id="52" idx="0"/>
          </p:cNvCxnSpPr>
          <p:nvPr/>
        </p:nvCxnSpPr>
        <p:spPr>
          <a:xfrm flipH="1">
            <a:off x="1311966" y="4173951"/>
            <a:ext cx="289099" cy="30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C77C579B-CFDD-4984-8138-FEAA14D359D8}"/>
              </a:ext>
            </a:extLst>
          </p:cNvPr>
          <p:cNvSpPr/>
          <p:nvPr/>
        </p:nvSpPr>
        <p:spPr>
          <a:xfrm>
            <a:off x="3079441" y="530136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63628BB-61DD-4EFB-BB2F-8EE0B3ADAF75}"/>
              </a:ext>
            </a:extLst>
          </p:cNvPr>
          <p:cNvCxnSpPr>
            <a:stCxn id="41" idx="5"/>
            <a:endCxn id="54" idx="0"/>
          </p:cNvCxnSpPr>
          <p:nvPr/>
        </p:nvCxnSpPr>
        <p:spPr>
          <a:xfrm>
            <a:off x="3091256" y="4880326"/>
            <a:ext cx="225929" cy="42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D360207C-0411-4924-B414-FF36DE2D856C}"/>
              </a:ext>
            </a:extLst>
          </p:cNvPr>
          <p:cNvSpPr/>
          <p:nvPr/>
        </p:nvSpPr>
        <p:spPr>
          <a:xfrm>
            <a:off x="2341258" y="528220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1CC1491-34C9-46A7-8FF2-0BDCC1EE9071}"/>
              </a:ext>
            </a:extLst>
          </p:cNvPr>
          <p:cNvCxnSpPr>
            <a:cxnSpLocks/>
            <a:stCxn id="41" idx="3"/>
            <a:endCxn id="56" idx="0"/>
          </p:cNvCxnSpPr>
          <p:nvPr/>
        </p:nvCxnSpPr>
        <p:spPr>
          <a:xfrm flipH="1">
            <a:off x="2579002" y="4880326"/>
            <a:ext cx="176034" cy="401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1E7FAF68-E6AE-4945-8F46-CF8E2634B86D}"/>
              </a:ext>
            </a:extLst>
          </p:cNvPr>
          <p:cNvSpPr/>
          <p:nvPr/>
        </p:nvSpPr>
        <p:spPr>
          <a:xfrm>
            <a:off x="4008577" y="532775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90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A0F6BAA-D61F-468E-A61F-995651A6EA1D}"/>
              </a:ext>
            </a:extLst>
          </p:cNvPr>
          <p:cNvCxnSpPr>
            <a:stCxn id="42" idx="5"/>
            <a:endCxn id="58" idx="0"/>
          </p:cNvCxnSpPr>
          <p:nvPr/>
        </p:nvCxnSpPr>
        <p:spPr>
          <a:xfrm>
            <a:off x="4080602" y="4882255"/>
            <a:ext cx="165719" cy="44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箭头: 右 58">
            <a:extLst>
              <a:ext uri="{FF2B5EF4-FFF2-40B4-BE49-F238E27FC236}">
                <a16:creationId xmlns:a16="http://schemas.microsoft.com/office/drawing/2014/main" id="{85D84F01-7DFF-43B8-8331-2FC928BAC487}"/>
              </a:ext>
            </a:extLst>
          </p:cNvPr>
          <p:cNvSpPr/>
          <p:nvPr/>
        </p:nvSpPr>
        <p:spPr>
          <a:xfrm>
            <a:off x="5094515" y="3623474"/>
            <a:ext cx="2373085" cy="178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7F4A247-968E-4A04-B2E7-5945F58CE172}"/>
              </a:ext>
            </a:extLst>
          </p:cNvPr>
          <p:cNvSpPr/>
          <p:nvPr/>
        </p:nvSpPr>
        <p:spPr>
          <a:xfrm>
            <a:off x="9887508" y="302314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FB33DB7C-4732-4531-93B5-FD6707ED33BD}"/>
              </a:ext>
            </a:extLst>
          </p:cNvPr>
          <p:cNvSpPr/>
          <p:nvPr/>
        </p:nvSpPr>
        <p:spPr>
          <a:xfrm>
            <a:off x="9612991" y="384190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45ABA02-2149-4A65-8AFA-D8A6D901C7C7}"/>
              </a:ext>
            </a:extLst>
          </p:cNvPr>
          <p:cNvSpPr/>
          <p:nvPr/>
        </p:nvSpPr>
        <p:spPr>
          <a:xfrm>
            <a:off x="8870465" y="224529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5B15EFDB-7BEC-4FCD-8ED9-F25C43E11BCF}"/>
              </a:ext>
            </a:extLst>
          </p:cNvPr>
          <p:cNvSpPr/>
          <p:nvPr/>
        </p:nvSpPr>
        <p:spPr>
          <a:xfrm>
            <a:off x="8144751" y="3075731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EED74A26-335E-49F0-BF53-24DDA7D84EF0}"/>
              </a:ext>
            </a:extLst>
          </p:cNvPr>
          <p:cNvCxnSpPr>
            <a:cxnSpLocks/>
            <a:stCxn id="62" idx="3"/>
            <a:endCxn id="82" idx="7"/>
          </p:cNvCxnSpPr>
          <p:nvPr/>
        </p:nvCxnSpPr>
        <p:spPr>
          <a:xfrm flipH="1">
            <a:off x="8550605" y="2651147"/>
            <a:ext cx="389494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>
            <a:extLst>
              <a:ext uri="{FF2B5EF4-FFF2-40B4-BE49-F238E27FC236}">
                <a16:creationId xmlns:a16="http://schemas.microsoft.com/office/drawing/2014/main" id="{779F9AFF-80E2-4766-ACEB-4344F26A09E8}"/>
              </a:ext>
            </a:extLst>
          </p:cNvPr>
          <p:cNvSpPr/>
          <p:nvPr/>
        </p:nvSpPr>
        <p:spPr>
          <a:xfrm>
            <a:off x="9280669" y="454410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BC49AE9E-AEC7-43D4-9951-E4307034A005}"/>
              </a:ext>
            </a:extLst>
          </p:cNvPr>
          <p:cNvSpPr/>
          <p:nvPr/>
        </p:nvSpPr>
        <p:spPr>
          <a:xfrm>
            <a:off x="8745352" y="3837731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5CE5E8D-9A88-41CD-A606-74E15F0D6701}"/>
              </a:ext>
            </a:extLst>
          </p:cNvPr>
          <p:cNvCxnSpPr>
            <a:cxnSpLocks/>
            <a:stCxn id="82" idx="5"/>
            <a:endCxn id="85" idx="1"/>
          </p:cNvCxnSpPr>
          <p:nvPr/>
        </p:nvCxnSpPr>
        <p:spPr>
          <a:xfrm>
            <a:off x="8550605" y="3481585"/>
            <a:ext cx="264381" cy="4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F2C97EA4-2E8E-4211-825E-0D4FCE28F28B}"/>
              </a:ext>
            </a:extLst>
          </p:cNvPr>
          <p:cNvSpPr/>
          <p:nvPr/>
        </p:nvSpPr>
        <p:spPr>
          <a:xfrm>
            <a:off x="10531106" y="385073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60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FDCA4D83-679D-48D5-82CF-59916A4D9ACE}"/>
              </a:ext>
            </a:extLst>
          </p:cNvPr>
          <p:cNvSpPr/>
          <p:nvPr/>
        </p:nvSpPr>
        <p:spPr>
          <a:xfrm>
            <a:off x="9899323" y="454410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32384B97-17CF-47D1-9BCE-780CDF374747}"/>
              </a:ext>
            </a:extLst>
          </p:cNvPr>
          <p:cNvSpPr/>
          <p:nvPr/>
        </p:nvSpPr>
        <p:spPr>
          <a:xfrm>
            <a:off x="11066307" y="455224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90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6327F34-125C-44A5-8C2D-6E4C7C077B21}"/>
              </a:ext>
            </a:extLst>
          </p:cNvPr>
          <p:cNvCxnSpPr>
            <a:cxnSpLocks/>
            <a:stCxn id="87" idx="5"/>
            <a:endCxn id="89" idx="1"/>
          </p:cNvCxnSpPr>
          <p:nvPr/>
        </p:nvCxnSpPr>
        <p:spPr>
          <a:xfrm>
            <a:off x="10936960" y="4256592"/>
            <a:ext cx="198981" cy="365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88D7CC6B-31EF-4132-9856-50D930DA48CD}"/>
              </a:ext>
            </a:extLst>
          </p:cNvPr>
          <p:cNvCxnSpPr>
            <a:stCxn id="62" idx="5"/>
            <a:endCxn id="60" idx="1"/>
          </p:cNvCxnSpPr>
          <p:nvPr/>
        </p:nvCxnSpPr>
        <p:spPr>
          <a:xfrm>
            <a:off x="9276319" y="2651147"/>
            <a:ext cx="680823" cy="441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C320F7EA-185B-4AB3-A1D3-18E76E6EBA9D}"/>
              </a:ext>
            </a:extLst>
          </p:cNvPr>
          <p:cNvCxnSpPr>
            <a:stCxn id="60" idx="3"/>
            <a:endCxn id="61" idx="0"/>
          </p:cNvCxnSpPr>
          <p:nvPr/>
        </p:nvCxnSpPr>
        <p:spPr>
          <a:xfrm flipH="1">
            <a:off x="9850735" y="3429000"/>
            <a:ext cx="106407" cy="41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D411F5AC-9B06-4AC4-929B-D603B85357DB}"/>
              </a:ext>
            </a:extLst>
          </p:cNvPr>
          <p:cNvCxnSpPr>
            <a:stCxn id="60" idx="5"/>
            <a:endCxn id="87" idx="0"/>
          </p:cNvCxnSpPr>
          <p:nvPr/>
        </p:nvCxnSpPr>
        <p:spPr>
          <a:xfrm>
            <a:off x="10293362" y="3429000"/>
            <a:ext cx="475488" cy="421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293AA115-3A10-420C-A595-32FA6928C209}"/>
              </a:ext>
            </a:extLst>
          </p:cNvPr>
          <p:cNvCxnSpPr>
            <a:stCxn id="61" idx="3"/>
            <a:endCxn id="84" idx="0"/>
          </p:cNvCxnSpPr>
          <p:nvPr/>
        </p:nvCxnSpPr>
        <p:spPr>
          <a:xfrm flipH="1">
            <a:off x="9518413" y="4247760"/>
            <a:ext cx="164212" cy="29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F44A7158-1352-4C3B-83DE-240965C981D6}"/>
              </a:ext>
            </a:extLst>
          </p:cNvPr>
          <p:cNvCxnSpPr>
            <a:stCxn id="61" idx="5"/>
            <a:endCxn id="88" idx="0"/>
          </p:cNvCxnSpPr>
          <p:nvPr/>
        </p:nvCxnSpPr>
        <p:spPr>
          <a:xfrm>
            <a:off x="10018845" y="4247760"/>
            <a:ext cx="118222" cy="29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7FF74CD1-0A48-4322-B5E6-D5780B6E42B3}"/>
              </a:ext>
            </a:extLst>
          </p:cNvPr>
          <p:cNvSpPr/>
          <p:nvPr/>
        </p:nvSpPr>
        <p:spPr>
          <a:xfrm>
            <a:off x="7636447" y="383437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9F5D947D-1942-4556-A4BD-2948884BBA88}"/>
              </a:ext>
            </a:extLst>
          </p:cNvPr>
          <p:cNvCxnSpPr>
            <a:cxnSpLocks/>
            <a:stCxn id="82" idx="3"/>
            <a:endCxn id="96" idx="7"/>
          </p:cNvCxnSpPr>
          <p:nvPr/>
        </p:nvCxnSpPr>
        <p:spPr>
          <a:xfrm flipH="1">
            <a:off x="8042301" y="3481585"/>
            <a:ext cx="172084" cy="422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CBC4ACC9-462E-438D-9ABF-2B2A63BCB8D9}"/>
              </a:ext>
            </a:extLst>
          </p:cNvPr>
          <p:cNvSpPr/>
          <p:nvPr/>
        </p:nvSpPr>
        <p:spPr>
          <a:xfrm>
            <a:off x="8288143" y="454410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FF7BA6F3-3B0F-426A-9234-0C6C83E40D50}"/>
              </a:ext>
            </a:extLst>
          </p:cNvPr>
          <p:cNvCxnSpPr>
            <a:stCxn id="85" idx="3"/>
            <a:endCxn id="98" idx="0"/>
          </p:cNvCxnSpPr>
          <p:nvPr/>
        </p:nvCxnSpPr>
        <p:spPr>
          <a:xfrm flipH="1">
            <a:off x="8525887" y="4243585"/>
            <a:ext cx="289099" cy="300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14DF7D66-A64A-47C6-8A9E-969E3AB8C79D}"/>
              </a:ext>
            </a:extLst>
          </p:cNvPr>
          <p:cNvSpPr/>
          <p:nvPr/>
        </p:nvSpPr>
        <p:spPr>
          <a:xfrm>
            <a:off x="10293362" y="537100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35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4C57C0F6-3A1F-44D4-A7FF-B0B6606A05C8}"/>
              </a:ext>
            </a:extLst>
          </p:cNvPr>
          <p:cNvCxnSpPr>
            <a:stCxn id="88" idx="5"/>
            <a:endCxn id="100" idx="0"/>
          </p:cNvCxnSpPr>
          <p:nvPr/>
        </p:nvCxnSpPr>
        <p:spPr>
          <a:xfrm>
            <a:off x="10305177" y="4949960"/>
            <a:ext cx="225929" cy="42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C662481E-CB47-4A4B-AFC4-C80C0B7B7EA4}"/>
              </a:ext>
            </a:extLst>
          </p:cNvPr>
          <p:cNvSpPr/>
          <p:nvPr/>
        </p:nvSpPr>
        <p:spPr>
          <a:xfrm>
            <a:off x="9555179" y="535183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2B803885-5F86-48FA-8F9D-CC0DF6840F41}"/>
              </a:ext>
            </a:extLst>
          </p:cNvPr>
          <p:cNvCxnSpPr>
            <a:cxnSpLocks/>
            <a:stCxn id="88" idx="3"/>
            <a:endCxn id="102" idx="0"/>
          </p:cNvCxnSpPr>
          <p:nvPr/>
        </p:nvCxnSpPr>
        <p:spPr>
          <a:xfrm flipH="1">
            <a:off x="9792923" y="4949960"/>
            <a:ext cx="176034" cy="401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椭圆 103">
            <a:extLst>
              <a:ext uri="{FF2B5EF4-FFF2-40B4-BE49-F238E27FC236}">
                <a16:creationId xmlns:a16="http://schemas.microsoft.com/office/drawing/2014/main" id="{509DE0E1-8C17-4BAD-8801-51157B133BD8}"/>
              </a:ext>
            </a:extLst>
          </p:cNvPr>
          <p:cNvSpPr/>
          <p:nvPr/>
        </p:nvSpPr>
        <p:spPr>
          <a:xfrm>
            <a:off x="10447998" y="455224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50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E7564682-BF7E-4BA4-A383-2F5210B08682}"/>
              </a:ext>
            </a:extLst>
          </p:cNvPr>
          <p:cNvCxnSpPr>
            <a:cxnSpLocks/>
            <a:stCxn id="87" idx="4"/>
            <a:endCxn id="104" idx="0"/>
          </p:cNvCxnSpPr>
          <p:nvPr/>
        </p:nvCxnSpPr>
        <p:spPr>
          <a:xfrm flipH="1">
            <a:off x="10685742" y="4326226"/>
            <a:ext cx="83108" cy="226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15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AA345F3-DE61-45E0-B90F-D5CAABF7BF6F}"/>
              </a:ext>
            </a:extLst>
          </p:cNvPr>
          <p:cNvSpPr txBox="1"/>
          <p:nvPr/>
        </p:nvSpPr>
        <p:spPr>
          <a:xfrm>
            <a:off x="4862285" y="280091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（二叉排序树、平衡二叉树）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针对如下数据序列，画出构建平衡二叉树的过程包括旋转前后树的变化。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E5B8DD5-923D-49DE-B184-5C13B3F76FE7}"/>
              </a:ext>
            </a:extLst>
          </p:cNvPr>
          <p:cNvSpPr/>
          <p:nvPr/>
        </p:nvSpPr>
        <p:spPr>
          <a:xfrm>
            <a:off x="3230300" y="372160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B40E058-CD7D-4025-9D17-8DB1CB92DF83}"/>
              </a:ext>
            </a:extLst>
          </p:cNvPr>
          <p:cNvSpPr/>
          <p:nvPr/>
        </p:nvSpPr>
        <p:spPr>
          <a:xfrm>
            <a:off x="2511842" y="454047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3B49BA6-35A5-4D9F-A09D-D648D78F892C}"/>
              </a:ext>
            </a:extLst>
          </p:cNvPr>
          <p:cNvCxnSpPr>
            <a:cxnSpLocks/>
            <a:stCxn id="7" idx="3"/>
            <a:endCxn id="4" idx="7"/>
          </p:cNvCxnSpPr>
          <p:nvPr/>
        </p:nvCxnSpPr>
        <p:spPr>
          <a:xfrm flipH="1">
            <a:off x="2917696" y="4127462"/>
            <a:ext cx="382238" cy="48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28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AA345F3-DE61-45E0-B90F-D5CAABF7BF6F}"/>
              </a:ext>
            </a:extLst>
          </p:cNvPr>
          <p:cNvSpPr txBox="1"/>
          <p:nvPr/>
        </p:nvSpPr>
        <p:spPr>
          <a:xfrm>
            <a:off x="4862285" y="280091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（二叉排序树、平衡二叉树）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针对如下数据序列，画出构建平衡二叉树的过程包括旋转前后树的变化。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E5B8DD5-923D-49DE-B184-5C13B3F76FE7}"/>
              </a:ext>
            </a:extLst>
          </p:cNvPr>
          <p:cNvSpPr/>
          <p:nvPr/>
        </p:nvSpPr>
        <p:spPr>
          <a:xfrm>
            <a:off x="3230300" y="372160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B40E058-CD7D-4025-9D17-8DB1CB92DF83}"/>
              </a:ext>
            </a:extLst>
          </p:cNvPr>
          <p:cNvSpPr/>
          <p:nvPr/>
        </p:nvSpPr>
        <p:spPr>
          <a:xfrm>
            <a:off x="2511842" y="454047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3B49BA6-35A5-4D9F-A09D-D648D78F892C}"/>
              </a:ext>
            </a:extLst>
          </p:cNvPr>
          <p:cNvCxnSpPr>
            <a:cxnSpLocks/>
            <a:stCxn id="7" idx="3"/>
            <a:endCxn id="4" idx="7"/>
          </p:cNvCxnSpPr>
          <p:nvPr/>
        </p:nvCxnSpPr>
        <p:spPr>
          <a:xfrm flipH="1">
            <a:off x="2917696" y="4127462"/>
            <a:ext cx="382238" cy="48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E3443297-AC5B-4C0F-9A8B-9A4D65F79C43}"/>
              </a:ext>
            </a:extLst>
          </p:cNvPr>
          <p:cNvSpPr/>
          <p:nvPr/>
        </p:nvSpPr>
        <p:spPr>
          <a:xfrm>
            <a:off x="1810836" y="5316985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42D30E0-CD7D-4FD7-A141-FBB86DAFDE73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2216690" y="4946324"/>
            <a:ext cx="364786" cy="44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1982372-7E1C-4E06-BA80-E11A5784CAB2}"/>
              </a:ext>
            </a:extLst>
          </p:cNvPr>
          <p:cNvSpPr/>
          <p:nvPr/>
        </p:nvSpPr>
        <p:spPr>
          <a:xfrm>
            <a:off x="4550229" y="4891314"/>
            <a:ext cx="2373085" cy="178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7B6A515-FD47-4506-B400-709DC3B9B554}"/>
              </a:ext>
            </a:extLst>
          </p:cNvPr>
          <p:cNvSpPr/>
          <p:nvPr/>
        </p:nvSpPr>
        <p:spPr>
          <a:xfrm>
            <a:off x="8861844" y="5485095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D72A064-DC31-4EE1-8862-92AA85019815}"/>
              </a:ext>
            </a:extLst>
          </p:cNvPr>
          <p:cNvSpPr/>
          <p:nvPr/>
        </p:nvSpPr>
        <p:spPr>
          <a:xfrm>
            <a:off x="8136128" y="470858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FAA34F3-70FA-44E4-8EA9-D1D3344BDE19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>
          <a:xfrm flipH="1" flipV="1">
            <a:off x="8541982" y="5114434"/>
            <a:ext cx="389496" cy="44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AB940CE2-D0B4-4D12-80B7-EE5FDD2D84E8}"/>
              </a:ext>
            </a:extLst>
          </p:cNvPr>
          <p:cNvSpPr/>
          <p:nvPr/>
        </p:nvSpPr>
        <p:spPr>
          <a:xfrm>
            <a:off x="7435122" y="5485095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82B7061-4C75-4346-9653-845F7AC1BB41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7840976" y="5114434"/>
            <a:ext cx="364786" cy="44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87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AA345F3-DE61-45E0-B90F-D5CAABF7BF6F}"/>
              </a:ext>
            </a:extLst>
          </p:cNvPr>
          <p:cNvSpPr txBox="1"/>
          <p:nvPr/>
        </p:nvSpPr>
        <p:spPr>
          <a:xfrm>
            <a:off x="4862285" y="280091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（二叉排序树、平衡二叉树）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针对如下数据序列，画出构建平衡二叉树的过程包括旋转前后树的变化。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7B6A515-FD47-4506-B400-709DC3B9B554}"/>
              </a:ext>
            </a:extLst>
          </p:cNvPr>
          <p:cNvSpPr/>
          <p:nvPr/>
        </p:nvSpPr>
        <p:spPr>
          <a:xfrm>
            <a:off x="4725273" y="3967771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D72A064-DC31-4EE1-8862-92AA85019815}"/>
              </a:ext>
            </a:extLst>
          </p:cNvPr>
          <p:cNvSpPr/>
          <p:nvPr/>
        </p:nvSpPr>
        <p:spPr>
          <a:xfrm>
            <a:off x="3999557" y="319125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FAA34F3-70FA-44E4-8EA9-D1D3344BDE19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>
          <a:xfrm flipH="1" flipV="1">
            <a:off x="4405411" y="3597110"/>
            <a:ext cx="389496" cy="44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AB940CE2-D0B4-4D12-80B7-EE5FDD2D84E8}"/>
              </a:ext>
            </a:extLst>
          </p:cNvPr>
          <p:cNvSpPr/>
          <p:nvPr/>
        </p:nvSpPr>
        <p:spPr>
          <a:xfrm>
            <a:off x="3298551" y="3967771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82B7061-4C75-4346-9653-845F7AC1BB41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3704405" y="3597110"/>
            <a:ext cx="364786" cy="44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2E5699B0-412F-4890-AAB9-5946DB1375B4}"/>
              </a:ext>
            </a:extLst>
          </p:cNvPr>
          <p:cNvSpPr/>
          <p:nvPr/>
        </p:nvSpPr>
        <p:spPr>
          <a:xfrm>
            <a:off x="2572837" y="479820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1DD0CF7-187B-4B57-AA3B-A5A2CB869940}"/>
              </a:ext>
            </a:extLst>
          </p:cNvPr>
          <p:cNvCxnSpPr>
            <a:stCxn id="15" idx="3"/>
            <a:endCxn id="18" idx="7"/>
          </p:cNvCxnSpPr>
          <p:nvPr/>
        </p:nvCxnSpPr>
        <p:spPr>
          <a:xfrm flipH="1">
            <a:off x="2978691" y="4373625"/>
            <a:ext cx="389494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61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AA345F3-DE61-45E0-B90F-D5CAABF7BF6F}"/>
              </a:ext>
            </a:extLst>
          </p:cNvPr>
          <p:cNvSpPr txBox="1"/>
          <p:nvPr/>
        </p:nvSpPr>
        <p:spPr>
          <a:xfrm>
            <a:off x="4862285" y="280091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（二叉排序树、平衡二叉树）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针对如下数据序列，画出构建平衡二叉树的过程包括旋转前后树的变化。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7B6A515-FD47-4506-B400-709DC3B9B554}"/>
              </a:ext>
            </a:extLst>
          </p:cNvPr>
          <p:cNvSpPr/>
          <p:nvPr/>
        </p:nvSpPr>
        <p:spPr>
          <a:xfrm>
            <a:off x="3774587" y="397502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D72A064-DC31-4EE1-8862-92AA85019815}"/>
              </a:ext>
            </a:extLst>
          </p:cNvPr>
          <p:cNvSpPr/>
          <p:nvPr/>
        </p:nvSpPr>
        <p:spPr>
          <a:xfrm>
            <a:off x="3048871" y="319851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FAA34F3-70FA-44E4-8EA9-D1D3344BDE19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>
          <a:xfrm flipH="1" flipV="1">
            <a:off x="3454725" y="3604367"/>
            <a:ext cx="389496" cy="44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AB940CE2-D0B4-4D12-80B7-EE5FDD2D84E8}"/>
              </a:ext>
            </a:extLst>
          </p:cNvPr>
          <p:cNvSpPr/>
          <p:nvPr/>
        </p:nvSpPr>
        <p:spPr>
          <a:xfrm>
            <a:off x="2347865" y="397502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82B7061-4C75-4346-9653-845F7AC1BB41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>
          <a:xfrm flipH="1">
            <a:off x="2753719" y="3604367"/>
            <a:ext cx="364786" cy="44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2E5699B0-412F-4890-AAB9-5946DB1375B4}"/>
              </a:ext>
            </a:extLst>
          </p:cNvPr>
          <p:cNvSpPr/>
          <p:nvPr/>
        </p:nvSpPr>
        <p:spPr>
          <a:xfrm>
            <a:off x="1622151" y="480546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1DD0CF7-187B-4B57-AA3B-A5A2CB869940}"/>
              </a:ext>
            </a:extLst>
          </p:cNvPr>
          <p:cNvCxnSpPr>
            <a:cxnSpLocks/>
            <a:stCxn id="15" idx="3"/>
            <a:endCxn id="18" idx="7"/>
          </p:cNvCxnSpPr>
          <p:nvPr/>
        </p:nvCxnSpPr>
        <p:spPr>
          <a:xfrm flipH="1">
            <a:off x="2028005" y="4380882"/>
            <a:ext cx="389494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4C28464B-1CA8-407F-AABE-70717420605B}"/>
              </a:ext>
            </a:extLst>
          </p:cNvPr>
          <p:cNvSpPr/>
          <p:nvPr/>
        </p:nvSpPr>
        <p:spPr>
          <a:xfrm>
            <a:off x="903694" y="5647295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2C38EAA-EA5A-4634-87C3-F32A2F407FE9}"/>
              </a:ext>
            </a:extLst>
          </p:cNvPr>
          <p:cNvCxnSpPr>
            <a:cxnSpLocks/>
            <a:stCxn id="18" idx="3"/>
            <a:endCxn id="10" idx="7"/>
          </p:cNvCxnSpPr>
          <p:nvPr/>
        </p:nvCxnSpPr>
        <p:spPr>
          <a:xfrm flipH="1">
            <a:off x="1309548" y="5211320"/>
            <a:ext cx="382237" cy="505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51FE867-5D2E-408F-B9F8-CC7B34F3598E}"/>
              </a:ext>
            </a:extLst>
          </p:cNvPr>
          <p:cNvSpPr/>
          <p:nvPr/>
        </p:nvSpPr>
        <p:spPr>
          <a:xfrm>
            <a:off x="4550229" y="4891314"/>
            <a:ext cx="2373085" cy="178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7EC71C5-6CD3-49ED-984A-48C62F65AF38}"/>
              </a:ext>
            </a:extLst>
          </p:cNvPr>
          <p:cNvSpPr/>
          <p:nvPr/>
        </p:nvSpPr>
        <p:spPr>
          <a:xfrm>
            <a:off x="10438603" y="397502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AD8DC7A-48FA-4BE8-8372-ADEBC5219682}"/>
              </a:ext>
            </a:extLst>
          </p:cNvPr>
          <p:cNvSpPr/>
          <p:nvPr/>
        </p:nvSpPr>
        <p:spPr>
          <a:xfrm>
            <a:off x="9712887" y="319851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FCB557B-3055-4730-ABFC-21BA0C9F892B}"/>
              </a:ext>
            </a:extLst>
          </p:cNvPr>
          <p:cNvCxnSpPr>
            <a:cxnSpLocks/>
            <a:stCxn id="31" idx="1"/>
            <a:endCxn id="32" idx="5"/>
          </p:cNvCxnSpPr>
          <p:nvPr/>
        </p:nvCxnSpPr>
        <p:spPr>
          <a:xfrm flipH="1" flipV="1">
            <a:off x="10118741" y="3604367"/>
            <a:ext cx="389496" cy="44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A3A5BED-8AF6-44C2-9F06-275730A5E92B}"/>
              </a:ext>
            </a:extLst>
          </p:cNvPr>
          <p:cNvSpPr/>
          <p:nvPr/>
        </p:nvSpPr>
        <p:spPr>
          <a:xfrm>
            <a:off x="9011881" y="397502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F32BD91-1929-4D25-B185-F956DF96B848}"/>
              </a:ext>
            </a:extLst>
          </p:cNvPr>
          <p:cNvCxnSpPr>
            <a:cxnSpLocks/>
            <a:stCxn id="32" idx="3"/>
            <a:endCxn id="34" idx="7"/>
          </p:cNvCxnSpPr>
          <p:nvPr/>
        </p:nvCxnSpPr>
        <p:spPr>
          <a:xfrm flipH="1">
            <a:off x="9417735" y="3604367"/>
            <a:ext cx="364786" cy="44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10C53B48-10C8-4C89-9D0E-EB4E41DFE5BC}"/>
              </a:ext>
            </a:extLst>
          </p:cNvPr>
          <p:cNvSpPr/>
          <p:nvPr/>
        </p:nvSpPr>
        <p:spPr>
          <a:xfrm>
            <a:off x="8286167" y="480546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DD2B759-9A1C-4E90-8615-6E24A84ED219}"/>
              </a:ext>
            </a:extLst>
          </p:cNvPr>
          <p:cNvCxnSpPr>
            <a:cxnSpLocks/>
            <a:stCxn id="34" idx="3"/>
            <a:endCxn id="36" idx="7"/>
          </p:cNvCxnSpPr>
          <p:nvPr/>
        </p:nvCxnSpPr>
        <p:spPr>
          <a:xfrm flipH="1">
            <a:off x="8692021" y="4380882"/>
            <a:ext cx="389494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EBD52D9A-F783-4166-B3DE-E519C0DD27C7}"/>
              </a:ext>
            </a:extLst>
          </p:cNvPr>
          <p:cNvSpPr/>
          <p:nvPr/>
        </p:nvSpPr>
        <p:spPr>
          <a:xfrm>
            <a:off x="9487369" y="489131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165EAC0-8E5E-4E56-8686-0CBCAA3A3D39}"/>
              </a:ext>
            </a:extLst>
          </p:cNvPr>
          <p:cNvCxnSpPr>
            <a:cxnSpLocks/>
            <a:stCxn id="34" idx="5"/>
            <a:endCxn id="38" idx="1"/>
          </p:cNvCxnSpPr>
          <p:nvPr/>
        </p:nvCxnSpPr>
        <p:spPr>
          <a:xfrm>
            <a:off x="9417735" y="4380882"/>
            <a:ext cx="139268" cy="58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50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AA345F3-DE61-45E0-B90F-D5CAABF7BF6F}"/>
              </a:ext>
            </a:extLst>
          </p:cNvPr>
          <p:cNvSpPr txBox="1"/>
          <p:nvPr/>
        </p:nvSpPr>
        <p:spPr>
          <a:xfrm>
            <a:off x="4862285" y="280091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（二叉排序树、平衡二叉树）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针对如下数据序列，画出构建平衡二叉树的过程包括旋转前后树的变化。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7EC71C5-6CD3-49ED-984A-48C62F65AF38}"/>
              </a:ext>
            </a:extLst>
          </p:cNvPr>
          <p:cNvSpPr/>
          <p:nvPr/>
        </p:nvSpPr>
        <p:spPr>
          <a:xfrm>
            <a:off x="3297575" y="403308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AD8DC7A-48FA-4BE8-8372-ADEBC5219682}"/>
              </a:ext>
            </a:extLst>
          </p:cNvPr>
          <p:cNvSpPr/>
          <p:nvPr/>
        </p:nvSpPr>
        <p:spPr>
          <a:xfrm>
            <a:off x="2571859" y="3256571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FCB557B-3055-4730-ABFC-21BA0C9F892B}"/>
              </a:ext>
            </a:extLst>
          </p:cNvPr>
          <p:cNvCxnSpPr>
            <a:cxnSpLocks/>
            <a:stCxn id="31" idx="1"/>
            <a:endCxn id="32" idx="5"/>
          </p:cNvCxnSpPr>
          <p:nvPr/>
        </p:nvCxnSpPr>
        <p:spPr>
          <a:xfrm flipH="1" flipV="1">
            <a:off x="2977713" y="3662425"/>
            <a:ext cx="389496" cy="44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1A3A5BED-8AF6-44C2-9F06-275730A5E92B}"/>
              </a:ext>
            </a:extLst>
          </p:cNvPr>
          <p:cNvSpPr/>
          <p:nvPr/>
        </p:nvSpPr>
        <p:spPr>
          <a:xfrm>
            <a:off x="1870853" y="403308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F32BD91-1929-4D25-B185-F956DF96B848}"/>
              </a:ext>
            </a:extLst>
          </p:cNvPr>
          <p:cNvCxnSpPr>
            <a:cxnSpLocks/>
            <a:stCxn id="32" idx="3"/>
            <a:endCxn id="34" idx="7"/>
          </p:cNvCxnSpPr>
          <p:nvPr/>
        </p:nvCxnSpPr>
        <p:spPr>
          <a:xfrm flipH="1">
            <a:off x="2276707" y="3662425"/>
            <a:ext cx="364786" cy="440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10C53B48-10C8-4C89-9D0E-EB4E41DFE5BC}"/>
              </a:ext>
            </a:extLst>
          </p:cNvPr>
          <p:cNvSpPr/>
          <p:nvPr/>
        </p:nvSpPr>
        <p:spPr>
          <a:xfrm>
            <a:off x="1145139" y="486352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DD2B759-9A1C-4E90-8615-6E24A84ED219}"/>
              </a:ext>
            </a:extLst>
          </p:cNvPr>
          <p:cNvCxnSpPr>
            <a:cxnSpLocks/>
            <a:stCxn id="34" idx="3"/>
            <a:endCxn id="36" idx="7"/>
          </p:cNvCxnSpPr>
          <p:nvPr/>
        </p:nvCxnSpPr>
        <p:spPr>
          <a:xfrm flipH="1">
            <a:off x="1550993" y="4438940"/>
            <a:ext cx="389494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EBD52D9A-F783-4166-B3DE-E519C0DD27C7}"/>
              </a:ext>
            </a:extLst>
          </p:cNvPr>
          <p:cNvSpPr/>
          <p:nvPr/>
        </p:nvSpPr>
        <p:spPr>
          <a:xfrm>
            <a:off x="2535466" y="486352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165EAC0-8E5E-4E56-8686-0CBCAA3A3D39}"/>
              </a:ext>
            </a:extLst>
          </p:cNvPr>
          <p:cNvCxnSpPr>
            <a:cxnSpLocks/>
            <a:stCxn id="34" idx="5"/>
            <a:endCxn id="38" idx="1"/>
          </p:cNvCxnSpPr>
          <p:nvPr/>
        </p:nvCxnSpPr>
        <p:spPr>
          <a:xfrm>
            <a:off x="2276707" y="4438940"/>
            <a:ext cx="328393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05AEB98D-0E90-4055-94E6-F141A8A5CA41}"/>
              </a:ext>
            </a:extLst>
          </p:cNvPr>
          <p:cNvSpPr/>
          <p:nvPr/>
        </p:nvSpPr>
        <p:spPr>
          <a:xfrm>
            <a:off x="1745740" y="562552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12F6A9C-2204-4F54-90FB-37CCC503EE04}"/>
              </a:ext>
            </a:extLst>
          </p:cNvPr>
          <p:cNvCxnSpPr>
            <a:cxnSpLocks/>
            <a:stCxn id="36" idx="5"/>
            <a:endCxn id="23" idx="1"/>
          </p:cNvCxnSpPr>
          <p:nvPr/>
        </p:nvCxnSpPr>
        <p:spPr>
          <a:xfrm>
            <a:off x="1550993" y="5269378"/>
            <a:ext cx="264381" cy="4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头: 右 28">
            <a:extLst>
              <a:ext uri="{FF2B5EF4-FFF2-40B4-BE49-F238E27FC236}">
                <a16:creationId xmlns:a16="http://schemas.microsoft.com/office/drawing/2014/main" id="{ABE4978C-88FE-4765-8BEA-3DE9E25A3DE2}"/>
              </a:ext>
            </a:extLst>
          </p:cNvPr>
          <p:cNvSpPr/>
          <p:nvPr/>
        </p:nvSpPr>
        <p:spPr>
          <a:xfrm>
            <a:off x="4550229" y="4891314"/>
            <a:ext cx="2373085" cy="178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7D3E401-707F-4477-8A60-24F16763DFE0}"/>
              </a:ext>
            </a:extLst>
          </p:cNvPr>
          <p:cNvSpPr/>
          <p:nvPr/>
        </p:nvSpPr>
        <p:spPr>
          <a:xfrm>
            <a:off x="9436243" y="547211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3721C27-8DAA-46E6-848B-2EE793F5F54E}"/>
              </a:ext>
            </a:extLst>
          </p:cNvPr>
          <p:cNvSpPr/>
          <p:nvPr/>
        </p:nvSpPr>
        <p:spPr>
          <a:xfrm>
            <a:off x="9053555" y="469541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1FCE6FC-30B5-4D5C-897E-3A9FA71AD398}"/>
              </a:ext>
            </a:extLst>
          </p:cNvPr>
          <p:cNvCxnSpPr>
            <a:cxnSpLocks/>
            <a:stCxn id="30" idx="0"/>
            <a:endCxn id="40" idx="5"/>
          </p:cNvCxnSpPr>
          <p:nvPr/>
        </p:nvCxnSpPr>
        <p:spPr>
          <a:xfrm flipH="1" flipV="1">
            <a:off x="9459409" y="5101268"/>
            <a:ext cx="214578" cy="37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2DF4A16D-078C-43EE-8C4A-5C13DEB6A764}"/>
              </a:ext>
            </a:extLst>
          </p:cNvPr>
          <p:cNvSpPr/>
          <p:nvPr/>
        </p:nvSpPr>
        <p:spPr>
          <a:xfrm>
            <a:off x="8229812" y="386497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98C8D37-6413-4BC1-B0CF-319F3B255F68}"/>
              </a:ext>
            </a:extLst>
          </p:cNvPr>
          <p:cNvCxnSpPr>
            <a:cxnSpLocks/>
            <a:stCxn id="40" idx="1"/>
            <a:endCxn id="42" idx="5"/>
          </p:cNvCxnSpPr>
          <p:nvPr/>
        </p:nvCxnSpPr>
        <p:spPr>
          <a:xfrm flipH="1" flipV="1">
            <a:off x="8635666" y="4270830"/>
            <a:ext cx="487523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F9A47EFA-626F-4C3D-9E97-38CB73956CCF}"/>
              </a:ext>
            </a:extLst>
          </p:cNvPr>
          <p:cNvSpPr/>
          <p:nvPr/>
        </p:nvSpPr>
        <p:spPr>
          <a:xfrm>
            <a:off x="7504098" y="469541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1225570-84B9-4360-BE15-C448F1F186D4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7909952" y="4270830"/>
            <a:ext cx="389494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96E6052-9A87-4245-BA0A-21BF880F1883}"/>
              </a:ext>
            </a:extLst>
          </p:cNvPr>
          <p:cNvSpPr/>
          <p:nvPr/>
        </p:nvSpPr>
        <p:spPr>
          <a:xfrm>
            <a:off x="8770471" y="544533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16E07F0-5A01-4A33-91A7-35DC14A39F65}"/>
              </a:ext>
            </a:extLst>
          </p:cNvPr>
          <p:cNvCxnSpPr>
            <a:cxnSpLocks/>
            <a:stCxn id="40" idx="3"/>
            <a:endCxn id="46" idx="0"/>
          </p:cNvCxnSpPr>
          <p:nvPr/>
        </p:nvCxnSpPr>
        <p:spPr>
          <a:xfrm flipH="1">
            <a:off x="9008215" y="5101268"/>
            <a:ext cx="114974" cy="34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5ED628E2-B0BE-4B2A-8CB3-FA375976B277}"/>
              </a:ext>
            </a:extLst>
          </p:cNvPr>
          <p:cNvSpPr/>
          <p:nvPr/>
        </p:nvSpPr>
        <p:spPr>
          <a:xfrm>
            <a:off x="8104699" y="545741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F265C4F-7269-4C14-934C-90F0B2280E37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>
          <a:xfrm>
            <a:off x="7909952" y="5101268"/>
            <a:ext cx="264381" cy="4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5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AA345F3-DE61-45E0-B90F-D5CAABF7BF6F}"/>
              </a:ext>
            </a:extLst>
          </p:cNvPr>
          <p:cNvSpPr txBox="1"/>
          <p:nvPr/>
        </p:nvSpPr>
        <p:spPr>
          <a:xfrm>
            <a:off x="4862285" y="280091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（二叉排序树、平衡二叉树）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针对如下数据序列，画出构建平衡二叉树的过程包括旋转前后树的变化。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7D3E401-707F-4477-8A60-24F16763DFE0}"/>
              </a:ext>
            </a:extLst>
          </p:cNvPr>
          <p:cNvSpPr/>
          <p:nvPr/>
        </p:nvSpPr>
        <p:spPr>
          <a:xfrm>
            <a:off x="2854014" y="420570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3721C27-8DAA-46E6-848B-2EE793F5F54E}"/>
              </a:ext>
            </a:extLst>
          </p:cNvPr>
          <p:cNvSpPr/>
          <p:nvPr/>
        </p:nvSpPr>
        <p:spPr>
          <a:xfrm>
            <a:off x="2471326" y="342900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1FCE6FC-30B5-4D5C-897E-3A9FA71AD398}"/>
              </a:ext>
            </a:extLst>
          </p:cNvPr>
          <p:cNvCxnSpPr>
            <a:cxnSpLocks/>
            <a:stCxn id="30" idx="0"/>
            <a:endCxn id="40" idx="5"/>
          </p:cNvCxnSpPr>
          <p:nvPr/>
        </p:nvCxnSpPr>
        <p:spPr>
          <a:xfrm flipH="1" flipV="1">
            <a:off x="2877180" y="3834854"/>
            <a:ext cx="214578" cy="37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2DF4A16D-078C-43EE-8C4A-5C13DEB6A764}"/>
              </a:ext>
            </a:extLst>
          </p:cNvPr>
          <p:cNvSpPr/>
          <p:nvPr/>
        </p:nvSpPr>
        <p:spPr>
          <a:xfrm>
            <a:off x="1647583" y="259856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98C8D37-6413-4BC1-B0CF-319F3B255F68}"/>
              </a:ext>
            </a:extLst>
          </p:cNvPr>
          <p:cNvCxnSpPr>
            <a:cxnSpLocks/>
            <a:stCxn id="40" idx="1"/>
            <a:endCxn id="42" idx="5"/>
          </p:cNvCxnSpPr>
          <p:nvPr/>
        </p:nvCxnSpPr>
        <p:spPr>
          <a:xfrm flipH="1" flipV="1">
            <a:off x="2053437" y="3004416"/>
            <a:ext cx="487523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F9A47EFA-626F-4C3D-9E97-38CB73956CCF}"/>
              </a:ext>
            </a:extLst>
          </p:cNvPr>
          <p:cNvSpPr/>
          <p:nvPr/>
        </p:nvSpPr>
        <p:spPr>
          <a:xfrm>
            <a:off x="921869" y="342900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1225570-84B9-4360-BE15-C448F1F186D4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1327723" y="3004416"/>
            <a:ext cx="389494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96E6052-9A87-4245-BA0A-21BF880F1883}"/>
              </a:ext>
            </a:extLst>
          </p:cNvPr>
          <p:cNvSpPr/>
          <p:nvPr/>
        </p:nvSpPr>
        <p:spPr>
          <a:xfrm>
            <a:off x="2188242" y="417891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16E07F0-5A01-4A33-91A7-35DC14A39F65}"/>
              </a:ext>
            </a:extLst>
          </p:cNvPr>
          <p:cNvCxnSpPr>
            <a:cxnSpLocks/>
            <a:stCxn id="40" idx="3"/>
            <a:endCxn id="46" idx="0"/>
          </p:cNvCxnSpPr>
          <p:nvPr/>
        </p:nvCxnSpPr>
        <p:spPr>
          <a:xfrm flipH="1">
            <a:off x="2425986" y="3834854"/>
            <a:ext cx="114974" cy="34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5ED628E2-B0BE-4B2A-8CB3-FA375976B277}"/>
              </a:ext>
            </a:extLst>
          </p:cNvPr>
          <p:cNvSpPr/>
          <p:nvPr/>
        </p:nvSpPr>
        <p:spPr>
          <a:xfrm>
            <a:off x="1522470" y="419100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F265C4F-7269-4C14-934C-90F0B2280E37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>
          <a:xfrm>
            <a:off x="1327723" y="3834854"/>
            <a:ext cx="264381" cy="4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B5CC3008-64EB-4F1C-BEB6-839A2E04F719}"/>
              </a:ext>
            </a:extLst>
          </p:cNvPr>
          <p:cNvSpPr/>
          <p:nvPr/>
        </p:nvSpPr>
        <p:spPr>
          <a:xfrm>
            <a:off x="3474645" y="4888061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ED83192-06C1-486C-ACB6-C61C5A248AB5}"/>
              </a:ext>
            </a:extLst>
          </p:cNvPr>
          <p:cNvCxnSpPr>
            <a:cxnSpLocks/>
            <a:stCxn id="30" idx="5"/>
            <a:endCxn id="59" idx="1"/>
          </p:cNvCxnSpPr>
          <p:nvPr/>
        </p:nvCxnSpPr>
        <p:spPr>
          <a:xfrm>
            <a:off x="3259868" y="4611556"/>
            <a:ext cx="284411" cy="346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7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AA345F3-DE61-45E0-B90F-D5CAABF7BF6F}"/>
              </a:ext>
            </a:extLst>
          </p:cNvPr>
          <p:cNvSpPr txBox="1"/>
          <p:nvPr/>
        </p:nvSpPr>
        <p:spPr>
          <a:xfrm>
            <a:off x="4862285" y="280091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（二叉排序树、平衡二叉树）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针对如下数据序列，画出构建平衡二叉树的过程包括旋转前后树的变化。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7D3E401-707F-4477-8A60-24F16763DFE0}"/>
              </a:ext>
            </a:extLst>
          </p:cNvPr>
          <p:cNvSpPr/>
          <p:nvPr/>
        </p:nvSpPr>
        <p:spPr>
          <a:xfrm>
            <a:off x="2854014" y="420570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3721C27-8DAA-46E6-848B-2EE793F5F54E}"/>
              </a:ext>
            </a:extLst>
          </p:cNvPr>
          <p:cNvSpPr/>
          <p:nvPr/>
        </p:nvSpPr>
        <p:spPr>
          <a:xfrm>
            <a:off x="2471326" y="342900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1FCE6FC-30B5-4D5C-897E-3A9FA71AD398}"/>
              </a:ext>
            </a:extLst>
          </p:cNvPr>
          <p:cNvCxnSpPr>
            <a:cxnSpLocks/>
            <a:stCxn id="30" idx="0"/>
            <a:endCxn id="40" idx="5"/>
          </p:cNvCxnSpPr>
          <p:nvPr/>
        </p:nvCxnSpPr>
        <p:spPr>
          <a:xfrm flipH="1" flipV="1">
            <a:off x="2877180" y="3834854"/>
            <a:ext cx="214578" cy="37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2DF4A16D-078C-43EE-8C4A-5C13DEB6A764}"/>
              </a:ext>
            </a:extLst>
          </p:cNvPr>
          <p:cNvSpPr/>
          <p:nvPr/>
        </p:nvSpPr>
        <p:spPr>
          <a:xfrm>
            <a:off x="1647583" y="259856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98C8D37-6413-4BC1-B0CF-319F3B255F68}"/>
              </a:ext>
            </a:extLst>
          </p:cNvPr>
          <p:cNvCxnSpPr>
            <a:cxnSpLocks/>
            <a:stCxn id="40" idx="1"/>
            <a:endCxn id="42" idx="5"/>
          </p:cNvCxnSpPr>
          <p:nvPr/>
        </p:nvCxnSpPr>
        <p:spPr>
          <a:xfrm flipH="1" flipV="1">
            <a:off x="2053437" y="3004416"/>
            <a:ext cx="487523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F9A47EFA-626F-4C3D-9E97-38CB73956CCF}"/>
              </a:ext>
            </a:extLst>
          </p:cNvPr>
          <p:cNvSpPr/>
          <p:nvPr/>
        </p:nvSpPr>
        <p:spPr>
          <a:xfrm>
            <a:off x="921869" y="342900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1225570-84B9-4360-BE15-C448F1F186D4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1327723" y="3004416"/>
            <a:ext cx="389494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596E6052-9A87-4245-BA0A-21BF880F1883}"/>
              </a:ext>
            </a:extLst>
          </p:cNvPr>
          <p:cNvSpPr/>
          <p:nvPr/>
        </p:nvSpPr>
        <p:spPr>
          <a:xfrm>
            <a:off x="2188242" y="4178919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16E07F0-5A01-4A33-91A7-35DC14A39F65}"/>
              </a:ext>
            </a:extLst>
          </p:cNvPr>
          <p:cNvCxnSpPr>
            <a:cxnSpLocks/>
            <a:stCxn id="40" idx="3"/>
            <a:endCxn id="46" idx="0"/>
          </p:cNvCxnSpPr>
          <p:nvPr/>
        </p:nvCxnSpPr>
        <p:spPr>
          <a:xfrm flipH="1">
            <a:off x="2425986" y="3834854"/>
            <a:ext cx="114974" cy="34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5ED628E2-B0BE-4B2A-8CB3-FA375976B277}"/>
              </a:ext>
            </a:extLst>
          </p:cNvPr>
          <p:cNvSpPr/>
          <p:nvPr/>
        </p:nvSpPr>
        <p:spPr>
          <a:xfrm>
            <a:off x="1522470" y="419100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F265C4F-7269-4C14-934C-90F0B2280E37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>
          <a:xfrm>
            <a:off x="1327723" y="3834854"/>
            <a:ext cx="264381" cy="4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B5CC3008-64EB-4F1C-BEB6-839A2E04F719}"/>
              </a:ext>
            </a:extLst>
          </p:cNvPr>
          <p:cNvSpPr/>
          <p:nvPr/>
        </p:nvSpPr>
        <p:spPr>
          <a:xfrm>
            <a:off x="3474645" y="4888061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ED83192-06C1-486C-ACB6-C61C5A248AB5}"/>
              </a:ext>
            </a:extLst>
          </p:cNvPr>
          <p:cNvCxnSpPr>
            <a:cxnSpLocks/>
            <a:stCxn id="30" idx="5"/>
            <a:endCxn id="59" idx="1"/>
          </p:cNvCxnSpPr>
          <p:nvPr/>
        </p:nvCxnSpPr>
        <p:spPr>
          <a:xfrm>
            <a:off x="3259868" y="4611556"/>
            <a:ext cx="284411" cy="346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F330A750-0A1D-4D15-A788-93BB9F4DE4C2}"/>
              </a:ext>
            </a:extLst>
          </p:cNvPr>
          <p:cNvSpPr/>
          <p:nvPr/>
        </p:nvSpPr>
        <p:spPr>
          <a:xfrm>
            <a:off x="4034282" y="554157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50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AF1A38F-0498-4308-968F-637C3CAE7721}"/>
              </a:ext>
            </a:extLst>
          </p:cNvPr>
          <p:cNvCxnSpPr>
            <a:stCxn id="59" idx="5"/>
            <a:endCxn id="17" idx="1"/>
          </p:cNvCxnSpPr>
          <p:nvPr/>
        </p:nvCxnSpPr>
        <p:spPr>
          <a:xfrm>
            <a:off x="3880499" y="5293915"/>
            <a:ext cx="223417" cy="317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C28AFF6-03E7-4CCE-9400-CD2D71392685}"/>
              </a:ext>
            </a:extLst>
          </p:cNvPr>
          <p:cNvSpPr/>
          <p:nvPr/>
        </p:nvSpPr>
        <p:spPr>
          <a:xfrm>
            <a:off x="4550229" y="4891314"/>
            <a:ext cx="2373085" cy="178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913B57D-04A3-4A13-B366-9C4754198AA9}"/>
              </a:ext>
            </a:extLst>
          </p:cNvPr>
          <p:cNvSpPr/>
          <p:nvPr/>
        </p:nvSpPr>
        <p:spPr>
          <a:xfrm>
            <a:off x="9482932" y="413606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4F14B64-0966-4812-B1BE-08553B48BF6C}"/>
              </a:ext>
            </a:extLst>
          </p:cNvPr>
          <p:cNvSpPr/>
          <p:nvPr/>
        </p:nvSpPr>
        <p:spPr>
          <a:xfrm>
            <a:off x="9100244" y="335936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4B06BCB-1416-46E1-ACD4-52194220AFFC}"/>
              </a:ext>
            </a:extLst>
          </p:cNvPr>
          <p:cNvCxnSpPr>
            <a:cxnSpLocks/>
            <a:stCxn id="23" idx="0"/>
            <a:endCxn id="24" idx="5"/>
          </p:cNvCxnSpPr>
          <p:nvPr/>
        </p:nvCxnSpPr>
        <p:spPr>
          <a:xfrm flipH="1" flipV="1">
            <a:off x="9506098" y="3765220"/>
            <a:ext cx="214578" cy="37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C1DC1823-96E1-4C15-A3DA-42EE57CCA9C5}"/>
              </a:ext>
            </a:extLst>
          </p:cNvPr>
          <p:cNvSpPr/>
          <p:nvPr/>
        </p:nvSpPr>
        <p:spPr>
          <a:xfrm>
            <a:off x="8276501" y="2528928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2A32F64-649D-4DBB-B183-D65C65C903A6}"/>
              </a:ext>
            </a:extLst>
          </p:cNvPr>
          <p:cNvCxnSpPr>
            <a:cxnSpLocks/>
            <a:stCxn id="24" idx="1"/>
            <a:endCxn id="26" idx="5"/>
          </p:cNvCxnSpPr>
          <p:nvPr/>
        </p:nvCxnSpPr>
        <p:spPr>
          <a:xfrm flipH="1" flipV="1">
            <a:off x="8682355" y="2934782"/>
            <a:ext cx="487523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35BA0E66-BD5E-46C3-890D-38FACA31AE78}"/>
              </a:ext>
            </a:extLst>
          </p:cNvPr>
          <p:cNvSpPr/>
          <p:nvPr/>
        </p:nvSpPr>
        <p:spPr>
          <a:xfrm>
            <a:off x="7550787" y="335936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4980009-D54B-4DEC-B4C5-82734C43D383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7956641" y="2934782"/>
            <a:ext cx="389494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E73F7BEA-95CB-4F02-83D3-489DD5788A8D}"/>
              </a:ext>
            </a:extLst>
          </p:cNvPr>
          <p:cNvSpPr/>
          <p:nvPr/>
        </p:nvSpPr>
        <p:spPr>
          <a:xfrm>
            <a:off x="8817160" y="4109285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3D38EF8-F9AD-4997-A7A9-A95821DAB593}"/>
              </a:ext>
            </a:extLst>
          </p:cNvPr>
          <p:cNvCxnSpPr>
            <a:cxnSpLocks/>
            <a:stCxn id="24" idx="3"/>
            <a:endCxn id="31" idx="0"/>
          </p:cNvCxnSpPr>
          <p:nvPr/>
        </p:nvCxnSpPr>
        <p:spPr>
          <a:xfrm flipH="1">
            <a:off x="9054904" y="3765220"/>
            <a:ext cx="114974" cy="34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836CA446-9F67-4E87-9FE4-217DBF3C9171}"/>
              </a:ext>
            </a:extLst>
          </p:cNvPr>
          <p:cNvSpPr/>
          <p:nvPr/>
        </p:nvSpPr>
        <p:spPr>
          <a:xfrm>
            <a:off x="8151388" y="412136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9023BD5-F034-47A0-A8FD-F26A5BA70AAE}"/>
              </a:ext>
            </a:extLst>
          </p:cNvPr>
          <p:cNvCxnSpPr>
            <a:cxnSpLocks/>
            <a:stCxn id="28" idx="5"/>
            <a:endCxn id="33" idx="1"/>
          </p:cNvCxnSpPr>
          <p:nvPr/>
        </p:nvCxnSpPr>
        <p:spPr>
          <a:xfrm>
            <a:off x="7956641" y="3765220"/>
            <a:ext cx="264381" cy="4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D51303DF-BCBE-4EA5-8EAB-94BE5A0DC3E7}"/>
              </a:ext>
            </a:extLst>
          </p:cNvPr>
          <p:cNvSpPr/>
          <p:nvPr/>
        </p:nvSpPr>
        <p:spPr>
          <a:xfrm>
            <a:off x="9958420" y="4832061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50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B592697-B82F-4EE3-919E-677FA5AD5307}"/>
              </a:ext>
            </a:extLst>
          </p:cNvPr>
          <p:cNvCxnSpPr>
            <a:cxnSpLocks/>
            <a:stCxn id="23" idx="5"/>
            <a:endCxn id="35" idx="1"/>
          </p:cNvCxnSpPr>
          <p:nvPr/>
        </p:nvCxnSpPr>
        <p:spPr>
          <a:xfrm>
            <a:off x="9888786" y="4541922"/>
            <a:ext cx="139268" cy="35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4E669A6A-6A9D-4913-969B-7CDBFA9F1030}"/>
              </a:ext>
            </a:extLst>
          </p:cNvPr>
          <p:cNvSpPr/>
          <p:nvPr/>
        </p:nvSpPr>
        <p:spPr>
          <a:xfrm>
            <a:off x="9137899" y="481635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F11DF19D-D51D-40A2-8E4B-EE920E045013}"/>
              </a:ext>
            </a:extLst>
          </p:cNvPr>
          <p:cNvCxnSpPr>
            <a:cxnSpLocks/>
            <a:stCxn id="23" idx="3"/>
            <a:endCxn id="37" idx="0"/>
          </p:cNvCxnSpPr>
          <p:nvPr/>
        </p:nvCxnSpPr>
        <p:spPr>
          <a:xfrm flipH="1">
            <a:off x="9375643" y="4541922"/>
            <a:ext cx="176923" cy="27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82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AA345F3-DE61-45E0-B90F-D5CAABF7BF6F}"/>
              </a:ext>
            </a:extLst>
          </p:cNvPr>
          <p:cNvSpPr txBox="1"/>
          <p:nvPr/>
        </p:nvSpPr>
        <p:spPr>
          <a:xfrm>
            <a:off x="4862285" y="280091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题目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（二叉排序树、平衡二叉树）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针对如下数据序列，画出构建平衡二叉树的过程包括旋转前后树的变化。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90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B128A6F5-2DA0-43DA-A38B-4526F81B2785}"/>
              </a:ext>
            </a:extLst>
          </p:cNvPr>
          <p:cNvSpPr/>
          <p:nvPr/>
        </p:nvSpPr>
        <p:spPr>
          <a:xfrm>
            <a:off x="2610418" y="401269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A40547C1-CCBD-4DF2-8859-8632C5B83186}"/>
              </a:ext>
            </a:extLst>
          </p:cNvPr>
          <p:cNvSpPr/>
          <p:nvPr/>
        </p:nvSpPr>
        <p:spPr>
          <a:xfrm>
            <a:off x="2227730" y="3235995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8C5D1282-8F48-4FFE-9BDC-F7189E32A111}"/>
              </a:ext>
            </a:extLst>
          </p:cNvPr>
          <p:cNvCxnSpPr>
            <a:cxnSpLocks/>
            <a:stCxn id="84" idx="0"/>
            <a:endCxn id="85" idx="5"/>
          </p:cNvCxnSpPr>
          <p:nvPr/>
        </p:nvCxnSpPr>
        <p:spPr>
          <a:xfrm flipH="1" flipV="1">
            <a:off x="2633584" y="3641849"/>
            <a:ext cx="214578" cy="370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C5524045-9ED0-4226-A46D-209E95B321D1}"/>
              </a:ext>
            </a:extLst>
          </p:cNvPr>
          <p:cNvSpPr/>
          <p:nvPr/>
        </p:nvSpPr>
        <p:spPr>
          <a:xfrm>
            <a:off x="1403987" y="2405557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B29A0543-7A34-4894-B967-809DC2B10F71}"/>
              </a:ext>
            </a:extLst>
          </p:cNvPr>
          <p:cNvCxnSpPr>
            <a:cxnSpLocks/>
            <a:stCxn id="85" idx="1"/>
            <a:endCxn id="87" idx="5"/>
          </p:cNvCxnSpPr>
          <p:nvPr/>
        </p:nvCxnSpPr>
        <p:spPr>
          <a:xfrm flipH="1" flipV="1">
            <a:off x="1809841" y="2811411"/>
            <a:ext cx="487523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椭圆 88">
            <a:extLst>
              <a:ext uri="{FF2B5EF4-FFF2-40B4-BE49-F238E27FC236}">
                <a16:creationId xmlns:a16="http://schemas.microsoft.com/office/drawing/2014/main" id="{28DD2F5E-6A43-463B-92C7-70EA9EEDE377}"/>
              </a:ext>
            </a:extLst>
          </p:cNvPr>
          <p:cNvSpPr/>
          <p:nvPr/>
        </p:nvSpPr>
        <p:spPr>
          <a:xfrm>
            <a:off x="678273" y="3235995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C44FCD7-5C73-41FB-A166-659EB10B2B32}"/>
              </a:ext>
            </a:extLst>
          </p:cNvPr>
          <p:cNvCxnSpPr>
            <a:cxnSpLocks/>
            <a:stCxn id="87" idx="3"/>
            <a:endCxn id="89" idx="7"/>
          </p:cNvCxnSpPr>
          <p:nvPr/>
        </p:nvCxnSpPr>
        <p:spPr>
          <a:xfrm flipH="1">
            <a:off x="1084127" y="2811411"/>
            <a:ext cx="389494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2604B1A0-CBFA-4F93-9584-353AB42CE884}"/>
              </a:ext>
            </a:extLst>
          </p:cNvPr>
          <p:cNvSpPr/>
          <p:nvPr/>
        </p:nvSpPr>
        <p:spPr>
          <a:xfrm>
            <a:off x="1944646" y="3985914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44B71D7D-F3E0-4D62-AEFB-595CCBC2A075}"/>
              </a:ext>
            </a:extLst>
          </p:cNvPr>
          <p:cNvCxnSpPr>
            <a:cxnSpLocks/>
            <a:stCxn id="85" idx="3"/>
            <a:endCxn id="91" idx="0"/>
          </p:cNvCxnSpPr>
          <p:nvPr/>
        </p:nvCxnSpPr>
        <p:spPr>
          <a:xfrm flipH="1">
            <a:off x="2182390" y="3641849"/>
            <a:ext cx="114974" cy="34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D0E6015F-EA1A-43C8-A739-5BE89DDBCE04}"/>
              </a:ext>
            </a:extLst>
          </p:cNvPr>
          <p:cNvSpPr/>
          <p:nvPr/>
        </p:nvSpPr>
        <p:spPr>
          <a:xfrm>
            <a:off x="1278874" y="3997995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06BB5643-C15A-48CA-B66C-A52BCA917BAA}"/>
              </a:ext>
            </a:extLst>
          </p:cNvPr>
          <p:cNvCxnSpPr>
            <a:cxnSpLocks/>
            <a:stCxn id="89" idx="5"/>
            <a:endCxn id="93" idx="1"/>
          </p:cNvCxnSpPr>
          <p:nvPr/>
        </p:nvCxnSpPr>
        <p:spPr>
          <a:xfrm>
            <a:off x="1084127" y="3641849"/>
            <a:ext cx="264381" cy="4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B06049A5-4157-4990-84E4-54314306EB19}"/>
              </a:ext>
            </a:extLst>
          </p:cNvPr>
          <p:cNvSpPr/>
          <p:nvPr/>
        </p:nvSpPr>
        <p:spPr>
          <a:xfrm>
            <a:off x="3085906" y="4708690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50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C150FE0-DF75-4120-92C5-669550E4823A}"/>
              </a:ext>
            </a:extLst>
          </p:cNvPr>
          <p:cNvCxnSpPr>
            <a:cxnSpLocks/>
            <a:stCxn id="84" idx="5"/>
            <a:endCxn id="95" idx="1"/>
          </p:cNvCxnSpPr>
          <p:nvPr/>
        </p:nvCxnSpPr>
        <p:spPr>
          <a:xfrm>
            <a:off x="3016272" y="4418551"/>
            <a:ext cx="139268" cy="35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4B63E478-FCFB-4413-92C1-AC6E6B249232}"/>
              </a:ext>
            </a:extLst>
          </p:cNvPr>
          <p:cNvSpPr/>
          <p:nvPr/>
        </p:nvSpPr>
        <p:spPr>
          <a:xfrm>
            <a:off x="2265385" y="469298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0985A1FC-4304-4E41-9723-93210E636125}"/>
              </a:ext>
            </a:extLst>
          </p:cNvPr>
          <p:cNvCxnSpPr>
            <a:cxnSpLocks/>
            <a:stCxn id="84" idx="3"/>
            <a:endCxn id="97" idx="0"/>
          </p:cNvCxnSpPr>
          <p:nvPr/>
        </p:nvCxnSpPr>
        <p:spPr>
          <a:xfrm flipH="1">
            <a:off x="2503129" y="4418551"/>
            <a:ext cx="176923" cy="274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975944BB-B421-4C2A-9980-EF9E8E62BEA1}"/>
              </a:ext>
            </a:extLst>
          </p:cNvPr>
          <p:cNvSpPr/>
          <p:nvPr/>
        </p:nvSpPr>
        <p:spPr>
          <a:xfrm>
            <a:off x="3599764" y="540468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60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EF7B9C-B0F0-47E1-B37D-D5533F353696}"/>
              </a:ext>
            </a:extLst>
          </p:cNvPr>
          <p:cNvCxnSpPr>
            <a:stCxn id="95" idx="5"/>
            <a:endCxn id="99" idx="1"/>
          </p:cNvCxnSpPr>
          <p:nvPr/>
        </p:nvCxnSpPr>
        <p:spPr>
          <a:xfrm>
            <a:off x="3491760" y="5114544"/>
            <a:ext cx="177638" cy="35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箭头: 右 100">
            <a:extLst>
              <a:ext uri="{FF2B5EF4-FFF2-40B4-BE49-F238E27FC236}">
                <a16:creationId xmlns:a16="http://schemas.microsoft.com/office/drawing/2014/main" id="{C6828A87-FAA5-47E5-A306-DC438B099104}"/>
              </a:ext>
            </a:extLst>
          </p:cNvPr>
          <p:cNvSpPr/>
          <p:nvPr/>
        </p:nvSpPr>
        <p:spPr>
          <a:xfrm>
            <a:off x="4550229" y="4891314"/>
            <a:ext cx="2373085" cy="1784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DCE19260-67E8-4EB1-9527-55B413BDB11D}"/>
              </a:ext>
            </a:extLst>
          </p:cNvPr>
          <p:cNvSpPr/>
          <p:nvPr/>
        </p:nvSpPr>
        <p:spPr>
          <a:xfrm>
            <a:off x="9133791" y="278187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40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D6D2A7B6-D856-4E60-BAFE-ACE9585A0C7F}"/>
              </a:ext>
            </a:extLst>
          </p:cNvPr>
          <p:cNvSpPr/>
          <p:nvPr/>
        </p:nvSpPr>
        <p:spPr>
          <a:xfrm>
            <a:off x="8859274" y="360063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24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5872DA11-8D73-4EC1-80D4-A7E9978FB723}"/>
              </a:ext>
            </a:extLst>
          </p:cNvPr>
          <p:cNvSpPr/>
          <p:nvPr/>
        </p:nvSpPr>
        <p:spPr>
          <a:xfrm>
            <a:off x="8116748" y="2004023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BA62C749-6692-416B-9628-74C1B2B8E1E5}"/>
              </a:ext>
            </a:extLst>
          </p:cNvPr>
          <p:cNvSpPr/>
          <p:nvPr/>
        </p:nvSpPr>
        <p:spPr>
          <a:xfrm>
            <a:off x="7391034" y="2834461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71E6AE2E-D513-4D90-A1F3-FBD3C0AD7F40}"/>
              </a:ext>
            </a:extLst>
          </p:cNvPr>
          <p:cNvCxnSpPr>
            <a:cxnSpLocks/>
            <a:stCxn id="122" idx="3"/>
            <a:endCxn id="124" idx="7"/>
          </p:cNvCxnSpPr>
          <p:nvPr/>
        </p:nvCxnSpPr>
        <p:spPr>
          <a:xfrm flipH="1">
            <a:off x="7796888" y="2409877"/>
            <a:ext cx="389494" cy="494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椭圆 125">
            <a:extLst>
              <a:ext uri="{FF2B5EF4-FFF2-40B4-BE49-F238E27FC236}">
                <a16:creationId xmlns:a16="http://schemas.microsoft.com/office/drawing/2014/main" id="{F715DC66-51E9-40D2-B045-F738B3A7C536}"/>
              </a:ext>
            </a:extLst>
          </p:cNvPr>
          <p:cNvSpPr/>
          <p:nvPr/>
        </p:nvSpPr>
        <p:spPr>
          <a:xfrm>
            <a:off x="8526952" y="430283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12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330B3E76-EA77-4EF3-A365-FADB0B55B05E}"/>
              </a:ext>
            </a:extLst>
          </p:cNvPr>
          <p:cNvSpPr/>
          <p:nvPr/>
        </p:nvSpPr>
        <p:spPr>
          <a:xfrm>
            <a:off x="7991635" y="3596461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DCF6C87E-BC61-44BE-A1E5-838EFE42F33A}"/>
              </a:ext>
            </a:extLst>
          </p:cNvPr>
          <p:cNvCxnSpPr>
            <a:cxnSpLocks/>
            <a:stCxn id="124" idx="5"/>
            <a:endCxn id="128" idx="1"/>
          </p:cNvCxnSpPr>
          <p:nvPr/>
        </p:nvCxnSpPr>
        <p:spPr>
          <a:xfrm>
            <a:off x="7796888" y="3240315"/>
            <a:ext cx="264381" cy="4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7F2E52CA-BCFA-496E-B845-D441EED0C9CF}"/>
              </a:ext>
            </a:extLst>
          </p:cNvPr>
          <p:cNvSpPr/>
          <p:nvPr/>
        </p:nvSpPr>
        <p:spPr>
          <a:xfrm>
            <a:off x="9621094" y="3608772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50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33EBC75F-66A4-42EE-A0E8-E63350F1C199}"/>
              </a:ext>
            </a:extLst>
          </p:cNvPr>
          <p:cNvSpPr/>
          <p:nvPr/>
        </p:nvSpPr>
        <p:spPr>
          <a:xfrm>
            <a:off x="9145606" y="4302836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30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B0D0F97D-0BEF-4241-9D35-99343EC83DE9}"/>
              </a:ext>
            </a:extLst>
          </p:cNvPr>
          <p:cNvSpPr/>
          <p:nvPr/>
        </p:nvSpPr>
        <p:spPr>
          <a:xfrm>
            <a:off x="10134952" y="4304765"/>
            <a:ext cx="475488" cy="47548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60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9FD950F2-C3F3-4517-8FDB-EA32B2B9CADD}"/>
              </a:ext>
            </a:extLst>
          </p:cNvPr>
          <p:cNvCxnSpPr>
            <a:stCxn id="130" idx="5"/>
            <a:endCxn id="134" idx="1"/>
          </p:cNvCxnSpPr>
          <p:nvPr/>
        </p:nvCxnSpPr>
        <p:spPr>
          <a:xfrm>
            <a:off x="10026948" y="4014626"/>
            <a:ext cx="177638" cy="359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177D0EF1-7FF6-4C9B-AC97-205D7901C6E1}"/>
              </a:ext>
            </a:extLst>
          </p:cNvPr>
          <p:cNvCxnSpPr>
            <a:stCxn id="122" idx="5"/>
            <a:endCxn id="119" idx="1"/>
          </p:cNvCxnSpPr>
          <p:nvPr/>
        </p:nvCxnSpPr>
        <p:spPr>
          <a:xfrm>
            <a:off x="8522602" y="2409877"/>
            <a:ext cx="680823" cy="441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3D23DCB3-177F-43CB-A040-7EE6E4ACE7CA}"/>
              </a:ext>
            </a:extLst>
          </p:cNvPr>
          <p:cNvCxnSpPr>
            <a:stCxn id="119" idx="3"/>
            <a:endCxn id="120" idx="0"/>
          </p:cNvCxnSpPr>
          <p:nvPr/>
        </p:nvCxnSpPr>
        <p:spPr>
          <a:xfrm flipH="1">
            <a:off x="9097018" y="3187730"/>
            <a:ext cx="106407" cy="41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D70A3F66-6A8F-412C-9D9F-F7EA98601E3E}"/>
              </a:ext>
            </a:extLst>
          </p:cNvPr>
          <p:cNvCxnSpPr>
            <a:stCxn id="119" idx="5"/>
            <a:endCxn id="130" idx="0"/>
          </p:cNvCxnSpPr>
          <p:nvPr/>
        </p:nvCxnSpPr>
        <p:spPr>
          <a:xfrm>
            <a:off x="9539645" y="3187730"/>
            <a:ext cx="319193" cy="421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F48964A9-C508-4C0E-9E31-3C080D1038D0}"/>
              </a:ext>
            </a:extLst>
          </p:cNvPr>
          <p:cNvCxnSpPr>
            <a:stCxn id="120" idx="3"/>
            <a:endCxn id="126" idx="0"/>
          </p:cNvCxnSpPr>
          <p:nvPr/>
        </p:nvCxnSpPr>
        <p:spPr>
          <a:xfrm flipH="1">
            <a:off x="8764696" y="4006490"/>
            <a:ext cx="164212" cy="29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4AC38D78-BCAB-4E60-A522-A92C0880A178}"/>
              </a:ext>
            </a:extLst>
          </p:cNvPr>
          <p:cNvCxnSpPr>
            <a:stCxn id="120" idx="5"/>
            <a:endCxn id="132" idx="0"/>
          </p:cNvCxnSpPr>
          <p:nvPr/>
        </p:nvCxnSpPr>
        <p:spPr>
          <a:xfrm>
            <a:off x="9265128" y="4006490"/>
            <a:ext cx="118222" cy="296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58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971</Words>
  <Application>Microsoft Office PowerPoint</Application>
  <PresentationFormat>宽屏</PresentationFormat>
  <Paragraphs>215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Tom Zhu</dc:creator>
  <cp:lastModifiedBy>Tom Zhu</cp:lastModifiedBy>
  <cp:revision>8</cp:revision>
  <dcterms:created xsi:type="dcterms:W3CDTF">2023-11-17T12:25:48Z</dcterms:created>
  <dcterms:modified xsi:type="dcterms:W3CDTF">2023-11-17T13:42:20Z</dcterms:modified>
</cp:coreProperties>
</file>