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C0409-DA55-4DB8-99A6-F9D88179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84B97-0B52-43FD-AA6A-45117AFA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0C418-8D00-4786-8685-3C2FDED2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11391-BE32-49D5-B02D-115E811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B972-2449-401E-B1B9-58B4480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2ACFF-0D88-43C4-ACD1-6E49E62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4D648-9271-4EFD-A7F0-BCD1310C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B5A49-73A0-4BC9-9565-86571321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CE192-FEA8-43C1-82CD-509254F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4FC97-6113-4DDE-A2A2-F188CF2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269ED-7B9A-466E-BD55-43D082105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3187C-0620-4E71-8FBC-49120294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9D5EE-47BA-4B41-B717-E5F90933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9E71D-DE2D-4CCA-9CC4-50BDD71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0BC5B-9C34-4C84-B70F-4D78A2C1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68DB-E253-4727-8863-94BD3EE2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31B3C-45A2-4A33-AE07-C3A44A4E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20017-F75D-450A-9474-CF65C748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68E52-DB3E-4A8E-8F12-4543495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03F9F-7F2A-4FC6-A8FD-C362AF27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03B6-3774-4804-8E0C-6D5D5993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729E3-5A36-4DB9-821A-747A01CD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C78CC-8919-4E8F-B002-86E84002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8A74-864C-4D50-BC3E-252C8B9F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FB5AC-1000-4F4D-BE76-23E21362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489A9-06C1-4C05-BD91-1A8605A1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99B6D-5A3F-4DD8-94E7-46FBB8C7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23EB8-B5E8-4AF7-8945-F0E3DD815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8FF52-85D1-4FA1-8F43-81401E0D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F9F46A-785C-4AED-BBDD-BCE6428B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54343-0B49-4DAE-89E3-4057FA35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88F7-CD02-4070-8EC7-77BF5117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A09DB-408B-43AC-A2B0-21D2958B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C1933-4E80-480C-B119-5DBF2D64A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38BCF1-932C-4F82-9619-1D48E575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B230AE-2A84-4BBC-8912-5CD4AB5E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E7A5F9-18CE-4D68-9720-5E58BF83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53F511-2BFE-4B53-AA50-781CEB7F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C72A0-B7DE-4C7A-A142-BD2CBEAB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94D5-C17D-470C-A604-5291B016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644169-EA44-426C-B698-C1E45ABE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4DE5D7-50E8-4CE4-B7C2-81531B2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6326A-E265-4222-BA03-C21A93CE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351F1F-1916-4635-9653-043B11EC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091D5-92BC-4231-8E02-15C63062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1E31A-A556-4706-B559-03128C69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6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7BAC-9603-4BDC-A068-10599014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910C2-D4F3-480D-A6CF-B67E8381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D7B39-95D7-46A4-8C2E-F6B03A52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AC982-D00B-4CDD-8216-B406B67B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1E0F1-CC5C-4836-9151-11A20782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A3FC9-558B-41DD-B4CD-030FA3E9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0264-D249-4444-A09C-DE203C8A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10F83-3749-4453-8E57-402A4583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8979B-FCE9-4C84-AE5D-192FCD62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4C8C7-5C4D-4D30-ADC6-FF4056EE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50FC4-FF34-484F-BF9C-8813D2F8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82B2D-B8F6-4898-9F85-D4D9B36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6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7ECAB4-2A8D-4F25-A585-84227CC5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9AA86-91A1-424F-BCC0-A7B86710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AE629-0459-4F20-A1E4-36C4B19EA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85AD-161F-4F92-B79D-7E080204BE2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ABB26-35C7-43B9-B521-7EC3BA2A5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86581-5E66-4F76-91DC-DC0E9B028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D8B-95D8-4D3B-A7E5-48BF86F43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F640EE2-C887-425A-A27D-00A30A5A9755}"/>
              </a:ext>
            </a:extLst>
          </p:cNvPr>
          <p:cNvSpPr/>
          <p:nvPr/>
        </p:nvSpPr>
        <p:spPr>
          <a:xfrm>
            <a:off x="1262743" y="21510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9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97CF4531-D344-4AAC-B1A6-EE86F5BF7731}"/>
              </a:ext>
            </a:extLst>
          </p:cNvPr>
          <p:cNvSpPr/>
          <p:nvPr/>
        </p:nvSpPr>
        <p:spPr>
          <a:xfrm>
            <a:off x="1985552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F07ED2F8-53FF-4AFB-A15A-87BA65493555}"/>
              </a:ext>
            </a:extLst>
          </p:cNvPr>
          <p:cNvSpPr/>
          <p:nvPr/>
        </p:nvSpPr>
        <p:spPr>
          <a:xfrm>
            <a:off x="801187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1 3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0D208ED2-55F0-49FF-B76E-15B4350696F1}"/>
              </a:ext>
            </a:extLst>
          </p:cNvPr>
          <p:cNvSpPr/>
          <p:nvPr/>
        </p:nvSpPr>
        <p:spPr>
          <a:xfrm>
            <a:off x="1985552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069A2-8E6C-441C-A524-26B97F1944E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341119" y="4706983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14D58D-0351-473F-916B-BEFE88C8A1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525484" y="4706983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021A041-6570-4A19-BFD9-934B8EF6AD7D}"/>
              </a:ext>
            </a:extLst>
          </p:cNvPr>
          <p:cNvSpPr/>
          <p:nvPr/>
        </p:nvSpPr>
        <p:spPr>
          <a:xfrm>
            <a:off x="3169917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A6CDBD-28F0-4AFD-B73C-ED47155CE21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709849" y="4706983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ECB5E706-6867-4FF2-B437-615F5F67F036}"/>
              </a:ext>
            </a:extLst>
          </p:cNvPr>
          <p:cNvSpPr/>
          <p:nvPr/>
        </p:nvSpPr>
        <p:spPr>
          <a:xfrm>
            <a:off x="4362991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AAF41A9-5E82-4EEA-9EC5-B3AB0D03CDFF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3849188" y="4706983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0017566-C7EB-4E94-9953-D4E38200CE2B}"/>
              </a:ext>
            </a:extLst>
          </p:cNvPr>
          <p:cNvSpPr/>
          <p:nvPr/>
        </p:nvSpPr>
        <p:spPr>
          <a:xfrm>
            <a:off x="3309256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52D51385-FD9D-4DF9-BCF5-2DE8CE5273A8}"/>
              </a:ext>
            </a:extLst>
          </p:cNvPr>
          <p:cNvSpPr/>
          <p:nvPr/>
        </p:nvSpPr>
        <p:spPr>
          <a:xfrm>
            <a:off x="2690943" y="34290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3559C-DF76-4149-A2B1-6151B359EFD8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2525484" y="3733800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9531EA1-FD90-4F7D-9277-287F6576D8A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3230875" y="3733800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2FEEA7E2-1A6D-416A-BDD1-04839ED0426E}"/>
              </a:ext>
            </a:extLst>
          </p:cNvPr>
          <p:cNvSpPr/>
          <p:nvPr/>
        </p:nvSpPr>
        <p:spPr>
          <a:xfrm>
            <a:off x="5486400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A6387D3-DC5C-4202-89CF-589858B3FD54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3849188" y="4706983"/>
            <a:ext cx="2177144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1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97CF4531-D344-4AAC-B1A6-EE86F5BF7731}"/>
              </a:ext>
            </a:extLst>
          </p:cNvPr>
          <p:cNvSpPr/>
          <p:nvPr/>
        </p:nvSpPr>
        <p:spPr>
          <a:xfrm>
            <a:off x="1515289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F07ED2F8-53FF-4AFB-A15A-87BA65493555}"/>
              </a:ext>
            </a:extLst>
          </p:cNvPr>
          <p:cNvSpPr/>
          <p:nvPr/>
        </p:nvSpPr>
        <p:spPr>
          <a:xfrm>
            <a:off x="330924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1 3 10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0D208ED2-55F0-49FF-B76E-15B4350696F1}"/>
              </a:ext>
            </a:extLst>
          </p:cNvPr>
          <p:cNvSpPr/>
          <p:nvPr/>
        </p:nvSpPr>
        <p:spPr>
          <a:xfrm>
            <a:off x="1515289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069A2-8E6C-441C-A524-26B97F1944E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70856" y="4706983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14D58D-0351-473F-916B-BEFE88C8A1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055221" y="4706983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021A041-6570-4A19-BFD9-934B8EF6AD7D}"/>
              </a:ext>
            </a:extLst>
          </p:cNvPr>
          <p:cNvSpPr/>
          <p:nvPr/>
        </p:nvSpPr>
        <p:spPr>
          <a:xfrm>
            <a:off x="2699654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A6CDBD-28F0-4AFD-B73C-ED47155CE21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239586" y="4706983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ECB5E706-6867-4FF2-B437-615F5F67F036}"/>
              </a:ext>
            </a:extLst>
          </p:cNvPr>
          <p:cNvSpPr/>
          <p:nvPr/>
        </p:nvSpPr>
        <p:spPr>
          <a:xfrm>
            <a:off x="3892728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AAF41A9-5E82-4EEA-9EC5-B3AB0D03CDFF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3378925" y="4706983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0017566-C7EB-4E94-9953-D4E38200CE2B}"/>
              </a:ext>
            </a:extLst>
          </p:cNvPr>
          <p:cNvSpPr/>
          <p:nvPr/>
        </p:nvSpPr>
        <p:spPr>
          <a:xfrm>
            <a:off x="2838993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52D51385-FD9D-4DF9-BCF5-2DE8CE5273A8}"/>
              </a:ext>
            </a:extLst>
          </p:cNvPr>
          <p:cNvSpPr/>
          <p:nvPr/>
        </p:nvSpPr>
        <p:spPr>
          <a:xfrm>
            <a:off x="2220680" y="34290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3559C-DF76-4149-A2B1-6151B359EFD8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2055221" y="3733800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9531EA1-FD90-4F7D-9277-287F6576D8A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2760612" y="3733800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2FEEA7E2-1A6D-416A-BDD1-04839ED0426E}"/>
              </a:ext>
            </a:extLst>
          </p:cNvPr>
          <p:cNvSpPr/>
          <p:nvPr/>
        </p:nvSpPr>
        <p:spPr>
          <a:xfrm>
            <a:off x="5016137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A6387D3-DC5C-4202-89CF-589858B3FD54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3378925" y="4706983"/>
            <a:ext cx="2177144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0445058-4236-4D3C-B683-BCE12BC1C739}"/>
              </a:ext>
            </a:extLst>
          </p:cNvPr>
          <p:cNvSpPr/>
          <p:nvPr/>
        </p:nvSpPr>
        <p:spPr>
          <a:xfrm>
            <a:off x="4776655" y="4569823"/>
            <a:ext cx="1650275" cy="1741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341D612-B3F0-4378-B696-91831F971B3A}"/>
              </a:ext>
            </a:extLst>
          </p:cNvPr>
          <p:cNvSpPr/>
          <p:nvPr/>
        </p:nvSpPr>
        <p:spPr>
          <a:xfrm>
            <a:off x="7646134" y="440218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3 12</a:t>
            </a:r>
            <a:endParaRPr lang="zh-CN" altLang="en-US" dirty="0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58D3405F-A23F-4311-B1C4-7D68B093A919}"/>
              </a:ext>
            </a:extLst>
          </p:cNvPr>
          <p:cNvSpPr/>
          <p:nvPr/>
        </p:nvSpPr>
        <p:spPr>
          <a:xfrm>
            <a:off x="6444364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D3CC5C8-C4C5-415F-896A-9291A7DA33D2}"/>
              </a:ext>
            </a:extLst>
          </p:cNvPr>
          <p:cNvSpPr/>
          <p:nvPr/>
        </p:nvSpPr>
        <p:spPr>
          <a:xfrm>
            <a:off x="8125104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D1C2796-BD79-4ECE-923A-ECB547F9AAA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6836245" y="4706983"/>
            <a:ext cx="12017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E524B26-3FB9-4574-9D68-6D2C8E17DB1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8038015" y="4706983"/>
            <a:ext cx="4789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A4ABACE-DEFE-4102-8754-9AAD6762AC2A}"/>
              </a:ext>
            </a:extLst>
          </p:cNvPr>
          <p:cNvSpPr/>
          <p:nvPr/>
        </p:nvSpPr>
        <p:spPr>
          <a:xfrm>
            <a:off x="8995955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64CB889-184B-4A10-8536-1D08D12353E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9361719" y="4706983"/>
            <a:ext cx="2611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B6690CA6-ED44-4BD0-8E11-7D3308FE865C}"/>
              </a:ext>
            </a:extLst>
          </p:cNvPr>
          <p:cNvSpPr/>
          <p:nvPr/>
        </p:nvSpPr>
        <p:spPr>
          <a:xfrm>
            <a:off x="9875528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CF07F7-0860-4061-96AC-A404F921428D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9361719" y="4706983"/>
            <a:ext cx="90569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59967CE4-C7F8-4ACC-A1E1-DBC01D40040A}"/>
              </a:ext>
            </a:extLst>
          </p:cNvPr>
          <p:cNvSpPr/>
          <p:nvPr/>
        </p:nvSpPr>
        <p:spPr>
          <a:xfrm>
            <a:off x="8969838" y="440218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234A9DD0-A1AD-49F7-8285-586CA96DEBC7}"/>
              </a:ext>
            </a:extLst>
          </p:cNvPr>
          <p:cNvSpPr/>
          <p:nvPr/>
        </p:nvSpPr>
        <p:spPr>
          <a:xfrm>
            <a:off x="8351525" y="3429000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E25F14E-4078-4865-AE36-944553BD88E5}"/>
              </a:ext>
            </a:extLst>
          </p:cNvPr>
          <p:cNvCxnSpPr>
            <a:stCxn id="43" idx="2"/>
            <a:endCxn id="32" idx="0"/>
          </p:cNvCxnSpPr>
          <p:nvPr/>
        </p:nvCxnSpPr>
        <p:spPr>
          <a:xfrm flipH="1">
            <a:off x="8038015" y="3733800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078878C-B3A2-4014-AEF7-8A0755135C5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8743406" y="3733800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4BD2159-C944-4BC6-AB4C-B2A9D1BEBF07}"/>
              </a:ext>
            </a:extLst>
          </p:cNvPr>
          <p:cNvSpPr/>
          <p:nvPr/>
        </p:nvSpPr>
        <p:spPr>
          <a:xfrm>
            <a:off x="10755101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B79A78-1ACE-4A07-9704-19CD9F492CEF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9361719" y="4706983"/>
            <a:ext cx="178526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DBFE1AD5-2498-4C68-BBE5-23B03BDD0A06}"/>
              </a:ext>
            </a:extLst>
          </p:cNvPr>
          <p:cNvSpPr/>
          <p:nvPr/>
        </p:nvSpPr>
        <p:spPr>
          <a:xfrm>
            <a:off x="7276031" y="552776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3E7B4C-1398-4B2F-B674-C721FDED672B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flipH="1">
            <a:off x="7667912" y="4706983"/>
            <a:ext cx="37010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0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341D612-B3F0-4378-B696-91831F971B3A}"/>
              </a:ext>
            </a:extLst>
          </p:cNvPr>
          <p:cNvSpPr/>
          <p:nvPr/>
        </p:nvSpPr>
        <p:spPr>
          <a:xfrm>
            <a:off x="2203272" y="4558938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3 12</a:t>
            </a:r>
            <a:endParaRPr lang="zh-CN" altLang="en-US" dirty="0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58D3405F-A23F-4311-B1C4-7D68B093A919}"/>
              </a:ext>
            </a:extLst>
          </p:cNvPr>
          <p:cNvSpPr/>
          <p:nvPr/>
        </p:nvSpPr>
        <p:spPr>
          <a:xfrm>
            <a:off x="1001502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D3CC5C8-C4C5-415F-896A-9291A7DA33D2}"/>
              </a:ext>
            </a:extLst>
          </p:cNvPr>
          <p:cNvSpPr/>
          <p:nvPr/>
        </p:nvSpPr>
        <p:spPr>
          <a:xfrm>
            <a:off x="2682242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15 24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D1C2796-BD79-4ECE-923A-ECB547F9AAA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1393383" y="4863738"/>
            <a:ext cx="12017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E524B26-3FB9-4574-9D68-6D2C8E17DB1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595153" y="4863738"/>
            <a:ext cx="4789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A4ABACE-DEFE-4102-8754-9AAD6762AC2A}"/>
              </a:ext>
            </a:extLst>
          </p:cNvPr>
          <p:cNvSpPr/>
          <p:nvPr/>
        </p:nvSpPr>
        <p:spPr>
          <a:xfrm>
            <a:off x="3553093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64CB889-184B-4A10-8536-1D08D12353E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3918857" y="4863738"/>
            <a:ext cx="2611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B6690CA6-ED44-4BD0-8E11-7D3308FE865C}"/>
              </a:ext>
            </a:extLst>
          </p:cNvPr>
          <p:cNvSpPr/>
          <p:nvPr/>
        </p:nvSpPr>
        <p:spPr>
          <a:xfrm>
            <a:off x="4432666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CF07F7-0860-4061-96AC-A404F921428D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3918857" y="4863738"/>
            <a:ext cx="90569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59967CE4-C7F8-4ACC-A1E1-DBC01D40040A}"/>
              </a:ext>
            </a:extLst>
          </p:cNvPr>
          <p:cNvSpPr/>
          <p:nvPr/>
        </p:nvSpPr>
        <p:spPr>
          <a:xfrm>
            <a:off x="3526976" y="4558938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234A9DD0-A1AD-49F7-8285-586CA96DEBC7}"/>
              </a:ext>
            </a:extLst>
          </p:cNvPr>
          <p:cNvSpPr/>
          <p:nvPr/>
        </p:nvSpPr>
        <p:spPr>
          <a:xfrm>
            <a:off x="2908663" y="3585755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E25F14E-4078-4865-AE36-944553BD88E5}"/>
              </a:ext>
            </a:extLst>
          </p:cNvPr>
          <p:cNvCxnSpPr>
            <a:stCxn id="43" idx="2"/>
            <a:endCxn id="32" idx="0"/>
          </p:cNvCxnSpPr>
          <p:nvPr/>
        </p:nvCxnSpPr>
        <p:spPr>
          <a:xfrm flipH="1">
            <a:off x="2595153" y="3890555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078878C-B3A2-4014-AEF7-8A0755135C5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3300544" y="3890555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4BD2159-C944-4BC6-AB4C-B2A9D1BEBF07}"/>
              </a:ext>
            </a:extLst>
          </p:cNvPr>
          <p:cNvSpPr/>
          <p:nvPr/>
        </p:nvSpPr>
        <p:spPr>
          <a:xfrm>
            <a:off x="5312239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B79A78-1ACE-4A07-9704-19CD9F492CEF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3918857" y="4863738"/>
            <a:ext cx="178526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DBFE1AD5-2498-4C68-BBE5-23B03BDD0A06}"/>
              </a:ext>
            </a:extLst>
          </p:cNvPr>
          <p:cNvSpPr/>
          <p:nvPr/>
        </p:nvSpPr>
        <p:spPr>
          <a:xfrm>
            <a:off x="1833169" y="56845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3E7B4C-1398-4B2F-B674-C721FDED672B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flipH="1">
            <a:off x="2225050" y="4863738"/>
            <a:ext cx="37010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8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341D612-B3F0-4378-B696-91831F971B3A}"/>
              </a:ext>
            </a:extLst>
          </p:cNvPr>
          <p:cNvSpPr/>
          <p:nvPr/>
        </p:nvSpPr>
        <p:spPr>
          <a:xfrm>
            <a:off x="1584963" y="11887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3 12</a:t>
            </a:r>
            <a:endParaRPr lang="zh-CN" altLang="en-US" dirty="0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58D3405F-A23F-4311-B1C4-7D68B093A919}"/>
              </a:ext>
            </a:extLst>
          </p:cNvPr>
          <p:cNvSpPr/>
          <p:nvPr/>
        </p:nvSpPr>
        <p:spPr>
          <a:xfrm>
            <a:off x="383193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D3CC5C8-C4C5-415F-896A-9291A7DA33D2}"/>
              </a:ext>
            </a:extLst>
          </p:cNvPr>
          <p:cNvSpPr/>
          <p:nvPr/>
        </p:nvSpPr>
        <p:spPr>
          <a:xfrm>
            <a:off x="2063933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15 23 24</a:t>
            </a:r>
            <a:endParaRPr lang="zh-CN" altLang="en-US" sz="1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D1C2796-BD79-4ECE-923A-ECB547F9AAA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775074" y="1493521"/>
            <a:ext cx="12017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E524B26-3FB9-4574-9D68-6D2C8E17DB1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1976844" y="1493521"/>
            <a:ext cx="47897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BA4ABACE-DEFE-4102-8754-9AAD6762AC2A}"/>
              </a:ext>
            </a:extLst>
          </p:cNvPr>
          <p:cNvSpPr/>
          <p:nvPr/>
        </p:nvSpPr>
        <p:spPr>
          <a:xfrm>
            <a:off x="2934784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64CB889-184B-4A10-8536-1D08D12353E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3300548" y="1493521"/>
            <a:ext cx="2611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B6690CA6-ED44-4BD0-8E11-7D3308FE865C}"/>
              </a:ext>
            </a:extLst>
          </p:cNvPr>
          <p:cNvSpPr/>
          <p:nvPr/>
        </p:nvSpPr>
        <p:spPr>
          <a:xfrm>
            <a:off x="3814357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CF07F7-0860-4061-96AC-A404F921428D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3300548" y="1493521"/>
            <a:ext cx="90569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59967CE4-C7F8-4ACC-A1E1-DBC01D40040A}"/>
              </a:ext>
            </a:extLst>
          </p:cNvPr>
          <p:cNvSpPr/>
          <p:nvPr/>
        </p:nvSpPr>
        <p:spPr>
          <a:xfrm>
            <a:off x="2908667" y="1188721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234A9DD0-A1AD-49F7-8285-586CA96DEBC7}"/>
              </a:ext>
            </a:extLst>
          </p:cNvPr>
          <p:cNvSpPr/>
          <p:nvPr/>
        </p:nvSpPr>
        <p:spPr>
          <a:xfrm>
            <a:off x="2290354" y="215538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E25F14E-4078-4865-AE36-944553BD88E5}"/>
              </a:ext>
            </a:extLst>
          </p:cNvPr>
          <p:cNvCxnSpPr>
            <a:stCxn id="43" idx="2"/>
            <a:endCxn id="32" idx="0"/>
          </p:cNvCxnSpPr>
          <p:nvPr/>
        </p:nvCxnSpPr>
        <p:spPr>
          <a:xfrm flipH="1">
            <a:off x="1976844" y="520338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078878C-B3A2-4014-AEF7-8A0755135C5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2682235" y="520338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4BD2159-C944-4BC6-AB4C-B2A9D1BEBF07}"/>
              </a:ext>
            </a:extLst>
          </p:cNvPr>
          <p:cNvSpPr/>
          <p:nvPr/>
        </p:nvSpPr>
        <p:spPr>
          <a:xfrm>
            <a:off x="4693930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B79A78-1ACE-4A07-9704-19CD9F492CEF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3300548" y="1493521"/>
            <a:ext cx="178526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DBFE1AD5-2498-4C68-BBE5-23B03BDD0A06}"/>
              </a:ext>
            </a:extLst>
          </p:cNvPr>
          <p:cNvSpPr/>
          <p:nvPr/>
        </p:nvSpPr>
        <p:spPr>
          <a:xfrm>
            <a:off x="1214860" y="231430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3E7B4C-1398-4B2F-B674-C721FDED672B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flipH="1">
            <a:off x="1606741" y="1493521"/>
            <a:ext cx="37010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259AAAA-5694-4478-A8C4-500722CDB221}"/>
              </a:ext>
            </a:extLst>
          </p:cNvPr>
          <p:cNvSpPr/>
          <p:nvPr/>
        </p:nvSpPr>
        <p:spPr>
          <a:xfrm rot="5400000">
            <a:off x="2325181" y="3284223"/>
            <a:ext cx="714105" cy="2068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5463174E-D88D-419B-9178-DB012D989CEF}"/>
              </a:ext>
            </a:extLst>
          </p:cNvPr>
          <p:cNvSpPr/>
          <p:nvPr/>
        </p:nvSpPr>
        <p:spPr>
          <a:xfrm>
            <a:off x="1558846" y="4907279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3 12 23</a:t>
            </a:r>
            <a:endParaRPr lang="zh-CN" altLang="en-US" sz="1400" dirty="0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80DB4BDD-9AC3-4E0B-B160-7D8380FAB3D7}"/>
              </a:ext>
            </a:extLst>
          </p:cNvPr>
          <p:cNvSpPr/>
          <p:nvPr/>
        </p:nvSpPr>
        <p:spPr>
          <a:xfrm>
            <a:off x="106717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46213E95-4CB4-443D-9D48-665BBC4AD4C1}"/>
              </a:ext>
            </a:extLst>
          </p:cNvPr>
          <p:cNvSpPr/>
          <p:nvPr/>
        </p:nvSpPr>
        <p:spPr>
          <a:xfrm>
            <a:off x="1534861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4DC4663-2B64-4767-B74F-60D75569D84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76674" y="5212079"/>
            <a:ext cx="1574053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3F57DC-FB25-4BA3-91EA-D9AD0C385C08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804818" y="5212079"/>
            <a:ext cx="14590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6ACCA299-16D1-4ED9-9CD8-346DAA80D6D0}"/>
              </a:ext>
            </a:extLst>
          </p:cNvPr>
          <p:cNvSpPr/>
          <p:nvPr/>
        </p:nvSpPr>
        <p:spPr>
          <a:xfrm>
            <a:off x="2875985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895F41-FC40-4F11-B837-3C6FBD716F74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3145942" y="5212079"/>
            <a:ext cx="12848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E64092A7-C5BB-49E2-B035-BAF542924B06}"/>
              </a:ext>
            </a:extLst>
          </p:cNvPr>
          <p:cNvSpPr/>
          <p:nvPr/>
        </p:nvSpPr>
        <p:spPr>
          <a:xfrm>
            <a:off x="3755558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3F123EE-F8FF-4441-B9AA-B5E59A340E6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3274431" y="5212079"/>
            <a:ext cx="751084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FCB9279D-E3B6-4F3F-B50B-8458F3DE00C9}"/>
              </a:ext>
            </a:extLst>
          </p:cNvPr>
          <p:cNvSpPr/>
          <p:nvPr/>
        </p:nvSpPr>
        <p:spPr>
          <a:xfrm>
            <a:off x="2882550" y="4907279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3A058F0-7086-4C6F-8A4E-4176A9F52CB4}"/>
              </a:ext>
            </a:extLst>
          </p:cNvPr>
          <p:cNvSpPr/>
          <p:nvPr/>
        </p:nvSpPr>
        <p:spPr>
          <a:xfrm>
            <a:off x="2264237" y="393409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027EC8-A1DE-421B-BFE6-72DB1FF13922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 flipH="1">
            <a:off x="1950727" y="4238896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7C33B2D-A5CE-43A5-9D41-A5025E877DB3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2656118" y="4238896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14D604D3-9295-4491-8FD9-5102BCCE8A78}"/>
              </a:ext>
            </a:extLst>
          </p:cNvPr>
          <p:cNvSpPr/>
          <p:nvPr/>
        </p:nvSpPr>
        <p:spPr>
          <a:xfrm>
            <a:off x="4635131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F04831A-EC49-4D90-9095-D8370ADD8856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>
            <a:off x="3274431" y="5212079"/>
            <a:ext cx="163065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8E955FF2-05B6-409C-992C-2568CE8C933C}"/>
              </a:ext>
            </a:extLst>
          </p:cNvPr>
          <p:cNvSpPr/>
          <p:nvPr/>
        </p:nvSpPr>
        <p:spPr>
          <a:xfrm>
            <a:off x="857801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37E41F-70CF-42CB-B2E0-33F3070B7BBD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1127758" y="5212079"/>
            <a:ext cx="82296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D3E9BB67-DD26-44F1-BB55-0C9C3DC0F765}"/>
              </a:ext>
            </a:extLst>
          </p:cNvPr>
          <p:cNvSpPr/>
          <p:nvPr/>
        </p:nvSpPr>
        <p:spPr>
          <a:xfrm>
            <a:off x="2166242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24</a:t>
            </a:r>
            <a:endParaRPr lang="zh-CN" altLang="en-US" sz="12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16C5BF-1FBB-4F25-BC9A-C85C42BAB7B5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>
            <a:off x="1950727" y="5212079"/>
            <a:ext cx="485472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8C048D33-C877-4F8F-ABCC-70365171E0F9}"/>
              </a:ext>
            </a:extLst>
          </p:cNvPr>
          <p:cNvSpPr/>
          <p:nvPr/>
        </p:nvSpPr>
        <p:spPr>
          <a:xfrm>
            <a:off x="6873804" y="4907279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B9FCA48-A963-49EC-9C59-E76EE9C00DB7}"/>
              </a:ext>
            </a:extLst>
          </p:cNvPr>
          <p:cNvSpPr/>
          <p:nvPr/>
        </p:nvSpPr>
        <p:spPr>
          <a:xfrm>
            <a:off x="6141736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D4D4D4FF-B98B-426C-B8CB-DBDF43B6E87B}"/>
              </a:ext>
            </a:extLst>
          </p:cNvPr>
          <p:cNvSpPr/>
          <p:nvPr/>
        </p:nvSpPr>
        <p:spPr>
          <a:xfrm>
            <a:off x="7569880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89FA535-CBAD-476B-ABC3-203D3A07AE3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6411693" y="5212079"/>
            <a:ext cx="853992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7D2294F-8B35-48FF-83CF-401F59F1BE15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7839837" y="5207724"/>
            <a:ext cx="435441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547BCC7B-79D4-4983-B52F-7BA3CD78B111}"/>
              </a:ext>
            </a:extLst>
          </p:cNvPr>
          <p:cNvSpPr/>
          <p:nvPr/>
        </p:nvSpPr>
        <p:spPr>
          <a:xfrm>
            <a:off x="8911004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67C2F1-F557-4D8B-958C-BEAC740554D6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9180961" y="5212079"/>
            <a:ext cx="12848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F44446B-704E-43D2-8FB3-C6ED9BB32193}"/>
              </a:ext>
            </a:extLst>
          </p:cNvPr>
          <p:cNvSpPr/>
          <p:nvPr/>
        </p:nvSpPr>
        <p:spPr>
          <a:xfrm>
            <a:off x="9714309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820FE7-365D-474D-A663-1DF72A658C42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>
            <a:off x="9309450" y="5212079"/>
            <a:ext cx="674816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CE5AC7AB-F970-471E-8F46-7854FAC2D0E3}"/>
              </a:ext>
            </a:extLst>
          </p:cNvPr>
          <p:cNvSpPr/>
          <p:nvPr/>
        </p:nvSpPr>
        <p:spPr>
          <a:xfrm>
            <a:off x="8917569" y="4907279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EA02FAE-E9C7-4B16-9D9D-6A971652ED27}"/>
              </a:ext>
            </a:extLst>
          </p:cNvPr>
          <p:cNvSpPr/>
          <p:nvPr/>
        </p:nvSpPr>
        <p:spPr>
          <a:xfrm>
            <a:off x="8299256" y="3934096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F76785-F82B-4AF6-B7FC-A6BF5963FE4F}"/>
              </a:ext>
            </a:extLst>
          </p:cNvPr>
          <p:cNvCxnSpPr>
            <a:stCxn id="72" idx="2"/>
            <a:endCxn id="62" idx="0"/>
          </p:cNvCxnSpPr>
          <p:nvPr/>
        </p:nvCxnSpPr>
        <p:spPr>
          <a:xfrm flipH="1">
            <a:off x="7265685" y="4238896"/>
            <a:ext cx="1425452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B2376A-A1E3-4554-BB1A-BF85F1353C51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>
            <a:off x="8691137" y="4238896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EDFE6B87-D9A0-4C6C-AE4E-2EFA33D11574}"/>
              </a:ext>
            </a:extLst>
          </p:cNvPr>
          <p:cNvSpPr/>
          <p:nvPr/>
        </p:nvSpPr>
        <p:spPr>
          <a:xfrm>
            <a:off x="10670150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7AB059D-181B-4F9A-B370-221CBBD4933B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9309450" y="5212079"/>
            <a:ext cx="163065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ABC6A352-89C2-4B65-B79F-C9437082D7A7}"/>
              </a:ext>
            </a:extLst>
          </p:cNvPr>
          <p:cNvSpPr/>
          <p:nvPr/>
        </p:nvSpPr>
        <p:spPr>
          <a:xfrm>
            <a:off x="6892820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D9515B-4FCA-47B6-A1F8-B2513BC8869F}"/>
              </a:ext>
            </a:extLst>
          </p:cNvPr>
          <p:cNvCxnSpPr>
            <a:cxnSpLocks/>
            <a:stCxn id="62" idx="2"/>
            <a:endCxn id="77" idx="0"/>
          </p:cNvCxnSpPr>
          <p:nvPr/>
        </p:nvCxnSpPr>
        <p:spPr>
          <a:xfrm flipH="1">
            <a:off x="7162777" y="5212079"/>
            <a:ext cx="10290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24C281A-F69A-4706-AEE4-3F1D673BD9F9}"/>
              </a:ext>
            </a:extLst>
          </p:cNvPr>
          <p:cNvSpPr/>
          <p:nvPr/>
        </p:nvSpPr>
        <p:spPr>
          <a:xfrm>
            <a:off x="8201261" y="6032862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24</a:t>
            </a:r>
            <a:endParaRPr lang="zh-CN" altLang="en-US" sz="16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9BD60A7-1746-4F36-91B3-71D6805E2475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>
            <a:off x="8275278" y="5207724"/>
            <a:ext cx="195940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5E4E2135-B108-4013-A2D4-3E63BEE20DA0}"/>
              </a:ext>
            </a:extLst>
          </p:cNvPr>
          <p:cNvSpPr/>
          <p:nvPr/>
        </p:nvSpPr>
        <p:spPr>
          <a:xfrm>
            <a:off x="7883397" y="4902924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D3E92C-83A6-45CA-9B4F-5A7A40F2979C}"/>
              </a:ext>
            </a:extLst>
          </p:cNvPr>
          <p:cNvCxnSpPr>
            <a:stCxn id="72" idx="2"/>
            <a:endCxn id="86" idx="0"/>
          </p:cNvCxnSpPr>
          <p:nvPr/>
        </p:nvCxnSpPr>
        <p:spPr>
          <a:xfrm flipH="1">
            <a:off x="8275278" y="4238896"/>
            <a:ext cx="415859" cy="66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箭头: 右 96">
            <a:extLst>
              <a:ext uri="{FF2B5EF4-FFF2-40B4-BE49-F238E27FC236}">
                <a16:creationId xmlns:a16="http://schemas.microsoft.com/office/drawing/2014/main" id="{D1C6D24F-7C04-428C-AEE9-CE41E2C36F85}"/>
              </a:ext>
            </a:extLst>
          </p:cNvPr>
          <p:cNvSpPr/>
          <p:nvPr/>
        </p:nvSpPr>
        <p:spPr>
          <a:xfrm>
            <a:off x="5299119" y="5308965"/>
            <a:ext cx="714105" cy="2068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6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8C048D33-C877-4F8F-ABCC-70365171E0F9}"/>
              </a:ext>
            </a:extLst>
          </p:cNvPr>
          <p:cNvSpPr/>
          <p:nvPr/>
        </p:nvSpPr>
        <p:spPr>
          <a:xfrm>
            <a:off x="1274193" y="494211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B9FCA48-A963-49EC-9C59-E76EE9C00DB7}"/>
              </a:ext>
            </a:extLst>
          </p:cNvPr>
          <p:cNvSpPr/>
          <p:nvPr/>
        </p:nvSpPr>
        <p:spPr>
          <a:xfrm>
            <a:off x="542125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D4D4D4FF-B98B-426C-B8CB-DBDF43B6E87B}"/>
              </a:ext>
            </a:extLst>
          </p:cNvPr>
          <p:cNvSpPr/>
          <p:nvPr/>
        </p:nvSpPr>
        <p:spPr>
          <a:xfrm>
            <a:off x="1970269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89FA535-CBAD-476B-ABC3-203D3A07AE3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812082" y="5246913"/>
            <a:ext cx="853992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7D2294F-8B35-48FF-83CF-401F59F1BE15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2240226" y="5242558"/>
            <a:ext cx="435441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547BCC7B-79D4-4983-B52F-7BA3CD78B111}"/>
              </a:ext>
            </a:extLst>
          </p:cNvPr>
          <p:cNvSpPr/>
          <p:nvPr/>
        </p:nvSpPr>
        <p:spPr>
          <a:xfrm>
            <a:off x="3311393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67C2F1-F557-4D8B-958C-BEAC740554D6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581350" y="5246913"/>
            <a:ext cx="691731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F44446B-704E-43D2-8FB3-C6ED9BB32193}"/>
              </a:ext>
            </a:extLst>
          </p:cNvPr>
          <p:cNvSpPr/>
          <p:nvPr/>
        </p:nvSpPr>
        <p:spPr>
          <a:xfrm>
            <a:off x="4114698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820FE7-365D-474D-A663-1DF72A658C42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>
            <a:off x="4273081" y="5246913"/>
            <a:ext cx="111574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CE5AC7AB-F970-471E-8F46-7854FAC2D0E3}"/>
              </a:ext>
            </a:extLst>
          </p:cNvPr>
          <p:cNvSpPr/>
          <p:nvPr/>
        </p:nvSpPr>
        <p:spPr>
          <a:xfrm>
            <a:off x="3881200" y="494211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EA02FAE-E9C7-4B16-9D9D-6A971652ED27}"/>
              </a:ext>
            </a:extLst>
          </p:cNvPr>
          <p:cNvSpPr/>
          <p:nvPr/>
        </p:nvSpPr>
        <p:spPr>
          <a:xfrm>
            <a:off x="2699645" y="3968930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F76785-F82B-4AF6-B7FC-A6BF5963FE4F}"/>
              </a:ext>
            </a:extLst>
          </p:cNvPr>
          <p:cNvCxnSpPr>
            <a:stCxn id="72" idx="2"/>
            <a:endCxn id="62" idx="0"/>
          </p:cNvCxnSpPr>
          <p:nvPr/>
        </p:nvCxnSpPr>
        <p:spPr>
          <a:xfrm flipH="1">
            <a:off x="1666074" y="4273730"/>
            <a:ext cx="1425452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B2376A-A1E3-4554-BB1A-BF85F1353C51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>
            <a:off x="3091526" y="4273730"/>
            <a:ext cx="1181555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EDFE6B87-D9A0-4C6C-AE4E-2EFA33D11574}"/>
              </a:ext>
            </a:extLst>
          </p:cNvPr>
          <p:cNvSpPr/>
          <p:nvPr/>
        </p:nvSpPr>
        <p:spPr>
          <a:xfrm>
            <a:off x="5070539" y="6067696"/>
            <a:ext cx="642284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99 100</a:t>
            </a:r>
            <a:endParaRPr lang="zh-CN" altLang="en-US" sz="12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7AB059D-181B-4F9A-B370-221CBBD4933B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4273081" y="5246913"/>
            <a:ext cx="111860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ABC6A352-89C2-4B65-B79F-C9437082D7A7}"/>
              </a:ext>
            </a:extLst>
          </p:cNvPr>
          <p:cNvSpPr/>
          <p:nvPr/>
        </p:nvSpPr>
        <p:spPr>
          <a:xfrm>
            <a:off x="1293209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D9515B-4FCA-47B6-A1F8-B2513BC8869F}"/>
              </a:ext>
            </a:extLst>
          </p:cNvPr>
          <p:cNvCxnSpPr>
            <a:cxnSpLocks/>
            <a:stCxn id="62" idx="2"/>
            <a:endCxn id="77" idx="0"/>
          </p:cNvCxnSpPr>
          <p:nvPr/>
        </p:nvCxnSpPr>
        <p:spPr>
          <a:xfrm flipH="1">
            <a:off x="1563166" y="5246913"/>
            <a:ext cx="10290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24C281A-F69A-4706-AEE4-3F1D673BD9F9}"/>
              </a:ext>
            </a:extLst>
          </p:cNvPr>
          <p:cNvSpPr/>
          <p:nvPr/>
        </p:nvSpPr>
        <p:spPr>
          <a:xfrm>
            <a:off x="2601650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24</a:t>
            </a:r>
            <a:endParaRPr lang="zh-CN" altLang="en-US" sz="16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9BD60A7-1746-4F36-91B3-71D6805E2475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>
            <a:off x="2675667" y="5242558"/>
            <a:ext cx="195940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5E4E2135-B108-4013-A2D4-3E63BEE20DA0}"/>
              </a:ext>
            </a:extLst>
          </p:cNvPr>
          <p:cNvSpPr/>
          <p:nvPr/>
        </p:nvSpPr>
        <p:spPr>
          <a:xfrm>
            <a:off x="2283786" y="4937758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D3E92C-83A6-45CA-9B4F-5A7A40F2979C}"/>
              </a:ext>
            </a:extLst>
          </p:cNvPr>
          <p:cNvCxnSpPr>
            <a:stCxn id="72" idx="2"/>
            <a:endCxn id="86" idx="0"/>
          </p:cNvCxnSpPr>
          <p:nvPr/>
        </p:nvCxnSpPr>
        <p:spPr>
          <a:xfrm flipH="1">
            <a:off x="2675667" y="4273730"/>
            <a:ext cx="415859" cy="66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4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8C048D33-C877-4F8F-ABCC-70365171E0F9}"/>
              </a:ext>
            </a:extLst>
          </p:cNvPr>
          <p:cNvSpPr/>
          <p:nvPr/>
        </p:nvSpPr>
        <p:spPr>
          <a:xfrm>
            <a:off x="1274193" y="494211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B9FCA48-A963-49EC-9C59-E76EE9C00DB7}"/>
              </a:ext>
            </a:extLst>
          </p:cNvPr>
          <p:cNvSpPr/>
          <p:nvPr/>
        </p:nvSpPr>
        <p:spPr>
          <a:xfrm>
            <a:off x="542125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D4D4D4FF-B98B-426C-B8CB-DBDF43B6E87B}"/>
              </a:ext>
            </a:extLst>
          </p:cNvPr>
          <p:cNvSpPr/>
          <p:nvPr/>
        </p:nvSpPr>
        <p:spPr>
          <a:xfrm>
            <a:off x="1970269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15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89FA535-CBAD-476B-ABC3-203D3A07AE3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812082" y="5246913"/>
            <a:ext cx="853992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7D2294F-8B35-48FF-83CF-401F59F1BE15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flipH="1">
            <a:off x="2240226" y="5242558"/>
            <a:ext cx="435441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547BCC7B-79D4-4983-B52F-7BA3CD78B111}"/>
              </a:ext>
            </a:extLst>
          </p:cNvPr>
          <p:cNvSpPr/>
          <p:nvPr/>
        </p:nvSpPr>
        <p:spPr>
          <a:xfrm>
            <a:off x="3311393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967C2F1-F557-4D8B-958C-BEAC740554D6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581350" y="5246913"/>
            <a:ext cx="691731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F44446B-704E-43D2-8FB3-C6ED9BB32193}"/>
              </a:ext>
            </a:extLst>
          </p:cNvPr>
          <p:cNvSpPr/>
          <p:nvPr/>
        </p:nvSpPr>
        <p:spPr>
          <a:xfrm>
            <a:off x="4114698" y="6067696"/>
            <a:ext cx="672186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59 61</a:t>
            </a:r>
            <a:endParaRPr lang="zh-CN" altLang="en-US" sz="16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820FE7-365D-474D-A663-1DF72A658C42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>
            <a:off x="4273081" y="5246913"/>
            <a:ext cx="17771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CE5AC7AB-F970-471E-8F46-7854FAC2D0E3}"/>
              </a:ext>
            </a:extLst>
          </p:cNvPr>
          <p:cNvSpPr/>
          <p:nvPr/>
        </p:nvSpPr>
        <p:spPr>
          <a:xfrm>
            <a:off x="3881200" y="4942113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EA02FAE-E9C7-4B16-9D9D-6A971652ED27}"/>
              </a:ext>
            </a:extLst>
          </p:cNvPr>
          <p:cNvSpPr/>
          <p:nvPr/>
        </p:nvSpPr>
        <p:spPr>
          <a:xfrm>
            <a:off x="2699645" y="3968930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2F76785-F82B-4AF6-B7FC-A6BF5963FE4F}"/>
              </a:ext>
            </a:extLst>
          </p:cNvPr>
          <p:cNvCxnSpPr>
            <a:stCxn id="72" idx="2"/>
            <a:endCxn id="62" idx="0"/>
          </p:cNvCxnSpPr>
          <p:nvPr/>
        </p:nvCxnSpPr>
        <p:spPr>
          <a:xfrm flipH="1">
            <a:off x="1666074" y="4273730"/>
            <a:ext cx="1425452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B2376A-A1E3-4554-BB1A-BF85F1353C51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>
            <a:off x="3091526" y="4273730"/>
            <a:ext cx="1181555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EDFE6B87-D9A0-4C6C-AE4E-2EFA33D11574}"/>
              </a:ext>
            </a:extLst>
          </p:cNvPr>
          <p:cNvSpPr/>
          <p:nvPr/>
        </p:nvSpPr>
        <p:spPr>
          <a:xfrm>
            <a:off x="5070539" y="6067696"/>
            <a:ext cx="642284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99 100</a:t>
            </a:r>
            <a:endParaRPr lang="zh-CN" altLang="en-US" sz="12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7AB059D-181B-4F9A-B370-221CBBD4933B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4273081" y="5246913"/>
            <a:ext cx="111860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ABC6A352-89C2-4B65-B79F-C9437082D7A7}"/>
              </a:ext>
            </a:extLst>
          </p:cNvPr>
          <p:cNvSpPr/>
          <p:nvPr/>
        </p:nvSpPr>
        <p:spPr>
          <a:xfrm>
            <a:off x="1293209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D9515B-4FCA-47B6-A1F8-B2513BC8869F}"/>
              </a:ext>
            </a:extLst>
          </p:cNvPr>
          <p:cNvCxnSpPr>
            <a:cxnSpLocks/>
            <a:stCxn id="62" idx="2"/>
            <a:endCxn id="77" idx="0"/>
          </p:cNvCxnSpPr>
          <p:nvPr/>
        </p:nvCxnSpPr>
        <p:spPr>
          <a:xfrm flipH="1">
            <a:off x="1563166" y="5246913"/>
            <a:ext cx="10290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24C281A-F69A-4706-AEE4-3F1D673BD9F9}"/>
              </a:ext>
            </a:extLst>
          </p:cNvPr>
          <p:cNvSpPr/>
          <p:nvPr/>
        </p:nvSpPr>
        <p:spPr>
          <a:xfrm>
            <a:off x="2601650" y="6067696"/>
            <a:ext cx="53991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24</a:t>
            </a:r>
            <a:endParaRPr lang="zh-CN" altLang="en-US" sz="16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9BD60A7-1746-4F36-91B3-71D6805E2475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>
            <a:off x="2675667" y="5242558"/>
            <a:ext cx="195940" cy="8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5E4E2135-B108-4013-A2D4-3E63BEE20DA0}"/>
              </a:ext>
            </a:extLst>
          </p:cNvPr>
          <p:cNvSpPr/>
          <p:nvPr/>
        </p:nvSpPr>
        <p:spPr>
          <a:xfrm>
            <a:off x="2283786" y="4937758"/>
            <a:ext cx="783761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D3E92C-83A6-45CA-9B4F-5A7A40F2979C}"/>
              </a:ext>
            </a:extLst>
          </p:cNvPr>
          <p:cNvCxnSpPr>
            <a:stCxn id="72" idx="2"/>
            <a:endCxn id="86" idx="0"/>
          </p:cNvCxnSpPr>
          <p:nvPr/>
        </p:nvCxnSpPr>
        <p:spPr>
          <a:xfrm flipH="1">
            <a:off x="2675667" y="4273730"/>
            <a:ext cx="415859" cy="66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F640EE2-C887-425A-A27D-00A30A5A9755}"/>
              </a:ext>
            </a:extLst>
          </p:cNvPr>
          <p:cNvSpPr/>
          <p:nvPr/>
        </p:nvSpPr>
        <p:spPr>
          <a:xfrm>
            <a:off x="1262743" y="21510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37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F640EE2-C887-425A-A27D-00A30A5A9755}"/>
              </a:ext>
            </a:extLst>
          </p:cNvPr>
          <p:cNvSpPr/>
          <p:nvPr/>
        </p:nvSpPr>
        <p:spPr>
          <a:xfrm>
            <a:off x="7724503" y="344859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817656B-6E0A-48AF-BC34-CA83EEFB79AA}"/>
              </a:ext>
            </a:extLst>
          </p:cNvPr>
          <p:cNvSpPr/>
          <p:nvPr/>
        </p:nvSpPr>
        <p:spPr>
          <a:xfrm>
            <a:off x="6862355" y="457417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6DC62A75-FED0-481F-849B-CF3C525F3AAC}"/>
              </a:ext>
            </a:extLst>
          </p:cNvPr>
          <p:cNvSpPr/>
          <p:nvPr/>
        </p:nvSpPr>
        <p:spPr>
          <a:xfrm>
            <a:off x="8595360" y="457417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525FFB-C525-4307-9D41-2DA101DF40C8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7402287" y="3753394"/>
            <a:ext cx="86214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832AE7-1E31-478A-BAA7-A8A03E98B41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264435" y="3753394"/>
            <a:ext cx="87085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B7EDA8F-78AF-4333-B50F-C8C07EC68345}"/>
              </a:ext>
            </a:extLst>
          </p:cNvPr>
          <p:cNvSpPr/>
          <p:nvPr/>
        </p:nvSpPr>
        <p:spPr>
          <a:xfrm>
            <a:off x="1419497" y="344859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3 17 30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A736605-CB7C-4E74-AD9F-5396A4250C30}"/>
              </a:ext>
            </a:extLst>
          </p:cNvPr>
          <p:cNvSpPr/>
          <p:nvPr/>
        </p:nvSpPr>
        <p:spPr>
          <a:xfrm>
            <a:off x="2943497" y="4574177"/>
            <a:ext cx="2673532" cy="1981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F640EE2-C887-425A-A27D-00A30A5A9755}"/>
              </a:ext>
            </a:extLst>
          </p:cNvPr>
          <p:cNvSpPr/>
          <p:nvPr/>
        </p:nvSpPr>
        <p:spPr>
          <a:xfrm>
            <a:off x="1262743" y="21510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817656B-6E0A-48AF-BC34-CA83EEFB79AA}"/>
              </a:ext>
            </a:extLst>
          </p:cNvPr>
          <p:cNvSpPr/>
          <p:nvPr/>
        </p:nvSpPr>
        <p:spPr>
          <a:xfrm>
            <a:off x="400595" y="32766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6DC62A75-FED0-481F-849B-CF3C525F3AAC}"/>
              </a:ext>
            </a:extLst>
          </p:cNvPr>
          <p:cNvSpPr/>
          <p:nvPr/>
        </p:nvSpPr>
        <p:spPr>
          <a:xfrm>
            <a:off x="2133600" y="32766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30 37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525FFB-C525-4307-9D41-2DA101DF40C8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940527" y="2455817"/>
            <a:ext cx="86214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832AE7-1E31-478A-BAA7-A8A03E98B41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802675" y="2455817"/>
            <a:ext cx="87085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F640EE2-C887-425A-A27D-00A30A5A9755}"/>
              </a:ext>
            </a:extLst>
          </p:cNvPr>
          <p:cNvSpPr/>
          <p:nvPr/>
        </p:nvSpPr>
        <p:spPr>
          <a:xfrm>
            <a:off x="1306286" y="369243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817656B-6E0A-48AF-BC34-CA83EEFB79AA}"/>
              </a:ext>
            </a:extLst>
          </p:cNvPr>
          <p:cNvSpPr/>
          <p:nvPr/>
        </p:nvSpPr>
        <p:spPr>
          <a:xfrm>
            <a:off x="444138" y="48180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6DC62A75-FED0-481F-849B-CF3C525F3AAC}"/>
              </a:ext>
            </a:extLst>
          </p:cNvPr>
          <p:cNvSpPr/>
          <p:nvPr/>
        </p:nvSpPr>
        <p:spPr>
          <a:xfrm>
            <a:off x="2177143" y="48180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24 30 37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525FFB-C525-4307-9D41-2DA101DF40C8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984070" y="3997234"/>
            <a:ext cx="86214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832AE7-1E31-478A-BAA7-A8A03E98B41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846218" y="3997234"/>
            <a:ext cx="870857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右 9">
            <a:extLst>
              <a:ext uri="{FF2B5EF4-FFF2-40B4-BE49-F238E27FC236}">
                <a16:creationId xmlns:a16="http://schemas.microsoft.com/office/drawing/2014/main" id="{8A277F65-4A4F-4134-9AA1-8AB979357A73}"/>
              </a:ext>
            </a:extLst>
          </p:cNvPr>
          <p:cNvSpPr/>
          <p:nvPr/>
        </p:nvSpPr>
        <p:spPr>
          <a:xfrm>
            <a:off x="3762103" y="4407625"/>
            <a:ext cx="2673532" cy="1981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A504F357-44AF-4D5C-87B5-6827427002D3}"/>
              </a:ext>
            </a:extLst>
          </p:cNvPr>
          <p:cNvSpPr/>
          <p:nvPr/>
        </p:nvSpPr>
        <p:spPr>
          <a:xfrm>
            <a:off x="8368937" y="384483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166384A5-CB85-4CB1-85E6-9C68CA66156C}"/>
              </a:ext>
            </a:extLst>
          </p:cNvPr>
          <p:cNvSpPr/>
          <p:nvPr/>
        </p:nvSpPr>
        <p:spPr>
          <a:xfrm>
            <a:off x="7019109" y="49704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AED6388-0569-4121-B20E-B410403D5664}"/>
              </a:ext>
            </a:extLst>
          </p:cNvPr>
          <p:cNvSpPr/>
          <p:nvPr/>
        </p:nvSpPr>
        <p:spPr>
          <a:xfrm>
            <a:off x="8368937" y="49704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13DED4-D558-4C93-8E5C-B375A37E185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559041" y="4149634"/>
            <a:ext cx="134982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3F979A-83DD-4DE7-B6F0-97F7F64842E7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8908869" y="4149634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BFE6ADD-3226-40EA-BC67-84074B89964A}"/>
              </a:ext>
            </a:extLst>
          </p:cNvPr>
          <p:cNvSpPr/>
          <p:nvPr/>
        </p:nvSpPr>
        <p:spPr>
          <a:xfrm>
            <a:off x="9797142" y="49704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615CA8-69D5-4A03-8344-FC243727EE1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8908869" y="4149634"/>
            <a:ext cx="142820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5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689F815-EA68-48B0-875D-C684E892B733}"/>
              </a:ext>
            </a:extLst>
          </p:cNvPr>
          <p:cNvSpPr/>
          <p:nvPr/>
        </p:nvSpPr>
        <p:spPr>
          <a:xfrm>
            <a:off x="3283132" y="3923211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1FEFB08-82BD-4E1F-AD18-92F50DA13C09}"/>
              </a:ext>
            </a:extLst>
          </p:cNvPr>
          <p:cNvSpPr/>
          <p:nvPr/>
        </p:nvSpPr>
        <p:spPr>
          <a:xfrm>
            <a:off x="1933304" y="504879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402C2B0-4C43-4C67-8D1E-B65C67F8ED24}"/>
              </a:ext>
            </a:extLst>
          </p:cNvPr>
          <p:cNvSpPr/>
          <p:nvPr/>
        </p:nvSpPr>
        <p:spPr>
          <a:xfrm>
            <a:off x="3283132" y="504879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44DF49-2208-4909-B609-B82BD6C2284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73236" y="4228011"/>
            <a:ext cx="134982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DB0073A-1CD9-4668-BE0C-5FE35308317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823064" y="4228011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D62A116-2E43-49EE-88C1-41FBA48498AF}"/>
              </a:ext>
            </a:extLst>
          </p:cNvPr>
          <p:cNvSpPr/>
          <p:nvPr/>
        </p:nvSpPr>
        <p:spPr>
          <a:xfrm>
            <a:off x="4711337" y="504879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37 50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CCBF783-49CB-42C6-999E-D107E4D2373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3823064" y="4228011"/>
            <a:ext cx="142820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40B543-5898-49BA-A5FC-7AA0453332DE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689F815-EA68-48B0-875D-C684E892B733}"/>
              </a:ext>
            </a:extLst>
          </p:cNvPr>
          <p:cNvSpPr/>
          <p:nvPr/>
        </p:nvSpPr>
        <p:spPr>
          <a:xfrm>
            <a:off x="1837510" y="19986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1FEFB08-82BD-4E1F-AD18-92F50DA13C09}"/>
              </a:ext>
            </a:extLst>
          </p:cNvPr>
          <p:cNvSpPr/>
          <p:nvPr/>
        </p:nvSpPr>
        <p:spPr>
          <a:xfrm>
            <a:off x="487682" y="31242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402C2B0-4C43-4C67-8D1E-B65C67F8ED24}"/>
              </a:ext>
            </a:extLst>
          </p:cNvPr>
          <p:cNvSpPr/>
          <p:nvPr/>
        </p:nvSpPr>
        <p:spPr>
          <a:xfrm>
            <a:off x="1837510" y="31242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44DF49-2208-4909-B609-B82BD6C2284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1027614" y="2303417"/>
            <a:ext cx="1349828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DB0073A-1CD9-4668-BE0C-5FE35308317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377442" y="2303417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D62A116-2E43-49EE-88C1-41FBA48498AF}"/>
              </a:ext>
            </a:extLst>
          </p:cNvPr>
          <p:cNvSpPr/>
          <p:nvPr/>
        </p:nvSpPr>
        <p:spPr>
          <a:xfrm>
            <a:off x="3265715" y="31242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37 50 61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CCBF783-49CB-42C6-999E-D107E4D23730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2377442" y="2303417"/>
            <a:ext cx="142820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0D7B5E-FDAA-48E9-8140-62D9A28BC65C}"/>
              </a:ext>
            </a:extLst>
          </p:cNvPr>
          <p:cNvSpPr/>
          <p:nvPr/>
        </p:nvSpPr>
        <p:spPr>
          <a:xfrm rot="5400000">
            <a:off x="1690010" y="4191544"/>
            <a:ext cx="1184363" cy="1904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68271B9-95C0-4224-80A4-C0A1F66D93DF}"/>
              </a:ext>
            </a:extLst>
          </p:cNvPr>
          <p:cNvSpPr/>
          <p:nvPr/>
        </p:nvSpPr>
        <p:spPr>
          <a:xfrm>
            <a:off x="1672047" y="510757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12 30 50</a:t>
            </a:r>
            <a:endParaRPr lang="zh-CN" altLang="en-US" dirty="0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A7F7472E-9620-4876-8966-30C45BF0CA72}"/>
              </a:ext>
            </a:extLst>
          </p:cNvPr>
          <p:cNvSpPr/>
          <p:nvPr/>
        </p:nvSpPr>
        <p:spPr>
          <a:xfrm>
            <a:off x="487682" y="623316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9D66385-B798-4145-ADB9-81B5B1D1DF68}"/>
              </a:ext>
            </a:extLst>
          </p:cNvPr>
          <p:cNvSpPr/>
          <p:nvPr/>
        </p:nvSpPr>
        <p:spPr>
          <a:xfrm>
            <a:off x="1672047" y="623316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B1E773-1A30-42F1-9962-B91199838BF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027614" y="5412377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61535A2-BE3E-426E-9F48-F430A34AFBC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11979" y="5412377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7ED8563-4727-4473-AE66-478E708264F4}"/>
              </a:ext>
            </a:extLst>
          </p:cNvPr>
          <p:cNvSpPr/>
          <p:nvPr/>
        </p:nvSpPr>
        <p:spPr>
          <a:xfrm>
            <a:off x="2856412" y="623316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42E06C-C45B-4A10-85FB-B67077C7AD4C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2211979" y="5412377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098D4B7A-67DE-4290-8350-214D95D270D7}"/>
              </a:ext>
            </a:extLst>
          </p:cNvPr>
          <p:cNvSpPr/>
          <p:nvPr/>
        </p:nvSpPr>
        <p:spPr>
          <a:xfrm>
            <a:off x="4049486" y="623316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61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48FCC3-1F83-4F51-84A7-6CACA9362DED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>
            <a:off x="2211979" y="5412377"/>
            <a:ext cx="23774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7E63C59-34F9-48FD-8A18-6131C769BEB8}"/>
              </a:ext>
            </a:extLst>
          </p:cNvPr>
          <p:cNvSpPr/>
          <p:nvPr/>
        </p:nvSpPr>
        <p:spPr>
          <a:xfrm>
            <a:off x="4759234" y="5412377"/>
            <a:ext cx="2486297" cy="16110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58BAF280-D5E7-426C-9A06-8BCE1EA6D52C}"/>
              </a:ext>
            </a:extLst>
          </p:cNvPr>
          <p:cNvSpPr/>
          <p:nvPr/>
        </p:nvSpPr>
        <p:spPr>
          <a:xfrm>
            <a:off x="8247016" y="32766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CE7B3855-4E26-47CA-BACD-0EA325F07A71}"/>
              </a:ext>
            </a:extLst>
          </p:cNvPr>
          <p:cNvSpPr/>
          <p:nvPr/>
        </p:nvSpPr>
        <p:spPr>
          <a:xfrm>
            <a:off x="7062651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07A21C91-7F85-4B6C-B966-BE92625C296E}"/>
              </a:ext>
            </a:extLst>
          </p:cNvPr>
          <p:cNvSpPr/>
          <p:nvPr/>
        </p:nvSpPr>
        <p:spPr>
          <a:xfrm>
            <a:off x="8247016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355F3E8-A966-44EE-93D6-DE920064B8F3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7602583" y="3581400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C44D0E8-503D-4420-A505-E92CE570F646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8786948" y="3581400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69FF2AE9-AF71-47FE-B816-9DE2333A3BFD}"/>
              </a:ext>
            </a:extLst>
          </p:cNvPr>
          <p:cNvSpPr/>
          <p:nvPr/>
        </p:nvSpPr>
        <p:spPr>
          <a:xfrm>
            <a:off x="9431381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748D3C-4D45-4CA7-97C3-22B7B6C51B71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 flipH="1">
            <a:off x="9971313" y="3581400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3BF0CE7-8977-4827-8FDD-CE157CD2578E}"/>
              </a:ext>
            </a:extLst>
          </p:cNvPr>
          <p:cNvSpPr/>
          <p:nvPr/>
        </p:nvSpPr>
        <p:spPr>
          <a:xfrm>
            <a:off x="10624455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61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B64B39-3328-4D6D-BA27-C4B97E93F08B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10110652" y="3581400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8EC961B8-A6D7-4CB9-917E-C80FB653AF4A}"/>
              </a:ext>
            </a:extLst>
          </p:cNvPr>
          <p:cNvSpPr/>
          <p:nvPr/>
        </p:nvSpPr>
        <p:spPr>
          <a:xfrm>
            <a:off x="9570720" y="32766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5E4C3C42-CF8E-43D5-85DF-DAE25ABE2EF3}"/>
              </a:ext>
            </a:extLst>
          </p:cNvPr>
          <p:cNvSpPr/>
          <p:nvPr/>
        </p:nvSpPr>
        <p:spPr>
          <a:xfrm>
            <a:off x="8952407" y="2303417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AFD4034-460E-407A-919D-970E7693A9E6}"/>
              </a:ext>
            </a:extLst>
          </p:cNvPr>
          <p:cNvCxnSpPr>
            <a:stCxn id="47" idx="2"/>
            <a:endCxn id="29" idx="0"/>
          </p:cNvCxnSpPr>
          <p:nvPr/>
        </p:nvCxnSpPr>
        <p:spPr>
          <a:xfrm flipH="1">
            <a:off x="8786948" y="2608217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A817F4-A8F2-422B-8BDF-F2A29EF513F5}"/>
              </a:ext>
            </a:extLst>
          </p:cNvPr>
          <p:cNvCxnSpPr>
            <a:stCxn id="47" idx="2"/>
            <a:endCxn id="42" idx="0"/>
          </p:cNvCxnSpPr>
          <p:nvPr/>
        </p:nvCxnSpPr>
        <p:spPr>
          <a:xfrm>
            <a:off x="9492339" y="2608217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9E1B401-65FA-4B55-9AEC-D4E8BFBC6B93}"/>
              </a:ext>
            </a:extLst>
          </p:cNvPr>
          <p:cNvSpPr/>
          <p:nvPr/>
        </p:nvSpPr>
        <p:spPr>
          <a:xfrm>
            <a:off x="1541416" y="4487091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58B18153-06C9-4833-9177-E3AFE771BC35}"/>
              </a:ext>
            </a:extLst>
          </p:cNvPr>
          <p:cNvSpPr/>
          <p:nvPr/>
        </p:nvSpPr>
        <p:spPr>
          <a:xfrm>
            <a:off x="357051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AE151735-1648-4B88-BD95-865255206D4E}"/>
              </a:ext>
            </a:extLst>
          </p:cNvPr>
          <p:cNvSpPr/>
          <p:nvPr/>
        </p:nvSpPr>
        <p:spPr>
          <a:xfrm>
            <a:off x="1541416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5D8368-EBFA-451E-AFD3-F1ABECAFBB3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896983" y="4791891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77CCEC-2E99-410A-93EE-42BC8AEF2AB1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081348" y="4791891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0BAEAC6-DFC2-4A98-AC73-13378E6AB61A}"/>
              </a:ext>
            </a:extLst>
          </p:cNvPr>
          <p:cNvSpPr/>
          <p:nvPr/>
        </p:nvSpPr>
        <p:spPr>
          <a:xfrm>
            <a:off x="2725781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FB03FF-E557-4DCC-86E5-BB4E3C796D37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265713" y="4791891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DF8F4B7-D53E-4AD2-908B-E20B059D5256}"/>
              </a:ext>
            </a:extLst>
          </p:cNvPr>
          <p:cNvSpPr/>
          <p:nvPr/>
        </p:nvSpPr>
        <p:spPr>
          <a:xfrm>
            <a:off x="3918855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61 70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52D138-C7EB-4318-84E2-7448D2AB42E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405052" y="4791891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F0563F07-E254-4624-A53F-8F5941B7355E}"/>
              </a:ext>
            </a:extLst>
          </p:cNvPr>
          <p:cNvSpPr/>
          <p:nvPr/>
        </p:nvSpPr>
        <p:spPr>
          <a:xfrm>
            <a:off x="2865120" y="4487091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3701B4AD-4B15-4540-9537-8D99BAB311C4}"/>
              </a:ext>
            </a:extLst>
          </p:cNvPr>
          <p:cNvSpPr/>
          <p:nvPr/>
        </p:nvSpPr>
        <p:spPr>
          <a:xfrm>
            <a:off x="2246807" y="3513908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020879-61D1-41B3-AB04-252ECABF6B8D}"/>
              </a:ext>
            </a:extLst>
          </p:cNvPr>
          <p:cNvCxnSpPr>
            <a:stCxn id="12" idx="2"/>
            <a:endCxn id="2" idx="0"/>
          </p:cNvCxnSpPr>
          <p:nvPr/>
        </p:nvCxnSpPr>
        <p:spPr>
          <a:xfrm flipH="1">
            <a:off x="2081348" y="3818708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EDA36C-4C86-4935-873C-8448E8481CA4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786739" y="3818708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9E1B401-65FA-4B55-9AEC-D4E8BFBC6B93}"/>
              </a:ext>
            </a:extLst>
          </p:cNvPr>
          <p:cNvSpPr/>
          <p:nvPr/>
        </p:nvSpPr>
        <p:spPr>
          <a:xfrm>
            <a:off x="1541416" y="4487091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58B18153-06C9-4833-9177-E3AFE771BC35}"/>
              </a:ext>
            </a:extLst>
          </p:cNvPr>
          <p:cNvSpPr/>
          <p:nvPr/>
        </p:nvSpPr>
        <p:spPr>
          <a:xfrm>
            <a:off x="357051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AE151735-1648-4B88-BD95-865255206D4E}"/>
              </a:ext>
            </a:extLst>
          </p:cNvPr>
          <p:cNvSpPr/>
          <p:nvPr/>
        </p:nvSpPr>
        <p:spPr>
          <a:xfrm>
            <a:off x="1541416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5D8368-EBFA-451E-AFD3-F1ABECAFBB3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896983" y="4791891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77CCEC-2E99-410A-93EE-42BC8AEF2AB1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081348" y="4791891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0BAEAC6-DFC2-4A98-AC73-13378E6AB61A}"/>
              </a:ext>
            </a:extLst>
          </p:cNvPr>
          <p:cNvSpPr/>
          <p:nvPr/>
        </p:nvSpPr>
        <p:spPr>
          <a:xfrm>
            <a:off x="2725781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FB03FF-E557-4DCC-86E5-BB4E3C796D37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265713" y="4791891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DF8F4B7-D53E-4AD2-908B-E20B059D5256}"/>
              </a:ext>
            </a:extLst>
          </p:cNvPr>
          <p:cNvSpPr/>
          <p:nvPr/>
        </p:nvSpPr>
        <p:spPr>
          <a:xfrm>
            <a:off x="3918855" y="5612674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61 70 100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52D138-C7EB-4318-84E2-7448D2AB42E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405052" y="4791891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F0563F07-E254-4624-A53F-8F5941B7355E}"/>
              </a:ext>
            </a:extLst>
          </p:cNvPr>
          <p:cNvSpPr/>
          <p:nvPr/>
        </p:nvSpPr>
        <p:spPr>
          <a:xfrm>
            <a:off x="2865120" y="4487091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3701B4AD-4B15-4540-9537-8D99BAB311C4}"/>
              </a:ext>
            </a:extLst>
          </p:cNvPr>
          <p:cNvSpPr/>
          <p:nvPr/>
        </p:nvSpPr>
        <p:spPr>
          <a:xfrm>
            <a:off x="2246807" y="3513908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020879-61D1-41B3-AB04-252ECABF6B8D}"/>
              </a:ext>
            </a:extLst>
          </p:cNvPr>
          <p:cNvCxnSpPr>
            <a:stCxn id="12" idx="2"/>
            <a:endCxn id="2" idx="0"/>
          </p:cNvCxnSpPr>
          <p:nvPr/>
        </p:nvCxnSpPr>
        <p:spPr>
          <a:xfrm flipH="1">
            <a:off x="2081348" y="3818708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EDA36C-4C86-4935-873C-8448E8481CA4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2786739" y="3818708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2A185-22A9-42D3-B9F7-946766307DDC}"/>
              </a:ext>
            </a:extLst>
          </p:cNvPr>
          <p:cNvSpPr txBox="1"/>
          <p:nvPr/>
        </p:nvSpPr>
        <p:spPr>
          <a:xfrm>
            <a:off x="5947955" y="15163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树构建）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针对如下数据，建立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m=3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阶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B-tree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，画出创建过程（主要包括插入、合并）。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&lt;30, 3, 12, 37, 24, 50, 61, 70, 100, 1, 10, 15, 23, 99, 59&gt;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97CF4531-D344-4AAC-B1A6-EE86F5BF7731}"/>
              </a:ext>
            </a:extLst>
          </p:cNvPr>
          <p:cNvSpPr/>
          <p:nvPr/>
        </p:nvSpPr>
        <p:spPr>
          <a:xfrm>
            <a:off x="7463244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F07ED2F8-53FF-4AFB-A15A-87BA65493555}"/>
              </a:ext>
            </a:extLst>
          </p:cNvPr>
          <p:cNvSpPr/>
          <p:nvPr/>
        </p:nvSpPr>
        <p:spPr>
          <a:xfrm>
            <a:off x="6278879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0D208ED2-55F0-49FF-B76E-15B4350696F1}"/>
              </a:ext>
            </a:extLst>
          </p:cNvPr>
          <p:cNvSpPr/>
          <p:nvPr/>
        </p:nvSpPr>
        <p:spPr>
          <a:xfrm>
            <a:off x="7463244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069A2-8E6C-441C-A524-26B97F1944E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818811" y="4706983"/>
            <a:ext cx="118436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14D58D-0351-473F-916B-BEFE88C8A1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003176" y="4706983"/>
            <a:ext cx="0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021A041-6570-4A19-BFD9-934B8EF6AD7D}"/>
              </a:ext>
            </a:extLst>
          </p:cNvPr>
          <p:cNvSpPr/>
          <p:nvPr/>
        </p:nvSpPr>
        <p:spPr>
          <a:xfrm>
            <a:off x="8647609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A6CDBD-28F0-4AFD-B73C-ED47155CE21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9187541" y="4706983"/>
            <a:ext cx="139339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ECB5E706-6867-4FF2-B437-615F5F67F036}"/>
              </a:ext>
            </a:extLst>
          </p:cNvPr>
          <p:cNvSpPr/>
          <p:nvPr/>
        </p:nvSpPr>
        <p:spPr>
          <a:xfrm>
            <a:off x="9840683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61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AAF41A9-5E82-4EEA-9EC5-B3AB0D03CDFF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9326880" y="4706983"/>
            <a:ext cx="1053735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0017566-C7EB-4E94-9953-D4E38200CE2B}"/>
              </a:ext>
            </a:extLst>
          </p:cNvPr>
          <p:cNvSpPr/>
          <p:nvPr/>
        </p:nvSpPr>
        <p:spPr>
          <a:xfrm>
            <a:off x="8786948" y="4402183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50 70</a:t>
            </a:r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52D51385-FD9D-4DF9-BCF5-2DE8CE5273A8}"/>
              </a:ext>
            </a:extLst>
          </p:cNvPr>
          <p:cNvSpPr/>
          <p:nvPr/>
        </p:nvSpPr>
        <p:spPr>
          <a:xfrm>
            <a:off x="8168635" y="3429000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3559C-DF76-4149-A2B1-6151B359EFD8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8003176" y="3733800"/>
            <a:ext cx="705391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9531EA1-FD90-4F7D-9277-287F6576D8A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8708567" y="3733800"/>
            <a:ext cx="618313" cy="66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2FEEA7E2-1A6D-416A-BDD1-04839ED0426E}"/>
              </a:ext>
            </a:extLst>
          </p:cNvPr>
          <p:cNvSpPr/>
          <p:nvPr/>
        </p:nvSpPr>
        <p:spPr>
          <a:xfrm>
            <a:off x="10964092" y="5527766"/>
            <a:ext cx="1079863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endParaRPr lang="zh-CN" altLang="en-US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A6387D3-DC5C-4202-89CF-589858B3FD54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9326880" y="4706983"/>
            <a:ext cx="2177144" cy="82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11E518B-924C-4F45-8594-BAC3743FD9BF}"/>
              </a:ext>
            </a:extLst>
          </p:cNvPr>
          <p:cNvSpPr/>
          <p:nvPr/>
        </p:nvSpPr>
        <p:spPr>
          <a:xfrm>
            <a:off x="4776655" y="4569823"/>
            <a:ext cx="1650275" cy="1741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1103</Words>
  <Application>Microsoft Office PowerPoint</Application>
  <PresentationFormat>宽屏</PresentationFormat>
  <Paragraphs>189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Zhu</dc:creator>
  <cp:lastModifiedBy>Tom Zhu</cp:lastModifiedBy>
  <cp:revision>5</cp:revision>
  <dcterms:created xsi:type="dcterms:W3CDTF">2023-11-21T06:37:14Z</dcterms:created>
  <dcterms:modified xsi:type="dcterms:W3CDTF">2023-11-21T07:36:40Z</dcterms:modified>
</cp:coreProperties>
</file>