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88" r:id="rId14"/>
    <p:sldId id="28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50FB-05E1-420A-ADDE-1AAE93F50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40259-8549-4AA6-83DB-7F19E921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94158-6598-437D-ADF6-7FF3202B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EEAC3-8708-4CA0-96E9-4BCA8016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5CC61-2EF1-470F-83C7-BEC7A18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5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0F09-3D21-4254-905D-CEBEE5F1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7BDB3-0F10-4494-928C-AF7CCCFD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07B0D-4D8E-45B3-8DB3-DC919512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2F76F-686F-49AB-8902-D6A1FDCA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B2E62-8472-4CB8-AB2B-A2E1540E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8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28A978-E5BD-4CC7-B1E8-AFC120283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C18A3-DE3F-4E5C-A27A-2F82BE0C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C8F93-9E4E-4475-B6FB-FF7CD1E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B27B4-C173-4E1D-AE1B-5F1AA8D5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C17FE-D842-4B09-AEF1-1E953273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6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9332-C002-45D7-A16F-EC90AA08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EFCD7-649D-401E-A95D-585099DF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40FD5-3A43-4951-8215-E5B6E95D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6EF1A-30D7-4DD7-BA9E-BF935C85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3645F-AF3B-4DD6-A46C-AC5DC37A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8AFF-9CB0-4BA5-BCB8-79FFE2E0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0ED3-1C46-4BE6-AF12-3C840CA2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2B07D-93B2-442D-8F2F-D70FEA3F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0754F-7F8B-4347-B297-39CDB25C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189D7-8A10-4F01-B6EC-4B99AF59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01488-4C55-4017-AF71-779A6701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6A0F1-BCFF-47D5-9A65-DB77D616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32045-EBE1-4E34-83D7-F0081875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A4337-9921-4412-AD27-FDE36583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0B824-2567-4BB5-A4C9-0C1FA0F3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50C2C-A72C-49CB-81C4-FC902B5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89C1-656A-4BE8-8828-EBC8D08D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EBD43-6E0E-4887-BC63-E6EFE9A0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58FA6-1748-414F-B40D-74853BCE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BFD12A-BB4D-4B9A-BBFC-5B3861533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3E603-DD8E-42C3-B875-A55A1DA5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F39C54-7C48-49CF-BC4C-230600B2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79A98-0770-4B52-97CF-743FAFB0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02C032-5E86-4271-8C1F-403B877A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4241-F427-47F5-A2AF-D4B78256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0846E-9F4D-45BF-B204-9AEB08FA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658C0-51D7-4905-A9EB-388FD814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28890-903A-4261-A9D7-1AD19B7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552EE-C3DB-420C-A08D-6C16C631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9488C-4CBE-4330-B7E8-ED2A5845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717E9-5B7A-4182-A08D-B221AE1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9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B90A-17EB-4110-8CD2-AA157D29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5F1D7-349B-4F1B-A019-321B4D6C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68D2D-8C19-4A7C-B61C-8F415F51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DFA8D-81E9-49D7-9430-DC948751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3826D-0D88-424E-8990-1CBE9BED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DC687-6EBD-4370-A4C4-E05F5884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9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6BC8F-CC72-42B0-8C98-CA66A64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397664-9536-42E8-9731-8B11319CD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1BCFC-C953-4DB4-831E-E060F4A2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FDC37-3CE9-4519-B065-F9BCEF01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8CCDC-077E-45A9-B8CF-FB725AF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5A822-3A82-478D-93FE-993815C5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AE3E6-10A6-4E71-A8F1-7E9F94B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FA057-AE2F-44FD-99D3-80083728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8F44A-C546-4EB3-B41A-007ACE08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2D55-BD55-4D88-9C2F-4246B87A4BA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D6BAC-6ED1-49C8-A3C4-DDA2560B9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86587-99ED-4969-9978-89BD07C8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F4FA-5EB8-4C6A-A2B6-85C80ADB9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2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02CE20-E2AE-4288-910B-DF26E780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61274-D054-4988-84F8-D7A017E92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9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3272"/>
              </p:ext>
            </p:extLst>
          </p:nvPr>
        </p:nvGraphicFramePr>
        <p:xfrm>
          <a:off x="5512525" y="2835848"/>
          <a:ext cx="5422538" cy="3708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13,F-C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14,Y-E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16,I-H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(D,C),2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(D,E),5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(B,H),5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95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7006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94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25906"/>
              </p:ext>
            </p:extLst>
          </p:nvPr>
        </p:nvGraphicFramePr>
        <p:xfrm>
          <a:off x="5512525" y="2835848"/>
          <a:ext cx="5422538" cy="3708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14,Y-E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(X,A),2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16,I-H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(A,D),3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17,G-F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(D,C),2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(D,E),5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(B,H),5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95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(C,F),6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7006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92493"/>
              </p:ext>
            </p:extLst>
          </p:nvPr>
        </p:nvGraphicFramePr>
        <p:xfrm>
          <a:off x="5527039" y="1761791"/>
          <a:ext cx="5422538" cy="445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16,I-H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(X,A),2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17,G-F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(A,D),3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18,Y-G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(D,C),2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(D,E),5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(B,H),5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95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(C,F),6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7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(E,Y),2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13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90168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65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92186"/>
              </p:ext>
            </p:extLst>
          </p:nvPr>
        </p:nvGraphicFramePr>
        <p:xfrm>
          <a:off x="5527039" y="1761791"/>
          <a:ext cx="5422538" cy="445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17,G-F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(X,A),2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18,Y-G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(A,D),3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(D,C),2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(D,E),5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(B,H),5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95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(C,F),6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7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(E,Y),2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13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(H,I),4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90168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92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6043"/>
              </p:ext>
            </p:extLst>
          </p:nvPr>
        </p:nvGraphicFramePr>
        <p:xfrm>
          <a:off x="5527039" y="1761791"/>
          <a:ext cx="5422538" cy="4820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18,Y-G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(X,A),2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(A,D),3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(D,C),2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(D,E),5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(B,H),5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95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(C,F),6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7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(E,Y),2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13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(H,I),4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90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(F,G),4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476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EBB260-9A9D-4A8E-95FC-15495D024370}"/>
              </a:ext>
            </a:extLst>
          </p:cNvPr>
          <p:cNvSpPr txBox="1"/>
          <p:nvPr/>
        </p:nvSpPr>
        <p:spPr>
          <a:xfrm>
            <a:off x="3957379" y="1358045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最短路径为：</a:t>
            </a:r>
            <a:r>
              <a:rPr lang="en-US" altLang="zh-CN" dirty="0"/>
              <a:t>X-&gt;A-&gt;D-&gt;C-&gt;F-&gt;G</a:t>
            </a:r>
            <a:r>
              <a:rPr lang="zh-CN" altLang="en-US" dirty="0"/>
              <a:t>，距离为</a:t>
            </a:r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1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02CE20-E2AE-4288-910B-DF26E780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61274-D054-4988-84F8-D7A017E92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73251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4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58140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5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191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8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67387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48205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2,A-X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3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59066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46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52581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04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30235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9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77532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74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03957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74224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0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11680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4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9151D-385C-4B61-93CF-DEE88E19B4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136660-4901-4D72-955E-4ECF12F95972}"/>
              </a:ext>
            </a:extLst>
          </p:cNvPr>
          <p:cNvSpPr txBox="1"/>
          <p:nvPr/>
        </p:nvSpPr>
        <p:spPr>
          <a:xfrm>
            <a:off x="2169886" y="635980"/>
            <a:ext cx="6096000" cy="82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画出运用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算法求解所有顶点对之间最短路径过程（做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反映矩阵变化过程）。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F8BE80-4756-4860-AC4F-2BFC9D07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48588"/>
              </p:ext>
            </p:extLst>
          </p:nvPr>
        </p:nvGraphicFramePr>
        <p:xfrm>
          <a:off x="5917546" y="1870688"/>
          <a:ext cx="4696680" cy="4351332"/>
        </p:xfrm>
        <a:graphic>
          <a:graphicData uri="http://schemas.openxmlformats.org/drawingml/2006/table">
            <a:tbl>
              <a:tblPr/>
              <a:tblGrid>
                <a:gridCol w="391390">
                  <a:extLst>
                    <a:ext uri="{9D8B030D-6E8A-4147-A177-3AD203B41FA5}">
                      <a16:colId xmlns:a16="http://schemas.microsoft.com/office/drawing/2014/main" val="333296569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95139197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99466559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114928126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21981794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709946833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351164955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1629878601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41344678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461449522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2508337797"/>
                    </a:ext>
                  </a:extLst>
                </a:gridCol>
                <a:gridCol w="391390">
                  <a:extLst>
                    <a:ext uri="{9D8B030D-6E8A-4147-A177-3AD203B41FA5}">
                      <a16:colId xmlns:a16="http://schemas.microsoft.com/office/drawing/2014/main" val="59481020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396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037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138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759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1585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332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224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11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976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8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62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5756" marR="5756" marT="575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47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2862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5,D-A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89415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7,B-A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7,B-D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7,C-D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12,E-D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8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8456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7,B-D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7,C-D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7,D-B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12,E-D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12,H-B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1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07906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7,C-D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7,D-B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12,E-D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12,H-B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20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09247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7,D-B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12,E-D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12,H-B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13,F-C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(D,C),2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5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9296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51889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12,E-D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12,H-B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13,F-C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(D,C),2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55B2F-B1BE-43F8-B716-208EEE8FAD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4" y="2352039"/>
            <a:ext cx="3840979" cy="31823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597BCD-E102-4733-999A-07846370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50324"/>
              </p:ext>
            </p:extLst>
          </p:nvPr>
        </p:nvGraphicFramePr>
        <p:xfrm>
          <a:off x="5512525" y="2835848"/>
          <a:ext cx="542253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269">
                  <a:extLst>
                    <a:ext uri="{9D8B030D-6E8A-4147-A177-3AD203B41FA5}">
                      <a16:colId xmlns:a16="http://schemas.microsoft.com/office/drawing/2014/main" val="255081040"/>
                    </a:ext>
                  </a:extLst>
                </a:gridCol>
                <a:gridCol w="2711269">
                  <a:extLst>
                    <a:ext uri="{9D8B030D-6E8A-4147-A177-3AD203B41FA5}">
                      <a16:colId xmlns:a16="http://schemas.microsoft.com/office/drawing/2014/main" val="14175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优先队列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结果集合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1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12,H-B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(X,A),2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2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13,F-C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(A,D),3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14,Y-E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(A,B),5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2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(D,B),2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(D,C),2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(B,D),2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54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(D,E),5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922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046A94-C2D6-4A64-802E-2CA4A5672078}"/>
              </a:ext>
            </a:extLst>
          </p:cNvPr>
          <p:cNvSpPr txBox="1"/>
          <p:nvPr/>
        </p:nvSpPr>
        <p:spPr>
          <a:xfrm>
            <a:off x="1689463" y="3695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作图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最短路径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对于下图，求解从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出发到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的最短路径，画出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的执行过程（优先队列和结果集合变化情况）。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5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3190</Words>
  <Application>Microsoft Office PowerPoint</Application>
  <PresentationFormat>宽屏</PresentationFormat>
  <Paragraphs>1923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Floyd算法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Dijkstra算法</dc:title>
  <dc:creator>Tom Zhu</dc:creator>
  <cp:lastModifiedBy>Tom Zhu</cp:lastModifiedBy>
  <cp:revision>16</cp:revision>
  <dcterms:created xsi:type="dcterms:W3CDTF">2023-11-28T12:36:39Z</dcterms:created>
  <dcterms:modified xsi:type="dcterms:W3CDTF">2023-12-01T11:35:12Z</dcterms:modified>
</cp:coreProperties>
</file>