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65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9E743-7B2E-4FE1-875E-A7D57C5C1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71A41-0643-46F4-9113-6B1CC975F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0DEE5-B7ED-4DF2-8BE1-87E8DC8A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D8FE6-2FE0-4690-85F0-542E3E9B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02BF0-AE1C-4B28-9F52-7E0FEF1F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72881-5415-4CA0-8380-512DB89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5A2B1-B5BC-43AB-9FA1-E4A8A049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6BD6C-CDAB-478F-B4AC-4127FDF3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3DBEB-7CE5-4ACA-8176-42E5D373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70298-C1DF-4E66-9B42-5E2C2718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68F9FE-3CBB-42DE-9FEE-25B5E8438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AE076D-4A4F-4171-90E7-632042BA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1C57A-F327-4D7C-BA17-3E88CF22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8EF57-D2A5-4DD1-88AB-6743F24B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A0A85-E6C1-47FB-AAE8-CADBC043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3F04E-DC0E-4194-89C4-4D41C601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EED19-CB27-41C9-9573-5551423D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AA76F-F613-468D-BF57-98A3BE0C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E9ADF-7D34-45A7-8719-71C67974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08725-6AC5-444B-8202-4375E6A1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A40D-B61D-4DC6-9D77-22B19DE0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01C89-15C6-45CB-B6A8-1E5FBD2C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56EF4-D3B2-4A32-A967-C163A0BD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5FFCC-A797-43BD-8D1D-ED4BE996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612C6-05D1-477E-BF36-F7BBF672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B3BF6-B437-4099-8DD7-B7DBBF51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5EE92-C757-4F2C-AF46-29F980D89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BA0B9-D50E-4547-A6E5-5A24EA7C3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96892-404A-426D-9C58-050563BA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22EFA-8E11-4B5C-9968-DEFF0A8D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29371-99D5-4094-873F-01151C82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7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71913-6D03-4EA1-A0C6-3685B2B7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208C5-B0E7-493A-9982-B325A1AC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B4326-34F1-4212-862C-E03C3648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FEE910-5879-4667-BC2D-09ED41A5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17B6DA-E746-414B-9765-7F9C6903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DD22C-3E58-466F-A2FA-A9E38D16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B0658C-E27B-4641-9856-59C1C310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42EAF1-44B7-4CEF-A2B3-A85B61C3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2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4272B-772E-4F25-9DCA-D7C59E71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EC312E-5CA2-43AF-94BC-164E01D5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22005-67DC-4B53-9C04-5FE3D224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6FFCDF-2A59-4E2B-A7EF-B1F7F8F4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0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6-F096-4A37-953F-4DADAF31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E55143-B0DE-4F26-A412-020DE4D5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A7615-D18D-4CE6-B5BE-5575067C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89068-9D0A-46A1-B1EA-5320C084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FF8AE-35F4-4130-A292-50442AC9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FF46C-9C0C-4C96-8756-A30B05D89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3ADD6-4D9C-4A8C-9B6B-276580E8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41C52-2DDF-49AA-9797-280FF281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F0453-5CFD-4E0F-BA02-1F707B4F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1159-B0E6-4A65-9E2A-9C878A7D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09D778-87FC-4A74-A768-598A76FFF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DA342-254C-4D53-8601-882C17C43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3B1C3-DB90-44A0-B2BA-31FC87A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B751A-8F82-457A-90C0-99C4C38E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4D285-9C13-4512-BDF0-601B0487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8F1C4-46F5-464C-9B27-F1751D86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6BBED-6FC7-4C68-99AE-51D7F2DA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B32B-13A1-4C2B-999F-F03C225D5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3BA4-6A24-41F1-9492-75C95C0B8D9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193C3-C875-4A39-8731-92FEEAF70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F6E55-10BF-446D-9282-360331F35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8874-AD83-47CC-9E77-ECB2C87A9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512DD-DA94-4694-8C0B-320D2FA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克鲁斯卡尔</a:t>
            </a:r>
            <a:r>
              <a:rPr lang="en-US" altLang="zh-CN" dirty="0"/>
              <a:t>(Kruskal)</a:t>
            </a:r>
            <a:r>
              <a:rPr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2E755-BB35-4629-A7C8-185894351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A0C656-1D39-47AD-85CB-48E4DEC967A3}"/>
              </a:ext>
            </a:extLst>
          </p:cNvPr>
          <p:cNvCxnSpPr>
            <a:cxnSpLocks/>
          </p:cNvCxnSpPr>
          <p:nvPr/>
        </p:nvCxnSpPr>
        <p:spPr>
          <a:xfrm flipH="1">
            <a:off x="6311154" y="3018005"/>
            <a:ext cx="38548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47A4F6-3BC5-4B7E-B8FB-A277E18F5EB9}"/>
              </a:ext>
            </a:extLst>
          </p:cNvPr>
          <p:cNvCxnSpPr>
            <a:cxnSpLocks/>
          </p:cNvCxnSpPr>
          <p:nvPr/>
        </p:nvCxnSpPr>
        <p:spPr>
          <a:xfrm flipH="1">
            <a:off x="5163672" y="851648"/>
            <a:ext cx="932328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50DB63-512A-4AC3-A759-5F91C8B509C1}"/>
              </a:ext>
            </a:extLst>
          </p:cNvPr>
          <p:cNvCxnSpPr>
            <a:cxnSpLocks/>
          </p:cNvCxnSpPr>
          <p:nvPr/>
        </p:nvCxnSpPr>
        <p:spPr>
          <a:xfrm>
            <a:off x="5880846" y="3216259"/>
            <a:ext cx="215154" cy="862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AEF7457-4EA2-4D92-B632-AC32699ABD89}"/>
              </a:ext>
            </a:extLst>
          </p:cNvPr>
          <p:cNvCxnSpPr>
            <a:cxnSpLocks/>
          </p:cNvCxnSpPr>
          <p:nvPr/>
        </p:nvCxnSpPr>
        <p:spPr>
          <a:xfrm flipH="1">
            <a:off x="4123765" y="1828801"/>
            <a:ext cx="726141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C70BF6-9E7A-4433-A5DE-B1500219866A}"/>
              </a:ext>
            </a:extLst>
          </p:cNvPr>
          <p:cNvCxnSpPr>
            <a:cxnSpLocks/>
          </p:cNvCxnSpPr>
          <p:nvPr/>
        </p:nvCxnSpPr>
        <p:spPr>
          <a:xfrm flipH="1">
            <a:off x="6947647" y="1699072"/>
            <a:ext cx="282390" cy="91293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D2BA6D-F6D2-48E3-9F25-2096526375CC}"/>
              </a:ext>
            </a:extLst>
          </p:cNvPr>
          <p:cNvCxnSpPr>
            <a:cxnSpLocks/>
          </p:cNvCxnSpPr>
          <p:nvPr/>
        </p:nvCxnSpPr>
        <p:spPr>
          <a:xfrm>
            <a:off x="6867664" y="3018005"/>
            <a:ext cx="10309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F5087E7-88F7-4307-91AE-65D407540F0C}"/>
              </a:ext>
            </a:extLst>
          </p:cNvPr>
          <p:cNvCxnSpPr>
            <a:cxnSpLocks/>
          </p:cNvCxnSpPr>
          <p:nvPr/>
        </p:nvCxnSpPr>
        <p:spPr>
          <a:xfrm flipH="1">
            <a:off x="5558118" y="4470287"/>
            <a:ext cx="621086" cy="120437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3D0B28F-AD3E-4E80-BC35-9B7FBA09E317}"/>
              </a:ext>
            </a:extLst>
          </p:cNvPr>
          <p:cNvSpPr txBox="1"/>
          <p:nvPr/>
        </p:nvSpPr>
        <p:spPr>
          <a:xfrm>
            <a:off x="9099176" y="20439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WPL=27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609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29000-696E-4FCB-B2B2-B31C876E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普里姆</a:t>
            </a:r>
            <a:r>
              <a:rPr lang="en-US" altLang="zh-CN" dirty="0"/>
              <a:t>(Prim)</a:t>
            </a:r>
            <a:r>
              <a:rPr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42D0E-DA5E-439A-9C5A-C244D8838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1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2EA09B-888E-4822-A24A-D35B3E1967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60C3073-010F-43CA-A974-EAB08F81279C}"/>
              </a:ext>
            </a:extLst>
          </p:cNvPr>
          <p:cNvCxnSpPr>
            <a:cxnSpLocks/>
          </p:cNvCxnSpPr>
          <p:nvPr/>
        </p:nvCxnSpPr>
        <p:spPr>
          <a:xfrm>
            <a:off x="6472518" y="851647"/>
            <a:ext cx="672353" cy="4210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9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4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1541CA-D632-4466-ABFA-D10F0432B2B2}"/>
              </a:ext>
            </a:extLst>
          </p:cNvPr>
          <p:cNvCxnSpPr>
            <a:cxnSpLocks/>
          </p:cNvCxnSpPr>
          <p:nvPr/>
        </p:nvCxnSpPr>
        <p:spPr>
          <a:xfrm flipV="1">
            <a:off x="4150658" y="1891553"/>
            <a:ext cx="636495" cy="5378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2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1541CA-D632-4466-ABFA-D10F0432B2B2}"/>
              </a:ext>
            </a:extLst>
          </p:cNvPr>
          <p:cNvCxnSpPr>
            <a:cxnSpLocks/>
          </p:cNvCxnSpPr>
          <p:nvPr/>
        </p:nvCxnSpPr>
        <p:spPr>
          <a:xfrm flipV="1">
            <a:off x="4150658" y="1891553"/>
            <a:ext cx="636495" cy="5378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2737A9-50B9-461E-8D43-0E4234FA84BA}"/>
              </a:ext>
            </a:extLst>
          </p:cNvPr>
          <p:cNvCxnSpPr>
            <a:cxnSpLocks/>
          </p:cNvCxnSpPr>
          <p:nvPr/>
        </p:nvCxnSpPr>
        <p:spPr>
          <a:xfrm flipV="1">
            <a:off x="6920753" y="1640541"/>
            <a:ext cx="313765" cy="9771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9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1541CA-D632-4466-ABFA-D10F0432B2B2}"/>
              </a:ext>
            </a:extLst>
          </p:cNvPr>
          <p:cNvCxnSpPr>
            <a:cxnSpLocks/>
          </p:cNvCxnSpPr>
          <p:nvPr/>
        </p:nvCxnSpPr>
        <p:spPr>
          <a:xfrm flipV="1">
            <a:off x="4150658" y="1891553"/>
            <a:ext cx="636495" cy="5378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2737A9-50B9-461E-8D43-0E4234FA84BA}"/>
              </a:ext>
            </a:extLst>
          </p:cNvPr>
          <p:cNvCxnSpPr>
            <a:cxnSpLocks/>
          </p:cNvCxnSpPr>
          <p:nvPr/>
        </p:nvCxnSpPr>
        <p:spPr>
          <a:xfrm flipV="1">
            <a:off x="6920753" y="1640541"/>
            <a:ext cx="313765" cy="9771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5AAC62-153F-461A-860E-ED1F4E092C78}"/>
              </a:ext>
            </a:extLst>
          </p:cNvPr>
          <p:cNvCxnSpPr>
            <a:cxnSpLocks/>
          </p:cNvCxnSpPr>
          <p:nvPr/>
        </p:nvCxnSpPr>
        <p:spPr>
          <a:xfrm flipV="1">
            <a:off x="7014882" y="2786643"/>
            <a:ext cx="963706" cy="820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2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1541CA-D632-4466-ABFA-D10F0432B2B2}"/>
              </a:ext>
            </a:extLst>
          </p:cNvPr>
          <p:cNvCxnSpPr>
            <a:cxnSpLocks/>
          </p:cNvCxnSpPr>
          <p:nvPr/>
        </p:nvCxnSpPr>
        <p:spPr>
          <a:xfrm flipV="1">
            <a:off x="4150658" y="1891553"/>
            <a:ext cx="636495" cy="5378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2737A9-50B9-461E-8D43-0E4234FA84BA}"/>
              </a:ext>
            </a:extLst>
          </p:cNvPr>
          <p:cNvCxnSpPr>
            <a:cxnSpLocks/>
          </p:cNvCxnSpPr>
          <p:nvPr/>
        </p:nvCxnSpPr>
        <p:spPr>
          <a:xfrm flipV="1">
            <a:off x="6920753" y="1640541"/>
            <a:ext cx="313765" cy="9771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5AAC62-153F-461A-860E-ED1F4E092C78}"/>
              </a:ext>
            </a:extLst>
          </p:cNvPr>
          <p:cNvCxnSpPr>
            <a:cxnSpLocks/>
          </p:cNvCxnSpPr>
          <p:nvPr/>
        </p:nvCxnSpPr>
        <p:spPr>
          <a:xfrm flipV="1">
            <a:off x="7014882" y="2786643"/>
            <a:ext cx="963706" cy="820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C11494-C0A4-4E79-98AB-CB69310EA5D3}"/>
              </a:ext>
            </a:extLst>
          </p:cNvPr>
          <p:cNvCxnSpPr>
            <a:cxnSpLocks/>
          </p:cNvCxnSpPr>
          <p:nvPr/>
        </p:nvCxnSpPr>
        <p:spPr>
          <a:xfrm flipV="1">
            <a:off x="6347012" y="3055585"/>
            <a:ext cx="304799" cy="106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9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1541CA-D632-4466-ABFA-D10F0432B2B2}"/>
              </a:ext>
            </a:extLst>
          </p:cNvPr>
          <p:cNvCxnSpPr>
            <a:cxnSpLocks/>
          </p:cNvCxnSpPr>
          <p:nvPr/>
        </p:nvCxnSpPr>
        <p:spPr>
          <a:xfrm flipV="1">
            <a:off x="4150658" y="1891553"/>
            <a:ext cx="636495" cy="5378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2737A9-50B9-461E-8D43-0E4234FA84BA}"/>
              </a:ext>
            </a:extLst>
          </p:cNvPr>
          <p:cNvCxnSpPr>
            <a:cxnSpLocks/>
          </p:cNvCxnSpPr>
          <p:nvPr/>
        </p:nvCxnSpPr>
        <p:spPr>
          <a:xfrm flipV="1">
            <a:off x="6920753" y="1640541"/>
            <a:ext cx="313765" cy="9771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5AAC62-153F-461A-860E-ED1F4E092C78}"/>
              </a:ext>
            </a:extLst>
          </p:cNvPr>
          <p:cNvCxnSpPr>
            <a:cxnSpLocks/>
          </p:cNvCxnSpPr>
          <p:nvPr/>
        </p:nvCxnSpPr>
        <p:spPr>
          <a:xfrm flipV="1">
            <a:off x="7014882" y="2786643"/>
            <a:ext cx="963706" cy="820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C11494-C0A4-4E79-98AB-CB69310EA5D3}"/>
              </a:ext>
            </a:extLst>
          </p:cNvPr>
          <p:cNvCxnSpPr>
            <a:cxnSpLocks/>
          </p:cNvCxnSpPr>
          <p:nvPr/>
        </p:nvCxnSpPr>
        <p:spPr>
          <a:xfrm flipV="1">
            <a:off x="6347012" y="3055585"/>
            <a:ext cx="304799" cy="106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340D4D-60F6-4984-934B-306A9317C1AA}"/>
              </a:ext>
            </a:extLst>
          </p:cNvPr>
          <p:cNvCxnSpPr>
            <a:cxnSpLocks/>
          </p:cNvCxnSpPr>
          <p:nvPr/>
        </p:nvCxnSpPr>
        <p:spPr>
          <a:xfrm flipH="1" flipV="1">
            <a:off x="5907742" y="3218329"/>
            <a:ext cx="219634" cy="9054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1541CA-D632-4466-ABFA-D10F0432B2B2}"/>
              </a:ext>
            </a:extLst>
          </p:cNvPr>
          <p:cNvCxnSpPr>
            <a:cxnSpLocks/>
          </p:cNvCxnSpPr>
          <p:nvPr/>
        </p:nvCxnSpPr>
        <p:spPr>
          <a:xfrm flipV="1">
            <a:off x="4150658" y="1891553"/>
            <a:ext cx="636495" cy="5378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2737A9-50B9-461E-8D43-0E4234FA84BA}"/>
              </a:ext>
            </a:extLst>
          </p:cNvPr>
          <p:cNvCxnSpPr>
            <a:cxnSpLocks/>
          </p:cNvCxnSpPr>
          <p:nvPr/>
        </p:nvCxnSpPr>
        <p:spPr>
          <a:xfrm flipV="1">
            <a:off x="6920753" y="1640541"/>
            <a:ext cx="313765" cy="9771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5AAC62-153F-461A-860E-ED1F4E092C78}"/>
              </a:ext>
            </a:extLst>
          </p:cNvPr>
          <p:cNvCxnSpPr>
            <a:cxnSpLocks/>
          </p:cNvCxnSpPr>
          <p:nvPr/>
        </p:nvCxnSpPr>
        <p:spPr>
          <a:xfrm flipV="1">
            <a:off x="7014882" y="2786643"/>
            <a:ext cx="963706" cy="820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C11494-C0A4-4E79-98AB-CB69310EA5D3}"/>
              </a:ext>
            </a:extLst>
          </p:cNvPr>
          <p:cNvCxnSpPr>
            <a:cxnSpLocks/>
          </p:cNvCxnSpPr>
          <p:nvPr/>
        </p:nvCxnSpPr>
        <p:spPr>
          <a:xfrm flipV="1">
            <a:off x="6347012" y="3055585"/>
            <a:ext cx="304799" cy="106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340D4D-60F6-4984-934B-306A9317C1AA}"/>
              </a:ext>
            </a:extLst>
          </p:cNvPr>
          <p:cNvCxnSpPr>
            <a:cxnSpLocks/>
          </p:cNvCxnSpPr>
          <p:nvPr/>
        </p:nvCxnSpPr>
        <p:spPr>
          <a:xfrm flipH="1" flipV="1">
            <a:off x="5907742" y="3218329"/>
            <a:ext cx="219634" cy="9054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21E81B4-BECD-497E-9C95-9409B12B0797}"/>
              </a:ext>
            </a:extLst>
          </p:cNvPr>
          <p:cNvCxnSpPr>
            <a:cxnSpLocks/>
          </p:cNvCxnSpPr>
          <p:nvPr/>
        </p:nvCxnSpPr>
        <p:spPr>
          <a:xfrm flipH="1" flipV="1">
            <a:off x="6849035" y="3055585"/>
            <a:ext cx="121024" cy="10533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270976-B783-4355-9A8F-E1BC4550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FE07FF-B143-4635-913D-C8F9EAAEB7C1}"/>
              </a:ext>
            </a:extLst>
          </p:cNvPr>
          <p:cNvCxnSpPr>
            <a:cxnSpLocks/>
          </p:cNvCxnSpPr>
          <p:nvPr/>
        </p:nvCxnSpPr>
        <p:spPr>
          <a:xfrm flipV="1">
            <a:off x="5154706" y="878541"/>
            <a:ext cx="941294" cy="6454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844432-C585-41BF-A3E8-A3D6346FE67B}"/>
              </a:ext>
            </a:extLst>
          </p:cNvPr>
          <p:cNvCxnSpPr>
            <a:cxnSpLocks/>
          </p:cNvCxnSpPr>
          <p:nvPr/>
        </p:nvCxnSpPr>
        <p:spPr>
          <a:xfrm>
            <a:off x="6481482" y="878541"/>
            <a:ext cx="690283" cy="3944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1541CA-D632-4466-ABFA-D10F0432B2B2}"/>
              </a:ext>
            </a:extLst>
          </p:cNvPr>
          <p:cNvCxnSpPr>
            <a:cxnSpLocks/>
          </p:cNvCxnSpPr>
          <p:nvPr/>
        </p:nvCxnSpPr>
        <p:spPr>
          <a:xfrm flipV="1">
            <a:off x="4150658" y="1891553"/>
            <a:ext cx="636495" cy="5378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2737A9-50B9-461E-8D43-0E4234FA84BA}"/>
              </a:ext>
            </a:extLst>
          </p:cNvPr>
          <p:cNvCxnSpPr>
            <a:cxnSpLocks/>
          </p:cNvCxnSpPr>
          <p:nvPr/>
        </p:nvCxnSpPr>
        <p:spPr>
          <a:xfrm flipV="1">
            <a:off x="6920753" y="1640541"/>
            <a:ext cx="313765" cy="9771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5AAC62-153F-461A-860E-ED1F4E092C78}"/>
              </a:ext>
            </a:extLst>
          </p:cNvPr>
          <p:cNvCxnSpPr>
            <a:cxnSpLocks/>
          </p:cNvCxnSpPr>
          <p:nvPr/>
        </p:nvCxnSpPr>
        <p:spPr>
          <a:xfrm flipV="1">
            <a:off x="7014882" y="2786643"/>
            <a:ext cx="963706" cy="820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C11494-C0A4-4E79-98AB-CB69310EA5D3}"/>
              </a:ext>
            </a:extLst>
          </p:cNvPr>
          <p:cNvCxnSpPr>
            <a:cxnSpLocks/>
          </p:cNvCxnSpPr>
          <p:nvPr/>
        </p:nvCxnSpPr>
        <p:spPr>
          <a:xfrm flipV="1">
            <a:off x="6347012" y="3055585"/>
            <a:ext cx="304799" cy="106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340D4D-60F6-4984-934B-306A9317C1AA}"/>
              </a:ext>
            </a:extLst>
          </p:cNvPr>
          <p:cNvCxnSpPr>
            <a:cxnSpLocks/>
          </p:cNvCxnSpPr>
          <p:nvPr/>
        </p:nvCxnSpPr>
        <p:spPr>
          <a:xfrm flipH="1" flipV="1">
            <a:off x="5907742" y="3218329"/>
            <a:ext cx="219634" cy="9054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21E81B4-BECD-497E-9C95-9409B12B0797}"/>
              </a:ext>
            </a:extLst>
          </p:cNvPr>
          <p:cNvCxnSpPr>
            <a:cxnSpLocks/>
          </p:cNvCxnSpPr>
          <p:nvPr/>
        </p:nvCxnSpPr>
        <p:spPr>
          <a:xfrm flipH="1" flipV="1">
            <a:off x="6849035" y="3055585"/>
            <a:ext cx="121024" cy="10533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2E99E1F-1542-4029-9784-FEBCD39F953D}"/>
              </a:ext>
            </a:extLst>
          </p:cNvPr>
          <p:cNvCxnSpPr>
            <a:cxnSpLocks/>
          </p:cNvCxnSpPr>
          <p:nvPr/>
        </p:nvCxnSpPr>
        <p:spPr>
          <a:xfrm flipV="1">
            <a:off x="5540188" y="4454080"/>
            <a:ext cx="614082" cy="125643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FBDB3DB-88C8-4E0C-8591-6863E7729174}"/>
              </a:ext>
            </a:extLst>
          </p:cNvPr>
          <p:cNvSpPr txBox="1"/>
          <p:nvPr/>
        </p:nvSpPr>
        <p:spPr>
          <a:xfrm>
            <a:off x="9350188" y="18915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WPL=27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7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A0C656-1D39-47AD-85CB-48E4DEC967A3}"/>
              </a:ext>
            </a:extLst>
          </p:cNvPr>
          <p:cNvCxnSpPr>
            <a:cxnSpLocks/>
          </p:cNvCxnSpPr>
          <p:nvPr/>
        </p:nvCxnSpPr>
        <p:spPr>
          <a:xfrm flipH="1">
            <a:off x="6311154" y="3018005"/>
            <a:ext cx="38548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6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A0C656-1D39-47AD-85CB-48E4DEC967A3}"/>
              </a:ext>
            </a:extLst>
          </p:cNvPr>
          <p:cNvCxnSpPr>
            <a:cxnSpLocks/>
          </p:cNvCxnSpPr>
          <p:nvPr/>
        </p:nvCxnSpPr>
        <p:spPr>
          <a:xfrm flipH="1">
            <a:off x="6311154" y="3018005"/>
            <a:ext cx="38548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47A4F6-3BC5-4B7E-B8FB-A277E18F5EB9}"/>
              </a:ext>
            </a:extLst>
          </p:cNvPr>
          <p:cNvCxnSpPr>
            <a:cxnSpLocks/>
          </p:cNvCxnSpPr>
          <p:nvPr/>
        </p:nvCxnSpPr>
        <p:spPr>
          <a:xfrm flipH="1">
            <a:off x="5163672" y="851648"/>
            <a:ext cx="932328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A0C656-1D39-47AD-85CB-48E4DEC967A3}"/>
              </a:ext>
            </a:extLst>
          </p:cNvPr>
          <p:cNvCxnSpPr>
            <a:cxnSpLocks/>
          </p:cNvCxnSpPr>
          <p:nvPr/>
        </p:nvCxnSpPr>
        <p:spPr>
          <a:xfrm flipH="1">
            <a:off x="6311154" y="3018005"/>
            <a:ext cx="38548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47A4F6-3BC5-4B7E-B8FB-A277E18F5EB9}"/>
              </a:ext>
            </a:extLst>
          </p:cNvPr>
          <p:cNvCxnSpPr>
            <a:cxnSpLocks/>
          </p:cNvCxnSpPr>
          <p:nvPr/>
        </p:nvCxnSpPr>
        <p:spPr>
          <a:xfrm flipH="1">
            <a:off x="5163672" y="851648"/>
            <a:ext cx="932328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50DB63-512A-4AC3-A759-5F91C8B509C1}"/>
              </a:ext>
            </a:extLst>
          </p:cNvPr>
          <p:cNvCxnSpPr>
            <a:cxnSpLocks/>
          </p:cNvCxnSpPr>
          <p:nvPr/>
        </p:nvCxnSpPr>
        <p:spPr>
          <a:xfrm>
            <a:off x="5880846" y="3216259"/>
            <a:ext cx="215154" cy="862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A0C656-1D39-47AD-85CB-48E4DEC967A3}"/>
              </a:ext>
            </a:extLst>
          </p:cNvPr>
          <p:cNvCxnSpPr>
            <a:cxnSpLocks/>
          </p:cNvCxnSpPr>
          <p:nvPr/>
        </p:nvCxnSpPr>
        <p:spPr>
          <a:xfrm flipH="1">
            <a:off x="6311154" y="3018005"/>
            <a:ext cx="38548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47A4F6-3BC5-4B7E-B8FB-A277E18F5EB9}"/>
              </a:ext>
            </a:extLst>
          </p:cNvPr>
          <p:cNvCxnSpPr>
            <a:cxnSpLocks/>
          </p:cNvCxnSpPr>
          <p:nvPr/>
        </p:nvCxnSpPr>
        <p:spPr>
          <a:xfrm flipH="1">
            <a:off x="5163672" y="851648"/>
            <a:ext cx="932328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50DB63-512A-4AC3-A759-5F91C8B509C1}"/>
              </a:ext>
            </a:extLst>
          </p:cNvPr>
          <p:cNvCxnSpPr>
            <a:cxnSpLocks/>
          </p:cNvCxnSpPr>
          <p:nvPr/>
        </p:nvCxnSpPr>
        <p:spPr>
          <a:xfrm>
            <a:off x="5880846" y="3216259"/>
            <a:ext cx="215154" cy="862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AEF7457-4EA2-4D92-B632-AC32699ABD89}"/>
              </a:ext>
            </a:extLst>
          </p:cNvPr>
          <p:cNvCxnSpPr>
            <a:cxnSpLocks/>
          </p:cNvCxnSpPr>
          <p:nvPr/>
        </p:nvCxnSpPr>
        <p:spPr>
          <a:xfrm flipH="1">
            <a:off x="4123765" y="1828801"/>
            <a:ext cx="726141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3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A0C656-1D39-47AD-85CB-48E4DEC967A3}"/>
              </a:ext>
            </a:extLst>
          </p:cNvPr>
          <p:cNvCxnSpPr>
            <a:cxnSpLocks/>
          </p:cNvCxnSpPr>
          <p:nvPr/>
        </p:nvCxnSpPr>
        <p:spPr>
          <a:xfrm flipH="1">
            <a:off x="6311154" y="3018005"/>
            <a:ext cx="38548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47A4F6-3BC5-4B7E-B8FB-A277E18F5EB9}"/>
              </a:ext>
            </a:extLst>
          </p:cNvPr>
          <p:cNvCxnSpPr>
            <a:cxnSpLocks/>
          </p:cNvCxnSpPr>
          <p:nvPr/>
        </p:nvCxnSpPr>
        <p:spPr>
          <a:xfrm flipH="1">
            <a:off x="5163672" y="851648"/>
            <a:ext cx="932328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50DB63-512A-4AC3-A759-5F91C8B509C1}"/>
              </a:ext>
            </a:extLst>
          </p:cNvPr>
          <p:cNvCxnSpPr>
            <a:cxnSpLocks/>
          </p:cNvCxnSpPr>
          <p:nvPr/>
        </p:nvCxnSpPr>
        <p:spPr>
          <a:xfrm>
            <a:off x="5880846" y="3216259"/>
            <a:ext cx="215154" cy="862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AEF7457-4EA2-4D92-B632-AC32699ABD89}"/>
              </a:ext>
            </a:extLst>
          </p:cNvPr>
          <p:cNvCxnSpPr>
            <a:cxnSpLocks/>
          </p:cNvCxnSpPr>
          <p:nvPr/>
        </p:nvCxnSpPr>
        <p:spPr>
          <a:xfrm flipH="1">
            <a:off x="4123765" y="1828801"/>
            <a:ext cx="726141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C70BF6-9E7A-4433-A5DE-B1500219866A}"/>
              </a:ext>
            </a:extLst>
          </p:cNvPr>
          <p:cNvCxnSpPr>
            <a:cxnSpLocks/>
          </p:cNvCxnSpPr>
          <p:nvPr/>
        </p:nvCxnSpPr>
        <p:spPr>
          <a:xfrm flipH="1">
            <a:off x="6947647" y="1699072"/>
            <a:ext cx="282390" cy="91293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22829-3307-459B-8D9B-CEA9AEDEE5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77898"/>
            <a:ext cx="5143500" cy="585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0C0AF-942A-4BCD-BEBC-9ECBD4F6A4FC}"/>
              </a:ext>
            </a:extLst>
          </p:cNvPr>
          <p:cNvCxnSpPr>
            <a:cxnSpLocks/>
          </p:cNvCxnSpPr>
          <p:nvPr/>
        </p:nvCxnSpPr>
        <p:spPr>
          <a:xfrm flipV="1">
            <a:off x="7055224" y="2832847"/>
            <a:ext cx="824752" cy="62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1F4767-C88C-428A-AF82-3793BC08F693}"/>
              </a:ext>
            </a:extLst>
          </p:cNvPr>
          <p:cNvCxnSpPr>
            <a:cxnSpLocks/>
          </p:cNvCxnSpPr>
          <p:nvPr/>
        </p:nvCxnSpPr>
        <p:spPr>
          <a:xfrm>
            <a:off x="6436659" y="851648"/>
            <a:ext cx="726141" cy="4109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A0C656-1D39-47AD-85CB-48E4DEC967A3}"/>
              </a:ext>
            </a:extLst>
          </p:cNvPr>
          <p:cNvCxnSpPr>
            <a:cxnSpLocks/>
          </p:cNvCxnSpPr>
          <p:nvPr/>
        </p:nvCxnSpPr>
        <p:spPr>
          <a:xfrm flipH="1">
            <a:off x="6311154" y="3018005"/>
            <a:ext cx="38548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47A4F6-3BC5-4B7E-B8FB-A277E18F5EB9}"/>
              </a:ext>
            </a:extLst>
          </p:cNvPr>
          <p:cNvCxnSpPr>
            <a:cxnSpLocks/>
          </p:cNvCxnSpPr>
          <p:nvPr/>
        </p:nvCxnSpPr>
        <p:spPr>
          <a:xfrm flipH="1">
            <a:off x="5163672" y="851648"/>
            <a:ext cx="932328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50DB63-512A-4AC3-A759-5F91C8B509C1}"/>
              </a:ext>
            </a:extLst>
          </p:cNvPr>
          <p:cNvCxnSpPr>
            <a:cxnSpLocks/>
          </p:cNvCxnSpPr>
          <p:nvPr/>
        </p:nvCxnSpPr>
        <p:spPr>
          <a:xfrm>
            <a:off x="5880846" y="3216259"/>
            <a:ext cx="215154" cy="862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AEF7457-4EA2-4D92-B632-AC32699ABD89}"/>
              </a:ext>
            </a:extLst>
          </p:cNvPr>
          <p:cNvCxnSpPr>
            <a:cxnSpLocks/>
          </p:cNvCxnSpPr>
          <p:nvPr/>
        </p:nvCxnSpPr>
        <p:spPr>
          <a:xfrm flipH="1">
            <a:off x="4123765" y="1828801"/>
            <a:ext cx="726141" cy="63649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C70BF6-9E7A-4433-A5DE-B1500219866A}"/>
              </a:ext>
            </a:extLst>
          </p:cNvPr>
          <p:cNvCxnSpPr>
            <a:cxnSpLocks/>
          </p:cNvCxnSpPr>
          <p:nvPr/>
        </p:nvCxnSpPr>
        <p:spPr>
          <a:xfrm flipH="1">
            <a:off x="6947647" y="1699072"/>
            <a:ext cx="282390" cy="91293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D2BA6D-F6D2-48E3-9F25-2096526375CC}"/>
              </a:ext>
            </a:extLst>
          </p:cNvPr>
          <p:cNvCxnSpPr>
            <a:cxnSpLocks/>
          </p:cNvCxnSpPr>
          <p:nvPr/>
        </p:nvCxnSpPr>
        <p:spPr>
          <a:xfrm>
            <a:off x="6867664" y="3018005"/>
            <a:ext cx="103092" cy="10609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9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16</Words>
  <Application>Microsoft Office PowerPoint</Application>
  <PresentationFormat>宽屏</PresentationFormat>
  <Paragraphs>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克鲁斯卡尔(Kruskal)算法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普里姆(Prim)算法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Zhu</dc:creator>
  <cp:lastModifiedBy>Tom Zhu</cp:lastModifiedBy>
  <cp:revision>4</cp:revision>
  <dcterms:created xsi:type="dcterms:W3CDTF">2023-11-29T12:13:28Z</dcterms:created>
  <dcterms:modified xsi:type="dcterms:W3CDTF">2023-11-30T11:04:23Z</dcterms:modified>
</cp:coreProperties>
</file>