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BB1F-3CF0-4575-9FDE-D9D5A682F69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FCA793A-2DB9-4E5E-B415-12EFB2AD7B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74A656-21FC-4D7C-9994-1677EEF8C395}"/>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3AD850DE-4A53-4A9A-8E80-3618D30BF7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FE732D-EED7-4D67-8870-43DC573E2BD7}"/>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312723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8FCA0-00DF-485D-ADC8-12B5435FD6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B9DC93-19FB-40E3-BF7E-7EAA09A070D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B27077-4024-41BF-A268-26A5D9ED6097}"/>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D8A5E568-CD3D-44FF-A588-233E5BEB1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9D1A3-5593-4A4F-B118-1B15F2C91FC8}"/>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00886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1748D81-02EA-41F4-8A00-925C86C4DA8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DF7699-3FAB-40AE-AC2F-67815956C34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BC35F0-CC28-41F6-8707-283E7EB86CA1}"/>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DD10689E-03FB-478D-8EEC-F85F83DE4D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E3F470-98EB-4609-A79E-658FA13C45A3}"/>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95336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F97A6-C6BE-41E0-9264-4B407B0E88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A4A6F5-B3F4-42ED-977E-36A61F8F3AA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29B63F-18AD-4D80-9851-220B8A94765E}"/>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B43F0152-AFD4-4BFC-A7B3-3F55F793B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BFFA95-16FB-4723-957E-45DAEAE77945}"/>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42731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811C43-CD3E-408F-8D4E-3D327B16B59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14DCDE-479D-4981-B71D-CE0A5FB62F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899E1B0-CA73-4188-A237-2F7B102672A0}"/>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9C409C6C-80D9-44F8-AC63-133273EA77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B3E956-7562-4C01-B356-C4B4E0E4DC38}"/>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07475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923EE-8413-44BC-B161-A6AC243D8C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6F21AA-EBC5-4AD5-8BC6-04D8EEE9B46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91F9E8C-FC2B-4199-8D57-009ABF8DA88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BE8743D-758F-4B02-B8CA-34FEDC34E7F3}"/>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6" name="页脚占位符 5">
            <a:extLst>
              <a:ext uri="{FF2B5EF4-FFF2-40B4-BE49-F238E27FC236}">
                <a16:creationId xmlns:a16="http://schemas.microsoft.com/office/drawing/2014/main" id="{6B97CE24-E124-4FF6-ABB9-A5F5BD7AFC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026A31-7124-4F01-8E2A-A448CBA5C15E}"/>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6228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881D0-D08D-4318-A79B-425035ED7D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CAA896A-FC42-4B99-9E93-10D08854D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F33E3D4-49E1-44B1-96CA-C1D996C1C8C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7277148-C72D-4BCF-86AF-6872DD09B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86BA701-1C9E-431F-BADC-5A1A8AF852B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87EFA16-7B21-4E38-91E0-636FD92D179F}"/>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8" name="页脚占位符 7">
            <a:extLst>
              <a:ext uri="{FF2B5EF4-FFF2-40B4-BE49-F238E27FC236}">
                <a16:creationId xmlns:a16="http://schemas.microsoft.com/office/drawing/2014/main" id="{D5DF083E-A54A-41B5-9E37-E762C55F79A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353AC3-C954-4072-A98D-890270E498FA}"/>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38625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5BE9C-2DB0-4DB5-8C03-CDFDE40F8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7E96FD-4EFD-457C-AA05-5D0864279B4C}"/>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4" name="页脚占位符 3">
            <a:extLst>
              <a:ext uri="{FF2B5EF4-FFF2-40B4-BE49-F238E27FC236}">
                <a16:creationId xmlns:a16="http://schemas.microsoft.com/office/drawing/2014/main" id="{9277224B-F845-4973-98D6-2E71CC200B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9F4A9D-CB16-4AD5-AA92-D8326BDB8B3E}"/>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80887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7EB41E-CA4F-4094-9634-C35BFB4E7040}"/>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3" name="页脚占位符 2">
            <a:extLst>
              <a:ext uri="{FF2B5EF4-FFF2-40B4-BE49-F238E27FC236}">
                <a16:creationId xmlns:a16="http://schemas.microsoft.com/office/drawing/2014/main" id="{944D277F-9F34-4FFE-9E21-DA15AA8A1A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FF8C2F-1EDE-4A6C-B3C3-E144E1D7B46B}"/>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59241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C86A4-AFF6-424D-92E6-B0ACB87A2C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48AAAA-A2CC-4828-A756-E4CCBC944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EDCE935-D7B9-4E20-BD59-A8B53161C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AC52298-939A-4D76-9156-7F7BCCC6928A}"/>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6" name="页脚占位符 5">
            <a:extLst>
              <a:ext uri="{FF2B5EF4-FFF2-40B4-BE49-F238E27FC236}">
                <a16:creationId xmlns:a16="http://schemas.microsoft.com/office/drawing/2014/main" id="{24173822-3876-4DCC-95C8-B9B98A3DA7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16985A-C4EB-48BC-B733-0B735679C88F}"/>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112168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19955-39EC-4A7C-9B59-C1FBF78EAD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004E232-E9AE-4596-BB69-A5796636B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D36983B-1A40-42EE-9F53-97DB7C4385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DDB082-EC75-40D6-95D0-ADE885006908}"/>
              </a:ext>
            </a:extLst>
          </p:cNvPr>
          <p:cNvSpPr>
            <a:spLocks noGrp="1"/>
          </p:cNvSpPr>
          <p:nvPr>
            <p:ph type="dt" sz="half" idx="10"/>
          </p:nvPr>
        </p:nvSpPr>
        <p:spPr/>
        <p:txBody>
          <a:bodyPr/>
          <a:lstStyle/>
          <a:p>
            <a:fld id="{C9EC46E8-772A-405B-9205-D9925C411598}" type="datetimeFigureOut">
              <a:rPr lang="zh-CN" altLang="en-US" smtClean="0"/>
              <a:t>2021/10/10</a:t>
            </a:fld>
            <a:endParaRPr lang="zh-CN" altLang="en-US"/>
          </a:p>
        </p:txBody>
      </p:sp>
      <p:sp>
        <p:nvSpPr>
          <p:cNvPr id="6" name="页脚占位符 5">
            <a:extLst>
              <a:ext uri="{FF2B5EF4-FFF2-40B4-BE49-F238E27FC236}">
                <a16:creationId xmlns:a16="http://schemas.microsoft.com/office/drawing/2014/main" id="{60210613-C0E7-404E-9BF2-2484CF8360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E370E5-09B3-4A31-98B2-021088B74C67}"/>
              </a:ext>
            </a:extLst>
          </p:cNvPr>
          <p:cNvSpPr>
            <a:spLocks noGrp="1"/>
          </p:cNvSpPr>
          <p:nvPr>
            <p:ph type="sldNum" sz="quarter" idx="12"/>
          </p:nvPr>
        </p:nvSpPr>
        <p:spPr/>
        <p:txBody>
          <a:body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22902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163641-DAF8-4F58-BD9C-7632D97DE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2CD1A4-73BE-4327-8AED-09D127045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5342240-3906-438B-9A41-5F511BA3E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C46E8-772A-405B-9205-D9925C411598}" type="datetimeFigureOut">
              <a:rPr lang="zh-CN" altLang="en-US" smtClean="0"/>
              <a:t>2021/10/10</a:t>
            </a:fld>
            <a:endParaRPr lang="zh-CN" altLang="en-US"/>
          </a:p>
        </p:txBody>
      </p:sp>
      <p:sp>
        <p:nvSpPr>
          <p:cNvPr id="5" name="页脚占位符 4">
            <a:extLst>
              <a:ext uri="{FF2B5EF4-FFF2-40B4-BE49-F238E27FC236}">
                <a16:creationId xmlns:a16="http://schemas.microsoft.com/office/drawing/2014/main" id="{5A440541-053C-4F84-A73A-4568A5B16A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F08FD94-6B66-4349-B692-B19EA0989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B064E-B7D8-4F19-8BE5-D4D7B5634447}" type="slidenum">
              <a:rPr lang="zh-CN" altLang="en-US" smtClean="0"/>
              <a:t>‹#›</a:t>
            </a:fld>
            <a:endParaRPr lang="zh-CN" altLang="en-US"/>
          </a:p>
        </p:txBody>
      </p:sp>
    </p:spTree>
    <p:extLst>
      <p:ext uri="{BB962C8B-B14F-4D97-AF65-F5344CB8AC3E}">
        <p14:creationId xmlns:p14="http://schemas.microsoft.com/office/powerpoint/2010/main" val="246964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矩形 1">
            <a:extLst>
              <a:ext uri="{FF2B5EF4-FFF2-40B4-BE49-F238E27FC236}">
                <a16:creationId xmlns:a16="http://schemas.microsoft.com/office/drawing/2014/main" id="{2F84EFD9-45E9-4168-BC24-881D927184C0}"/>
              </a:ext>
            </a:extLst>
          </p:cNvPr>
          <p:cNvSpPr/>
          <p:nvPr/>
        </p:nvSpPr>
        <p:spPr>
          <a:xfrm>
            <a:off x="248602" y="2802097"/>
            <a:ext cx="11318558" cy="2775760"/>
          </a:xfrm>
          <a:prstGeom prst="rect">
            <a:avLst/>
          </a:prstGeom>
        </p:spPr>
        <p:txBody>
          <a:bodyPr wrap="square">
            <a:spAutoFit/>
          </a:bodyPr>
          <a:lstStyle/>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苹果树的个数</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  74 -7 -12 -5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第一个数表示数字个数，</a:t>
            </a:r>
            <a:r>
              <a:rPr lang="zh-CN" altLang="en-US" sz="2400" b="1"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正数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：苹果个数，</a:t>
            </a:r>
            <a:r>
              <a:rPr lang="zh-CN" altLang="en-US" sz="2400" kern="100" dirty="0">
                <a:highlight>
                  <a:srgbClr val="FFFF00"/>
                </a:highlight>
                <a:latin typeface="宋体" panose="02010600030101010101" pitchFamily="2" charset="-122"/>
                <a:ea typeface="宋体" panose="02010600030101010101" pitchFamily="2" charset="-122"/>
                <a:cs typeface="Times New Roman" panose="02020603050405020304" pitchFamily="18" charset="0"/>
              </a:rPr>
              <a:t>负数</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：蔬果操作</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73 -8 -6 59 -4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2</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76 -5 -10 60 -2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a:p>
            <a:pPr>
              <a:lnSpc>
                <a:spcPct val="150000"/>
              </a:lnSpc>
              <a:spcAft>
                <a:spcPts val="0"/>
              </a:spcAft>
            </a:pP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5  80 -6 -15 59 0  //</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第</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4</a:t>
            </a:r>
            <a:r>
              <a:rPr lang="zh-CN" altLang="zh-CN" sz="2400" kern="100" dirty="0">
                <a:latin typeface="宋体" panose="02010600030101010101" pitchFamily="2" charset="-122"/>
                <a:ea typeface="宋体" panose="02010600030101010101" pitchFamily="2" charset="-122"/>
                <a:cs typeface="Times New Roman" panose="02020603050405020304" pitchFamily="18" charset="0"/>
              </a:rPr>
              <a:t>棵树</a:t>
            </a:r>
            <a:endParaRPr lang="zh-CN" altLang="zh-CN" sz="2400" dirty="0">
              <a:latin typeface="宋体" panose="02010600030101010101" pitchFamily="2" charset="-122"/>
              <a:ea typeface="宋体" panose="02010600030101010101" pitchFamily="2" charset="-122"/>
              <a:cs typeface="宋体" panose="02010600030101010101" pitchFamily="2" charset="-122"/>
            </a:endParaRPr>
          </a:p>
        </p:txBody>
      </p:sp>
      <p:pic>
        <p:nvPicPr>
          <p:cNvPr id="22" name="图片 4">
            <a:extLst>
              <a:ext uri="{FF2B5EF4-FFF2-40B4-BE49-F238E27FC236}">
                <a16:creationId xmlns:a16="http://schemas.microsoft.com/office/drawing/2014/main" id="{AE93F130-DED5-41C9-8170-B7C750A1F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0061" y="27463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4">
            <a:extLst>
              <a:ext uri="{FF2B5EF4-FFF2-40B4-BE49-F238E27FC236}">
                <a16:creationId xmlns:a16="http://schemas.microsoft.com/office/drawing/2014/main" id="{1DBE1A1A-6141-4E2C-85BA-03CD35BA7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291" y="83089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4">
            <a:extLst>
              <a:ext uri="{FF2B5EF4-FFF2-40B4-BE49-F238E27FC236}">
                <a16:creationId xmlns:a16="http://schemas.microsoft.com/office/drawing/2014/main" id="{A127FA54-C254-417A-91EA-834B6643B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1177" y="1490222"/>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4">
            <a:extLst>
              <a:ext uri="{FF2B5EF4-FFF2-40B4-BE49-F238E27FC236}">
                <a16:creationId xmlns:a16="http://schemas.microsoft.com/office/drawing/2014/main" id="{4075676A-483A-4EB0-B1B2-A26653C8A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291" y="2081031"/>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图片 4">
            <a:extLst>
              <a:ext uri="{FF2B5EF4-FFF2-40B4-BE49-F238E27FC236}">
                <a16:creationId xmlns:a16="http://schemas.microsoft.com/office/drawing/2014/main" id="{A6EEB555-DA79-41B6-8913-D70091075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041" y="2145731"/>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4">
            <a:extLst>
              <a:ext uri="{FF2B5EF4-FFF2-40B4-BE49-F238E27FC236}">
                <a16:creationId xmlns:a16="http://schemas.microsoft.com/office/drawing/2014/main" id="{8AC42D65-68F8-44DA-AB99-750886AAF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758508"/>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4">
            <a:extLst>
              <a:ext uri="{FF2B5EF4-FFF2-40B4-BE49-F238E27FC236}">
                <a16:creationId xmlns:a16="http://schemas.microsoft.com/office/drawing/2014/main" id="{F0B808FF-392F-46E1-A6E8-DB4F845F3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1" y="1500259"/>
            <a:ext cx="521970" cy="522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463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FF13E64-B114-4DAA-850E-479E385539FC}"/>
              </a:ext>
            </a:extLst>
          </p:cNvPr>
          <p:cNvSpPr/>
          <p:nvPr/>
        </p:nvSpPr>
        <p:spPr>
          <a:xfrm>
            <a:off x="727710" y="842935"/>
            <a:ext cx="9490710" cy="2328523"/>
          </a:xfrm>
          <a:prstGeom prst="rect">
            <a:avLst/>
          </a:prstGeom>
        </p:spPr>
        <p:txBody>
          <a:bodyPr wrap="square">
            <a:spAutoFit/>
          </a:bodyPr>
          <a:lstStyle/>
          <a:p>
            <a:pPr>
              <a:lnSpc>
                <a:spcPct val="150000"/>
              </a:lnSpc>
              <a:spcAft>
                <a:spcPts val="0"/>
              </a:spcAft>
            </a:pP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输出只有一行，包含三个整数</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T</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D</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E</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。其中，</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T</a:t>
            </a:r>
            <a:r>
              <a:rPr lang="zh-CN" altLang="en-US" sz="20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为全部疏果操作结束后所有苹果树上剩下的苹果总数（假设每棵苹果树在最后一次统计苹果个数操作后苹果不会因为疏果以外的原因减少</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D:</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为发生苹果掉落的苹果树的棵数</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lvl="0">
              <a:lnSpc>
                <a:spcPct val="150000"/>
              </a:lnSpc>
              <a:spcAft>
                <a:spcPts val="0"/>
              </a:spcAft>
            </a:pPr>
            <a:r>
              <a:rPr lang="en-US" altLang="zh-CN" sz="2000" b="1" kern="100" dirty="0">
                <a:latin typeface="宋体" panose="02010600030101010101" pitchFamily="2" charset="-122"/>
                <a:ea typeface="宋体" panose="02010600030101010101" pitchFamily="2" charset="-122"/>
                <a:cs typeface="Times New Roman" panose="02020603050405020304" pitchFamily="18" charset="0"/>
              </a:rPr>
              <a:t>E:</a:t>
            </a:r>
            <a:r>
              <a:rPr lang="en-US" altLang="zh-CN" sz="2000"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000" kern="100" dirty="0">
                <a:latin typeface="宋体" panose="02010600030101010101" pitchFamily="2" charset="-122"/>
                <a:ea typeface="宋体" panose="02010600030101010101" pitchFamily="2" charset="-122"/>
                <a:cs typeface="Times New Roman" panose="02020603050405020304" pitchFamily="18" charset="0"/>
              </a:rPr>
              <a:t>为相邻连续三棵树发生苹果掉落情况的组数。</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68136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B052FD-50A0-40C2-BBEC-8E6DE30D7864}"/>
              </a:ext>
            </a:extLst>
          </p:cNvPr>
          <p:cNvSpPr>
            <a:spLocks noChangeArrowheads="1"/>
          </p:cNvSpPr>
          <p:nvPr/>
        </p:nvSpPr>
        <p:spPr bwMode="auto">
          <a:xfrm>
            <a:off x="890588" y="-33670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a:extLst>
              <a:ext uri="{FF2B5EF4-FFF2-40B4-BE49-F238E27FC236}">
                <a16:creationId xmlns:a16="http://schemas.microsoft.com/office/drawing/2014/main" id="{D586DF10-9D57-4E38-8076-1CABA490FF15}"/>
              </a:ext>
            </a:extLst>
          </p:cNvPr>
          <p:cNvSpPr>
            <a:spLocks noChangeArrowheads="1"/>
          </p:cNvSpPr>
          <p:nvPr/>
        </p:nvSpPr>
        <p:spPr bwMode="auto">
          <a:xfrm>
            <a:off x="890588" y="-2909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a:extLst>
              <a:ext uri="{FF2B5EF4-FFF2-40B4-BE49-F238E27FC236}">
                <a16:creationId xmlns:a16="http://schemas.microsoft.com/office/drawing/2014/main" id="{927DDBBB-924B-45BF-AFE5-CCA0E912103A}"/>
              </a:ext>
            </a:extLst>
          </p:cNvPr>
          <p:cNvSpPr txBox="1"/>
          <p:nvPr/>
        </p:nvSpPr>
        <p:spPr>
          <a:xfrm>
            <a:off x="339090" y="480059"/>
            <a:ext cx="4133850" cy="2554545"/>
          </a:xfrm>
          <a:prstGeom prst="rect">
            <a:avLst/>
          </a:prstGeom>
          <a:noFill/>
        </p:spPr>
        <p:txBody>
          <a:bodyPr wrap="square" rtlCol="0">
            <a:spAutoFit/>
          </a:bodyPr>
          <a:lstStyle/>
          <a:p>
            <a:r>
              <a:rPr lang="en-US" altLang="zh-CN" sz="3200" dirty="0"/>
              <a:t>struct Tree{</a:t>
            </a:r>
          </a:p>
          <a:p>
            <a:r>
              <a:rPr lang="en-US" altLang="zh-CN" sz="3200" dirty="0"/>
              <a:t>     int apple_no; </a:t>
            </a:r>
          </a:p>
          <a:p>
            <a:r>
              <a:rPr lang="en-US" altLang="zh-CN" sz="3200" dirty="0"/>
              <a:t>     int oper_no;   </a:t>
            </a:r>
          </a:p>
          <a:p>
            <a:r>
              <a:rPr lang="en-US" altLang="zh-CN" sz="3200" dirty="0"/>
              <a:t>     bool fall; </a:t>
            </a:r>
          </a:p>
          <a:p>
            <a:r>
              <a:rPr lang="en-US" altLang="zh-CN" sz="3200" dirty="0"/>
              <a:t>};  // </a:t>
            </a:r>
            <a:r>
              <a:rPr lang="zh-CN" altLang="en-US" sz="3200" dirty="0"/>
              <a:t>表示一棵苹果树</a:t>
            </a:r>
          </a:p>
        </p:txBody>
      </p:sp>
      <p:sp>
        <p:nvSpPr>
          <p:cNvPr id="13" name="文本框 12">
            <a:extLst>
              <a:ext uri="{FF2B5EF4-FFF2-40B4-BE49-F238E27FC236}">
                <a16:creationId xmlns:a16="http://schemas.microsoft.com/office/drawing/2014/main" id="{4626DECE-BFD2-459E-8A89-965AE7DA0B70}"/>
              </a:ext>
            </a:extLst>
          </p:cNvPr>
          <p:cNvSpPr txBox="1"/>
          <p:nvPr/>
        </p:nvSpPr>
        <p:spPr>
          <a:xfrm>
            <a:off x="6096000" y="480058"/>
            <a:ext cx="5684520" cy="3046988"/>
          </a:xfrm>
          <a:prstGeom prst="rect">
            <a:avLst/>
          </a:prstGeom>
          <a:noFill/>
        </p:spPr>
        <p:txBody>
          <a:bodyPr wrap="square" rtlCol="0">
            <a:spAutoFit/>
          </a:bodyPr>
          <a:lstStyle/>
          <a:p>
            <a:r>
              <a:rPr lang="en-US" altLang="zh-CN" sz="3200" dirty="0"/>
              <a:t>struct Tree{</a:t>
            </a:r>
          </a:p>
          <a:p>
            <a:r>
              <a:rPr lang="en-US" altLang="zh-CN" sz="3200" dirty="0"/>
              <a:t>     int apple_no1;//</a:t>
            </a:r>
            <a:r>
              <a:rPr lang="zh-CN" altLang="en-US" sz="3200" dirty="0"/>
              <a:t>初始个数</a:t>
            </a:r>
            <a:r>
              <a:rPr lang="en-US" altLang="zh-CN" sz="3200" dirty="0"/>
              <a:t> </a:t>
            </a:r>
          </a:p>
          <a:p>
            <a:r>
              <a:rPr lang="en-US" altLang="zh-CN" sz="3200" dirty="0"/>
              <a:t>     int apple_no2;//</a:t>
            </a:r>
            <a:r>
              <a:rPr lang="zh-CN" altLang="en-US" sz="3200" dirty="0"/>
              <a:t>当前个数</a:t>
            </a:r>
            <a:endParaRPr lang="en-US" altLang="zh-CN" sz="3200" dirty="0"/>
          </a:p>
          <a:p>
            <a:r>
              <a:rPr lang="en-US" altLang="zh-CN" sz="3200" dirty="0"/>
              <a:t>     int oper_no;   </a:t>
            </a:r>
          </a:p>
          <a:p>
            <a:r>
              <a:rPr lang="en-US" altLang="zh-CN" sz="3200" dirty="0"/>
              <a:t>     bool fall; </a:t>
            </a:r>
          </a:p>
          <a:p>
            <a:r>
              <a:rPr lang="en-US" altLang="zh-CN" sz="3200" dirty="0"/>
              <a:t>};  // </a:t>
            </a:r>
            <a:r>
              <a:rPr lang="zh-CN" altLang="en-US" sz="3200" dirty="0"/>
              <a:t>表示一棵苹果树</a:t>
            </a:r>
          </a:p>
        </p:txBody>
      </p:sp>
      <p:sp>
        <p:nvSpPr>
          <p:cNvPr id="4" name="箭头: 右 3">
            <a:extLst>
              <a:ext uri="{FF2B5EF4-FFF2-40B4-BE49-F238E27FC236}">
                <a16:creationId xmlns:a16="http://schemas.microsoft.com/office/drawing/2014/main" id="{B39E538B-F7E6-4049-9185-0E68F1BE2BF3}"/>
              </a:ext>
            </a:extLst>
          </p:cNvPr>
          <p:cNvSpPr/>
          <p:nvPr/>
        </p:nvSpPr>
        <p:spPr>
          <a:xfrm>
            <a:off x="4019550" y="1390653"/>
            <a:ext cx="1725930" cy="632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82932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218</Words>
  <Application>Microsoft Office PowerPoint</Application>
  <PresentationFormat>宽屏</PresentationFormat>
  <Paragraphs>20</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宋体</vt:lpstr>
      <vt:lpstr>Arial</vt:lpstr>
      <vt:lpstr>Times New Roman</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小明过红绿灯</dc:title>
  <dc:creator>jianqiu</dc:creator>
  <cp:lastModifiedBy>jianqiu</cp:lastModifiedBy>
  <cp:revision>49</cp:revision>
  <dcterms:created xsi:type="dcterms:W3CDTF">2021-10-03T09:28:13Z</dcterms:created>
  <dcterms:modified xsi:type="dcterms:W3CDTF">2021-10-10T14:55:38Z</dcterms:modified>
</cp:coreProperties>
</file>