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3BB1F-3CF0-4575-9FDE-D9D5A682F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CA793A-2DB9-4E5E-B415-12EFB2AD7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4A656-21FC-4D7C-9994-1677EEF8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850DE-4A53-4A9A-8E80-3618D30B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E732D-EED7-4D67-8870-43DC573E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3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8FCA0-00DF-485D-ADC8-12B5435F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B9DC93-19FB-40E3-BF7E-7EAA09A07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27077-4024-41BF-A268-26A5D9ED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5E568-CD3D-44FF-A588-233E5BEB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9D1A3-5593-4A4F-B118-1B15F2C9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6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748D81-02EA-41F4-8A00-925C86C4D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F7699-3FAB-40AE-AC2F-67815956C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C35F0-CC28-41F6-8707-283E7EB8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0689E-03FB-478D-8EEC-F85F83DE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3F470-98EB-4609-A79E-658FA13C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6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97A6-C6BE-41E0-9264-4B407B0E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4A6F5-B3F4-42ED-977E-36A61F8F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9B63F-18AD-4D80-9851-220B8A94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F0152-AFD4-4BFC-A7B3-3F55F793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FFA95-16FB-4723-957E-45DAEAE7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31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11C43-CD3E-408F-8D4E-3D327B16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4DCDE-479D-4981-B71D-CE0A5FB62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9E1B0-CA73-4188-A237-2F7B1026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09C6C-80D9-44F8-AC63-133273EA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3E956-7562-4C01-B356-C4B4E0E4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923EE-8413-44BC-B161-A6AC243D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F21AA-EBC5-4AD5-8BC6-04D8EEE9B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1F9E8C-FC2B-4199-8D57-009ABF8DA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E8743D-758F-4B02-B8CA-34FEDC34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7CE24-E124-4FF6-ABB9-A5F5BD7A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026A31-7124-4F01-8E2A-A448CBA5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6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881D0-D08D-4318-A79B-425035ED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A896A-FC42-4B99-9E93-10D08854D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33E3D4-49E1-44B1-96CA-C1D996C1C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277148-C72D-4BCF-86AF-6872DD09B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6BA701-1C9E-431F-BADC-5A1A8AF8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7EFA16-7B21-4E38-91E0-636FD92D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DF083E-A54A-41B5-9E37-E762C55F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353AC3-C954-4072-A98D-890270E4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5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5BE9C-2DB0-4DB5-8C03-CDFDE40F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7E96FD-4EFD-457C-AA05-5D08642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77224B-F845-4973-98D6-2E71CC20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9F4A9D-CB16-4AD5-AA92-D8326BDB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7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7EB41E-CA4F-4094-9634-C35BFB4E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4D277F-9F34-4FFE-9E21-DA15AA8A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F8C2F-1EDE-4A6C-B3C3-E144E1D7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C86A4-AFF6-424D-92E6-B0ACB87A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8AAAA-A2CC-4828-A756-E4CCBC94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DCE935-D7B9-4E20-BD59-A8B53161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C52298-939A-4D76-9156-7F7BCCC6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73822-3876-4DCC-95C8-B9B98A3D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16985A-C4EB-48BC-B733-0B735679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19955-39EC-4A7C-9B59-C1FBF78E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04E232-E9AE-4596-BB69-A5796636B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36983B-1A40-42EE-9F53-97DB7C438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DDB082-EC75-40D6-95D0-ADE88500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10613-C0E7-404E-9BF2-2484CF83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370E5-09B3-4A31-98B2-021088B7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02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163641-DAF8-4F58-BD9C-7632D97D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CD1A4-73BE-4327-8AED-09D127045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42240-3906-438B-9A41-5F511BA3E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46E8-772A-405B-9205-D9925C411598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40541-053C-4F84-A73A-4568A5B16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8FD94-6B66-4349-B692-B19EA0989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64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C09649E-9832-4036-A8B1-AE45E36C1166}"/>
              </a:ext>
            </a:extLst>
          </p:cNvPr>
          <p:cNvSpPr/>
          <p:nvPr/>
        </p:nvSpPr>
        <p:spPr>
          <a:xfrm>
            <a:off x="433388" y="404811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D2CF9B8-3382-498C-ABF1-A0B2BB0F5313}"/>
              </a:ext>
            </a:extLst>
          </p:cNvPr>
          <p:cNvSpPr/>
          <p:nvPr/>
        </p:nvSpPr>
        <p:spPr>
          <a:xfrm>
            <a:off x="485776" y="1838325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FEE451B-052E-435F-B92B-B75FE2A5B6F4}"/>
              </a:ext>
            </a:extLst>
          </p:cNvPr>
          <p:cNvSpPr/>
          <p:nvPr/>
        </p:nvSpPr>
        <p:spPr>
          <a:xfrm>
            <a:off x="485775" y="3271839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D63DA0-DA4A-4E46-8C52-3D732637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987" y="202405"/>
            <a:ext cx="3957638" cy="32980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7DC4DFC-1E23-4DD5-8B44-6405BE42E0D4}"/>
              </a:ext>
            </a:extLst>
          </p:cNvPr>
          <p:cNvSpPr txBox="1"/>
          <p:nvPr/>
        </p:nvSpPr>
        <p:spPr>
          <a:xfrm>
            <a:off x="157163" y="4948238"/>
            <a:ext cx="97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&lt;</a:t>
            </a:r>
            <a:r>
              <a:rPr lang="zh-CN" altLang="en-US" sz="3600" dirty="0"/>
              <a:t>（</a:t>
            </a:r>
            <a:r>
              <a:rPr lang="en-US" altLang="zh-CN" sz="3600" dirty="0"/>
              <a:t>1 1 3</a:t>
            </a:r>
            <a:r>
              <a:rPr lang="zh-CN" altLang="en-US" sz="3600" dirty="0"/>
              <a:t>）</a:t>
            </a:r>
            <a:r>
              <a:rPr lang="en-US" altLang="zh-CN" sz="3600" dirty="0"/>
              <a:t>(1 2 3) (2 1 5) (2 1 8)  (4 2 1)  (4 1 2)&gt;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463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C09649E-9832-4036-A8B1-AE45E36C1166}"/>
              </a:ext>
            </a:extLst>
          </p:cNvPr>
          <p:cNvSpPr/>
          <p:nvPr/>
        </p:nvSpPr>
        <p:spPr>
          <a:xfrm>
            <a:off x="485775" y="685799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D2CF9B8-3382-498C-ABF1-A0B2BB0F5313}"/>
              </a:ext>
            </a:extLst>
          </p:cNvPr>
          <p:cNvSpPr/>
          <p:nvPr/>
        </p:nvSpPr>
        <p:spPr>
          <a:xfrm>
            <a:off x="485776" y="1838325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FEE451B-052E-435F-B92B-B75FE2A5B6F4}"/>
              </a:ext>
            </a:extLst>
          </p:cNvPr>
          <p:cNvSpPr/>
          <p:nvPr/>
        </p:nvSpPr>
        <p:spPr>
          <a:xfrm>
            <a:off x="485775" y="3271839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DC4DFC-1E23-4DD5-8B44-6405BE42E0D4}"/>
              </a:ext>
            </a:extLst>
          </p:cNvPr>
          <p:cNvSpPr txBox="1"/>
          <p:nvPr/>
        </p:nvSpPr>
        <p:spPr>
          <a:xfrm>
            <a:off x="128588" y="4705353"/>
            <a:ext cx="97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&lt;</a:t>
            </a:r>
            <a:r>
              <a:rPr lang="zh-CN" altLang="en-US" sz="3600" dirty="0"/>
              <a:t>（</a:t>
            </a:r>
            <a:r>
              <a:rPr lang="en-US" altLang="zh-CN" sz="3600" dirty="0"/>
              <a:t>1 1 3</a:t>
            </a:r>
            <a:r>
              <a:rPr lang="zh-CN" altLang="en-US" sz="3600" dirty="0"/>
              <a:t>）</a:t>
            </a:r>
            <a:r>
              <a:rPr lang="en-US" altLang="zh-CN" sz="3600" dirty="0"/>
              <a:t>(1 2 3) (2 1 5) (2 1 8)  (4 2 1)  (4 1 2)&gt;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D71B76-3DD5-49AE-A709-9E2A14792ECD}"/>
              </a:ext>
            </a:extLst>
          </p:cNvPr>
          <p:cNvSpPr txBox="1"/>
          <p:nvPr/>
        </p:nvSpPr>
        <p:spPr>
          <a:xfrm>
            <a:off x="10044112" y="529291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时间</a:t>
            </a:r>
            <a:r>
              <a:rPr lang="en-US" altLang="zh-CN" sz="2800" dirty="0"/>
              <a:t>T =1</a:t>
            </a:r>
            <a:endParaRPr lang="zh-CN" altLang="en-US" sz="28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93D1618-1F1E-4034-B819-F28980E71DC5}"/>
              </a:ext>
            </a:extLst>
          </p:cNvPr>
          <p:cNvCxnSpPr>
            <a:stCxn id="10" idx="3"/>
          </p:cNvCxnSpPr>
          <p:nvPr/>
        </p:nvCxnSpPr>
        <p:spPr>
          <a:xfrm flipV="1">
            <a:off x="1524000" y="1052511"/>
            <a:ext cx="11572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5E7F0D8-1BCF-4539-965A-240505721A8F}"/>
              </a:ext>
            </a:extLst>
          </p:cNvPr>
          <p:cNvSpPr/>
          <p:nvPr/>
        </p:nvSpPr>
        <p:spPr>
          <a:xfrm>
            <a:off x="2762250" y="671513"/>
            <a:ext cx="1300163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1 1 3</a:t>
            </a:r>
            <a:endParaRPr lang="zh-CN" altLang="en-US" sz="3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F9F0351-D21E-4BAA-B5AB-B63A6F2831EA}"/>
              </a:ext>
            </a:extLst>
          </p:cNvPr>
          <p:cNvCxnSpPr/>
          <p:nvPr/>
        </p:nvCxnSpPr>
        <p:spPr>
          <a:xfrm flipV="1">
            <a:off x="1628775" y="2219323"/>
            <a:ext cx="11572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F24247-C589-463D-9AEB-DE4CEAAE4F30}"/>
              </a:ext>
            </a:extLst>
          </p:cNvPr>
          <p:cNvSpPr/>
          <p:nvPr/>
        </p:nvSpPr>
        <p:spPr>
          <a:xfrm>
            <a:off x="2786063" y="1843087"/>
            <a:ext cx="1300163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1 2 3</a:t>
            </a:r>
            <a:endParaRPr lang="zh-CN" altLang="en-US" sz="32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3E2D3A-05BF-4343-ACC6-7E58AEBDBB87}"/>
              </a:ext>
            </a:extLst>
          </p:cNvPr>
          <p:cNvCxnSpPr/>
          <p:nvPr/>
        </p:nvCxnSpPr>
        <p:spPr>
          <a:xfrm>
            <a:off x="661988" y="5028518"/>
            <a:ext cx="3028950" cy="387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50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C09649E-9832-4036-A8B1-AE45E36C1166}"/>
              </a:ext>
            </a:extLst>
          </p:cNvPr>
          <p:cNvSpPr/>
          <p:nvPr/>
        </p:nvSpPr>
        <p:spPr>
          <a:xfrm>
            <a:off x="485775" y="685799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D2CF9B8-3382-498C-ABF1-A0B2BB0F5313}"/>
              </a:ext>
            </a:extLst>
          </p:cNvPr>
          <p:cNvSpPr/>
          <p:nvPr/>
        </p:nvSpPr>
        <p:spPr>
          <a:xfrm>
            <a:off x="485776" y="1838325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FEE451B-052E-435F-B92B-B75FE2A5B6F4}"/>
              </a:ext>
            </a:extLst>
          </p:cNvPr>
          <p:cNvSpPr/>
          <p:nvPr/>
        </p:nvSpPr>
        <p:spPr>
          <a:xfrm>
            <a:off x="485775" y="3271839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DC4DFC-1E23-4DD5-8B44-6405BE42E0D4}"/>
              </a:ext>
            </a:extLst>
          </p:cNvPr>
          <p:cNvSpPr txBox="1"/>
          <p:nvPr/>
        </p:nvSpPr>
        <p:spPr>
          <a:xfrm>
            <a:off x="128588" y="4705353"/>
            <a:ext cx="97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&lt;</a:t>
            </a:r>
            <a:r>
              <a:rPr lang="zh-CN" altLang="en-US" sz="3600" dirty="0"/>
              <a:t>（</a:t>
            </a:r>
            <a:r>
              <a:rPr lang="en-US" altLang="zh-CN" sz="3600" dirty="0"/>
              <a:t>1 1 3</a:t>
            </a:r>
            <a:r>
              <a:rPr lang="zh-CN" altLang="en-US" sz="3600" dirty="0"/>
              <a:t>）</a:t>
            </a:r>
            <a:r>
              <a:rPr lang="en-US" altLang="zh-CN" sz="3600" dirty="0"/>
              <a:t>(1 2 3) (2 1 5) (2 1 8)  (4 2 1)  (4 1 2)&gt;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D71B76-3DD5-49AE-A709-9E2A14792ECD}"/>
              </a:ext>
            </a:extLst>
          </p:cNvPr>
          <p:cNvSpPr txBox="1"/>
          <p:nvPr/>
        </p:nvSpPr>
        <p:spPr>
          <a:xfrm>
            <a:off x="10044112" y="529291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时间</a:t>
            </a:r>
            <a:r>
              <a:rPr lang="en-US" altLang="zh-CN" sz="2800" dirty="0"/>
              <a:t>T = 2</a:t>
            </a:r>
            <a:endParaRPr lang="zh-CN" altLang="en-US" sz="28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93D1618-1F1E-4034-B819-F28980E71DC5}"/>
              </a:ext>
            </a:extLst>
          </p:cNvPr>
          <p:cNvCxnSpPr>
            <a:stCxn id="10" idx="3"/>
          </p:cNvCxnSpPr>
          <p:nvPr/>
        </p:nvCxnSpPr>
        <p:spPr>
          <a:xfrm flipV="1">
            <a:off x="1524000" y="1052511"/>
            <a:ext cx="11572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5E7F0D8-1BCF-4539-965A-240505721A8F}"/>
              </a:ext>
            </a:extLst>
          </p:cNvPr>
          <p:cNvSpPr/>
          <p:nvPr/>
        </p:nvSpPr>
        <p:spPr>
          <a:xfrm>
            <a:off x="2752725" y="685798"/>
            <a:ext cx="1519238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1 1 3 </a:t>
            </a:r>
            <a:r>
              <a:rPr lang="en-US" altLang="zh-CN" sz="3200" dirty="0">
                <a:solidFill>
                  <a:srgbClr val="FF0000"/>
                </a:solidFill>
              </a:rPr>
              <a:t>2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F9F0351-D21E-4BAA-B5AB-B63A6F2831EA}"/>
              </a:ext>
            </a:extLst>
          </p:cNvPr>
          <p:cNvCxnSpPr/>
          <p:nvPr/>
        </p:nvCxnSpPr>
        <p:spPr>
          <a:xfrm flipV="1">
            <a:off x="1628775" y="2219323"/>
            <a:ext cx="11572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F24247-C589-463D-9AEB-DE4CEAAE4F30}"/>
              </a:ext>
            </a:extLst>
          </p:cNvPr>
          <p:cNvSpPr/>
          <p:nvPr/>
        </p:nvSpPr>
        <p:spPr>
          <a:xfrm>
            <a:off x="2867025" y="1838325"/>
            <a:ext cx="1519238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1 2 3 </a:t>
            </a:r>
            <a:r>
              <a:rPr lang="en-US" altLang="zh-CN" sz="3200" dirty="0">
                <a:solidFill>
                  <a:srgbClr val="FF0000"/>
                </a:solidFill>
              </a:rPr>
              <a:t>2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3E2D3A-05BF-4343-ACC6-7E58AEBDBB87}"/>
              </a:ext>
            </a:extLst>
          </p:cNvPr>
          <p:cNvCxnSpPr>
            <a:cxnSpLocks/>
          </p:cNvCxnSpPr>
          <p:nvPr/>
        </p:nvCxnSpPr>
        <p:spPr>
          <a:xfrm>
            <a:off x="661988" y="5028518"/>
            <a:ext cx="5753100" cy="673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F01B5D5-C3CB-4665-B72B-2773B2B625C0}"/>
              </a:ext>
            </a:extLst>
          </p:cNvPr>
          <p:cNvSpPr/>
          <p:nvPr/>
        </p:nvSpPr>
        <p:spPr>
          <a:xfrm>
            <a:off x="2752725" y="3371848"/>
            <a:ext cx="1712328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2 1 5 </a:t>
            </a:r>
            <a:r>
              <a:rPr lang="en-US" altLang="zh-CN" sz="3200" dirty="0">
                <a:solidFill>
                  <a:srgbClr val="FF0000"/>
                </a:solidFill>
              </a:rPr>
              <a:t>5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61EFDE5-FA28-4C20-BCC5-9D1317FBAB06}"/>
              </a:ext>
            </a:extLst>
          </p:cNvPr>
          <p:cNvCxnSpPr/>
          <p:nvPr/>
        </p:nvCxnSpPr>
        <p:spPr>
          <a:xfrm flipV="1">
            <a:off x="1595434" y="3648075"/>
            <a:ext cx="11572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05F9C96-6FB7-44F2-9F63-F2BC687CD8CB}"/>
              </a:ext>
            </a:extLst>
          </p:cNvPr>
          <p:cNvSpPr/>
          <p:nvPr/>
        </p:nvSpPr>
        <p:spPr>
          <a:xfrm>
            <a:off x="5529266" y="772891"/>
            <a:ext cx="1712328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2 1 8 </a:t>
            </a:r>
            <a:r>
              <a:rPr lang="en-US" altLang="zh-CN" sz="3200" dirty="0">
                <a:solidFill>
                  <a:srgbClr val="FF0000"/>
                </a:solidFill>
              </a:rPr>
              <a:t>10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EF7426E-B4A5-423D-A73B-D7B100A7718C}"/>
              </a:ext>
            </a:extLst>
          </p:cNvPr>
          <p:cNvCxnSpPr/>
          <p:nvPr/>
        </p:nvCxnSpPr>
        <p:spPr>
          <a:xfrm flipV="1">
            <a:off x="4371975" y="1049118"/>
            <a:ext cx="11572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651CA2D-6448-4B8A-B1A8-F592E1AA6904}"/>
              </a:ext>
            </a:extLst>
          </p:cNvPr>
          <p:cNvSpPr/>
          <p:nvPr/>
        </p:nvSpPr>
        <p:spPr>
          <a:xfrm>
            <a:off x="278100" y="5978009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红色数字表示还需要多长时间可以办理完</a:t>
            </a:r>
          </a:p>
        </p:txBody>
      </p:sp>
    </p:spTree>
    <p:extLst>
      <p:ext uri="{BB962C8B-B14F-4D97-AF65-F5344CB8AC3E}">
        <p14:creationId xmlns:p14="http://schemas.microsoft.com/office/powerpoint/2010/main" val="154763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C09649E-9832-4036-A8B1-AE45E36C1166}"/>
              </a:ext>
            </a:extLst>
          </p:cNvPr>
          <p:cNvSpPr/>
          <p:nvPr/>
        </p:nvSpPr>
        <p:spPr>
          <a:xfrm>
            <a:off x="485775" y="685799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D2CF9B8-3382-498C-ABF1-A0B2BB0F5313}"/>
              </a:ext>
            </a:extLst>
          </p:cNvPr>
          <p:cNvSpPr/>
          <p:nvPr/>
        </p:nvSpPr>
        <p:spPr>
          <a:xfrm>
            <a:off x="485776" y="1838325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FEE451B-052E-435F-B92B-B75FE2A5B6F4}"/>
              </a:ext>
            </a:extLst>
          </p:cNvPr>
          <p:cNvSpPr/>
          <p:nvPr/>
        </p:nvSpPr>
        <p:spPr>
          <a:xfrm>
            <a:off x="485775" y="3271839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DC4DFC-1E23-4DD5-8B44-6405BE42E0D4}"/>
              </a:ext>
            </a:extLst>
          </p:cNvPr>
          <p:cNvSpPr txBox="1"/>
          <p:nvPr/>
        </p:nvSpPr>
        <p:spPr>
          <a:xfrm>
            <a:off x="128588" y="4705353"/>
            <a:ext cx="97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&lt;</a:t>
            </a:r>
            <a:r>
              <a:rPr lang="zh-CN" altLang="en-US" sz="3600" dirty="0"/>
              <a:t>（</a:t>
            </a:r>
            <a:r>
              <a:rPr lang="en-US" altLang="zh-CN" sz="3600" dirty="0"/>
              <a:t>1 1 3</a:t>
            </a:r>
            <a:r>
              <a:rPr lang="zh-CN" altLang="en-US" sz="3600" dirty="0"/>
              <a:t>）</a:t>
            </a:r>
            <a:r>
              <a:rPr lang="en-US" altLang="zh-CN" sz="3600" dirty="0"/>
              <a:t>(1 2 3) (2 1 5) (2 1 8)  (4 2 1)  (4 1 2)&gt;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D71B76-3DD5-49AE-A709-9E2A14792ECD}"/>
              </a:ext>
            </a:extLst>
          </p:cNvPr>
          <p:cNvSpPr txBox="1"/>
          <p:nvPr/>
        </p:nvSpPr>
        <p:spPr>
          <a:xfrm>
            <a:off x="10044112" y="529291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时间</a:t>
            </a:r>
            <a:r>
              <a:rPr lang="en-US" altLang="zh-CN" sz="2800" dirty="0"/>
              <a:t>T = 4</a:t>
            </a:r>
            <a:endParaRPr lang="zh-CN" altLang="en-US" sz="28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3E2D3A-05BF-4343-ACC6-7E58AEBDBB87}"/>
              </a:ext>
            </a:extLst>
          </p:cNvPr>
          <p:cNvCxnSpPr>
            <a:cxnSpLocks/>
          </p:cNvCxnSpPr>
          <p:nvPr/>
        </p:nvCxnSpPr>
        <p:spPr>
          <a:xfrm>
            <a:off x="661988" y="5028518"/>
            <a:ext cx="8672512" cy="649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F01B5D5-C3CB-4665-B72B-2773B2B625C0}"/>
              </a:ext>
            </a:extLst>
          </p:cNvPr>
          <p:cNvSpPr/>
          <p:nvPr/>
        </p:nvSpPr>
        <p:spPr>
          <a:xfrm>
            <a:off x="2752725" y="3371848"/>
            <a:ext cx="1712328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2 1 5 </a:t>
            </a:r>
            <a:r>
              <a:rPr lang="en-US" altLang="zh-CN" sz="3200" dirty="0">
                <a:solidFill>
                  <a:srgbClr val="FF0000"/>
                </a:solidFill>
              </a:rPr>
              <a:t>3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61EFDE5-FA28-4C20-BCC5-9D1317FBAB06}"/>
              </a:ext>
            </a:extLst>
          </p:cNvPr>
          <p:cNvCxnSpPr/>
          <p:nvPr/>
        </p:nvCxnSpPr>
        <p:spPr>
          <a:xfrm flipV="1">
            <a:off x="1595434" y="3648075"/>
            <a:ext cx="11572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05F9C96-6FB7-44F2-9F63-F2BC687CD8CB}"/>
              </a:ext>
            </a:extLst>
          </p:cNvPr>
          <p:cNvSpPr/>
          <p:nvPr/>
        </p:nvSpPr>
        <p:spPr>
          <a:xfrm>
            <a:off x="2681291" y="754855"/>
            <a:ext cx="1712328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2 1 8 </a:t>
            </a:r>
            <a:r>
              <a:rPr lang="en-US" altLang="zh-CN" sz="3200" dirty="0">
                <a:solidFill>
                  <a:srgbClr val="FF0000"/>
                </a:solidFill>
              </a:rPr>
              <a:t>8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EF7426E-B4A5-423D-A73B-D7B100A7718C}"/>
              </a:ext>
            </a:extLst>
          </p:cNvPr>
          <p:cNvCxnSpPr/>
          <p:nvPr/>
        </p:nvCxnSpPr>
        <p:spPr>
          <a:xfrm flipV="1">
            <a:off x="1524000" y="1031082"/>
            <a:ext cx="11572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7421B1C-60A1-4FCA-8A9A-199F2501EBF3}"/>
              </a:ext>
            </a:extLst>
          </p:cNvPr>
          <p:cNvSpPr/>
          <p:nvPr/>
        </p:nvSpPr>
        <p:spPr>
          <a:xfrm>
            <a:off x="2752725" y="1875232"/>
            <a:ext cx="1712328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4 2 1 </a:t>
            </a:r>
            <a:r>
              <a:rPr lang="en-US" altLang="zh-CN" sz="3200" dirty="0">
                <a:solidFill>
                  <a:srgbClr val="FF0000"/>
                </a:solidFill>
              </a:rPr>
              <a:t>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585140-884E-4427-94BC-A669B50B8E05}"/>
              </a:ext>
            </a:extLst>
          </p:cNvPr>
          <p:cNvCxnSpPr/>
          <p:nvPr/>
        </p:nvCxnSpPr>
        <p:spPr>
          <a:xfrm flipV="1">
            <a:off x="1595434" y="2151459"/>
            <a:ext cx="11572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FBBE2D2-0FB1-4749-9B70-B1A01D656B7A}"/>
              </a:ext>
            </a:extLst>
          </p:cNvPr>
          <p:cNvSpPr/>
          <p:nvPr/>
        </p:nvSpPr>
        <p:spPr>
          <a:xfrm>
            <a:off x="5622344" y="801288"/>
            <a:ext cx="1712328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4 1 2 </a:t>
            </a:r>
            <a:r>
              <a:rPr lang="en-US" altLang="zh-CN" sz="3200" dirty="0">
                <a:solidFill>
                  <a:srgbClr val="FF0000"/>
                </a:solidFill>
              </a:rPr>
              <a:t>10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12114EE-9964-4585-BF6C-4EBC24C4F699}"/>
              </a:ext>
            </a:extLst>
          </p:cNvPr>
          <p:cNvCxnSpPr/>
          <p:nvPr/>
        </p:nvCxnSpPr>
        <p:spPr>
          <a:xfrm flipV="1">
            <a:off x="4465053" y="1077515"/>
            <a:ext cx="11572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BF4B951-FD23-4DE8-B098-21DF9D6F82EA}"/>
              </a:ext>
            </a:extLst>
          </p:cNvPr>
          <p:cNvSpPr/>
          <p:nvPr/>
        </p:nvSpPr>
        <p:spPr>
          <a:xfrm>
            <a:off x="145253" y="5807871"/>
            <a:ext cx="20288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 1 3 (1 4)</a:t>
            </a:r>
            <a:endParaRPr lang="zh-CN" altLang="en-US" sz="3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CD3868B-AD7D-484E-8DD8-E401153BDFC3}"/>
              </a:ext>
            </a:extLst>
          </p:cNvPr>
          <p:cNvSpPr/>
          <p:nvPr/>
        </p:nvSpPr>
        <p:spPr>
          <a:xfrm>
            <a:off x="2436228" y="5779297"/>
            <a:ext cx="20288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 2 3 (2 4)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1033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C09649E-9832-4036-A8B1-AE45E36C1166}"/>
              </a:ext>
            </a:extLst>
          </p:cNvPr>
          <p:cNvSpPr/>
          <p:nvPr/>
        </p:nvSpPr>
        <p:spPr>
          <a:xfrm>
            <a:off x="485775" y="685799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D2CF9B8-3382-498C-ABF1-A0B2BB0F5313}"/>
              </a:ext>
            </a:extLst>
          </p:cNvPr>
          <p:cNvSpPr/>
          <p:nvPr/>
        </p:nvSpPr>
        <p:spPr>
          <a:xfrm>
            <a:off x="485776" y="1838325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FEE451B-052E-435F-B92B-B75FE2A5B6F4}"/>
              </a:ext>
            </a:extLst>
          </p:cNvPr>
          <p:cNvSpPr/>
          <p:nvPr/>
        </p:nvSpPr>
        <p:spPr>
          <a:xfrm>
            <a:off x="485775" y="3271839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DC4DFC-1E23-4DD5-8B44-6405BE42E0D4}"/>
              </a:ext>
            </a:extLst>
          </p:cNvPr>
          <p:cNvSpPr txBox="1"/>
          <p:nvPr/>
        </p:nvSpPr>
        <p:spPr>
          <a:xfrm>
            <a:off x="128588" y="4705353"/>
            <a:ext cx="97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&lt;</a:t>
            </a:r>
            <a:r>
              <a:rPr lang="zh-CN" altLang="en-US" sz="3600" dirty="0"/>
              <a:t>（</a:t>
            </a:r>
            <a:r>
              <a:rPr lang="en-US" altLang="zh-CN" sz="3600" dirty="0"/>
              <a:t>1 1 3</a:t>
            </a:r>
            <a:r>
              <a:rPr lang="zh-CN" altLang="en-US" sz="3600" dirty="0"/>
              <a:t>）</a:t>
            </a:r>
            <a:r>
              <a:rPr lang="en-US" altLang="zh-CN" sz="3600" dirty="0"/>
              <a:t>(1 2 3) (2 1 5) (2 1 8)  (4 2 1)  (4 1 2)&gt;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D71B76-3DD5-49AE-A709-9E2A14792ECD}"/>
              </a:ext>
            </a:extLst>
          </p:cNvPr>
          <p:cNvSpPr txBox="1"/>
          <p:nvPr/>
        </p:nvSpPr>
        <p:spPr>
          <a:xfrm>
            <a:off x="10044112" y="529291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时间</a:t>
            </a:r>
            <a:r>
              <a:rPr lang="en-US" altLang="zh-CN" sz="2800" dirty="0"/>
              <a:t>T = 5</a:t>
            </a:r>
            <a:endParaRPr lang="zh-CN" altLang="en-US" sz="28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3E2D3A-05BF-4343-ACC6-7E58AEBDBB87}"/>
              </a:ext>
            </a:extLst>
          </p:cNvPr>
          <p:cNvCxnSpPr>
            <a:cxnSpLocks/>
          </p:cNvCxnSpPr>
          <p:nvPr/>
        </p:nvCxnSpPr>
        <p:spPr>
          <a:xfrm>
            <a:off x="661988" y="5028518"/>
            <a:ext cx="8672512" cy="649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F01B5D5-C3CB-4665-B72B-2773B2B625C0}"/>
              </a:ext>
            </a:extLst>
          </p:cNvPr>
          <p:cNvSpPr/>
          <p:nvPr/>
        </p:nvSpPr>
        <p:spPr>
          <a:xfrm>
            <a:off x="2752725" y="3371848"/>
            <a:ext cx="1712328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2 1 5 </a:t>
            </a:r>
            <a:r>
              <a:rPr lang="en-US" altLang="zh-CN" sz="3200" dirty="0">
                <a:solidFill>
                  <a:srgbClr val="FF0000"/>
                </a:solidFill>
              </a:rPr>
              <a:t>2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61EFDE5-FA28-4C20-BCC5-9D1317FBAB06}"/>
              </a:ext>
            </a:extLst>
          </p:cNvPr>
          <p:cNvCxnSpPr/>
          <p:nvPr/>
        </p:nvCxnSpPr>
        <p:spPr>
          <a:xfrm flipV="1">
            <a:off x="1595434" y="3648075"/>
            <a:ext cx="11572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05F9C96-6FB7-44F2-9F63-F2BC687CD8CB}"/>
              </a:ext>
            </a:extLst>
          </p:cNvPr>
          <p:cNvSpPr/>
          <p:nvPr/>
        </p:nvSpPr>
        <p:spPr>
          <a:xfrm>
            <a:off x="2681291" y="754855"/>
            <a:ext cx="1712328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2 1 8 </a:t>
            </a:r>
            <a:r>
              <a:rPr lang="en-US" altLang="zh-CN" sz="3200" dirty="0">
                <a:solidFill>
                  <a:srgbClr val="FF0000"/>
                </a:solidFill>
              </a:rPr>
              <a:t>7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EF7426E-B4A5-423D-A73B-D7B100A7718C}"/>
              </a:ext>
            </a:extLst>
          </p:cNvPr>
          <p:cNvCxnSpPr/>
          <p:nvPr/>
        </p:nvCxnSpPr>
        <p:spPr>
          <a:xfrm flipV="1">
            <a:off x="1524000" y="1031082"/>
            <a:ext cx="11572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7421B1C-60A1-4FCA-8A9A-199F2501EBF3}"/>
              </a:ext>
            </a:extLst>
          </p:cNvPr>
          <p:cNvSpPr/>
          <p:nvPr/>
        </p:nvSpPr>
        <p:spPr>
          <a:xfrm>
            <a:off x="4431716" y="5829302"/>
            <a:ext cx="2381250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4 2 1 </a:t>
            </a:r>
            <a:r>
              <a:rPr lang="zh-CN" altLang="en-US" sz="3200" dirty="0"/>
              <a:t>（</a:t>
            </a:r>
            <a:r>
              <a:rPr lang="en-US" altLang="zh-CN" sz="3200" dirty="0"/>
              <a:t>2 </a:t>
            </a:r>
            <a:r>
              <a:rPr lang="en-US" altLang="zh-CN" sz="3200" dirty="0">
                <a:solidFill>
                  <a:srgbClr val="FF0000"/>
                </a:solidFill>
              </a:rPr>
              <a:t>5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FBBE2D2-0FB1-4749-9B70-B1A01D656B7A}"/>
              </a:ext>
            </a:extLst>
          </p:cNvPr>
          <p:cNvSpPr/>
          <p:nvPr/>
        </p:nvSpPr>
        <p:spPr>
          <a:xfrm>
            <a:off x="5622344" y="801288"/>
            <a:ext cx="1712328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4 1 2 </a:t>
            </a:r>
            <a:r>
              <a:rPr lang="en-US" altLang="zh-CN" sz="3200" dirty="0">
                <a:solidFill>
                  <a:srgbClr val="FF0000"/>
                </a:solidFill>
              </a:rPr>
              <a:t>9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12114EE-9964-4585-BF6C-4EBC24C4F699}"/>
              </a:ext>
            </a:extLst>
          </p:cNvPr>
          <p:cNvCxnSpPr/>
          <p:nvPr/>
        </p:nvCxnSpPr>
        <p:spPr>
          <a:xfrm flipV="1">
            <a:off x="4465053" y="1077515"/>
            <a:ext cx="11572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BF4B951-FD23-4DE8-B098-21DF9D6F82EA}"/>
              </a:ext>
            </a:extLst>
          </p:cNvPr>
          <p:cNvSpPr/>
          <p:nvPr/>
        </p:nvSpPr>
        <p:spPr>
          <a:xfrm>
            <a:off x="128588" y="5807871"/>
            <a:ext cx="20288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 1 3 (1 4)</a:t>
            </a:r>
            <a:endParaRPr lang="zh-CN" altLang="en-US" sz="3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CD3868B-AD7D-484E-8DD8-E401153BDFC3}"/>
              </a:ext>
            </a:extLst>
          </p:cNvPr>
          <p:cNvSpPr/>
          <p:nvPr/>
        </p:nvSpPr>
        <p:spPr>
          <a:xfrm>
            <a:off x="2236203" y="5829302"/>
            <a:ext cx="20288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 2 3 (2 4)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5715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C09649E-9832-4036-A8B1-AE45E36C1166}"/>
              </a:ext>
            </a:extLst>
          </p:cNvPr>
          <p:cNvSpPr/>
          <p:nvPr/>
        </p:nvSpPr>
        <p:spPr>
          <a:xfrm>
            <a:off x="485775" y="685799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D2CF9B8-3382-498C-ABF1-A0B2BB0F5313}"/>
              </a:ext>
            </a:extLst>
          </p:cNvPr>
          <p:cNvSpPr/>
          <p:nvPr/>
        </p:nvSpPr>
        <p:spPr>
          <a:xfrm>
            <a:off x="485776" y="1838325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FEE451B-052E-435F-B92B-B75FE2A5B6F4}"/>
              </a:ext>
            </a:extLst>
          </p:cNvPr>
          <p:cNvSpPr/>
          <p:nvPr/>
        </p:nvSpPr>
        <p:spPr>
          <a:xfrm>
            <a:off x="485775" y="3271839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DC4DFC-1E23-4DD5-8B44-6405BE42E0D4}"/>
              </a:ext>
            </a:extLst>
          </p:cNvPr>
          <p:cNvSpPr txBox="1"/>
          <p:nvPr/>
        </p:nvSpPr>
        <p:spPr>
          <a:xfrm>
            <a:off x="128588" y="4705353"/>
            <a:ext cx="97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&lt;</a:t>
            </a:r>
            <a:r>
              <a:rPr lang="zh-CN" altLang="en-US" sz="3600" dirty="0"/>
              <a:t>（</a:t>
            </a:r>
            <a:r>
              <a:rPr lang="en-US" altLang="zh-CN" sz="3600" dirty="0"/>
              <a:t>1 1 3</a:t>
            </a:r>
            <a:r>
              <a:rPr lang="zh-CN" altLang="en-US" sz="3600" dirty="0"/>
              <a:t>）</a:t>
            </a:r>
            <a:r>
              <a:rPr lang="en-US" altLang="zh-CN" sz="3600" dirty="0"/>
              <a:t>(1 2 3) (2 1 5) (2 1 8)  (4 2 1)  (4 1 2)&gt;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D71B76-3DD5-49AE-A709-9E2A14792ECD}"/>
              </a:ext>
            </a:extLst>
          </p:cNvPr>
          <p:cNvSpPr txBox="1"/>
          <p:nvPr/>
        </p:nvSpPr>
        <p:spPr>
          <a:xfrm>
            <a:off x="10044112" y="529291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时间</a:t>
            </a:r>
            <a:r>
              <a:rPr lang="en-US" altLang="zh-CN" sz="2800" dirty="0"/>
              <a:t>T = 7</a:t>
            </a:r>
            <a:endParaRPr lang="zh-CN" altLang="en-US" sz="28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3E2D3A-05BF-4343-ACC6-7E58AEBDBB87}"/>
              </a:ext>
            </a:extLst>
          </p:cNvPr>
          <p:cNvCxnSpPr>
            <a:cxnSpLocks/>
          </p:cNvCxnSpPr>
          <p:nvPr/>
        </p:nvCxnSpPr>
        <p:spPr>
          <a:xfrm>
            <a:off x="661988" y="5028518"/>
            <a:ext cx="8672512" cy="649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05F9C96-6FB7-44F2-9F63-F2BC687CD8CB}"/>
              </a:ext>
            </a:extLst>
          </p:cNvPr>
          <p:cNvSpPr/>
          <p:nvPr/>
        </p:nvSpPr>
        <p:spPr>
          <a:xfrm>
            <a:off x="2681291" y="754855"/>
            <a:ext cx="1712328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2 1 8 </a:t>
            </a:r>
            <a:r>
              <a:rPr lang="en-US" altLang="zh-CN" sz="3200" dirty="0">
                <a:solidFill>
                  <a:srgbClr val="FF0000"/>
                </a:solidFill>
              </a:rPr>
              <a:t>5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EF7426E-B4A5-423D-A73B-D7B100A7718C}"/>
              </a:ext>
            </a:extLst>
          </p:cNvPr>
          <p:cNvCxnSpPr/>
          <p:nvPr/>
        </p:nvCxnSpPr>
        <p:spPr>
          <a:xfrm flipV="1">
            <a:off x="1524000" y="1031082"/>
            <a:ext cx="11572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FBBE2D2-0FB1-4749-9B70-B1A01D656B7A}"/>
              </a:ext>
            </a:extLst>
          </p:cNvPr>
          <p:cNvSpPr/>
          <p:nvPr/>
        </p:nvSpPr>
        <p:spPr>
          <a:xfrm>
            <a:off x="5622344" y="801288"/>
            <a:ext cx="1712328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4 1 2 </a:t>
            </a:r>
            <a:r>
              <a:rPr lang="en-US" altLang="zh-CN" sz="3200" dirty="0">
                <a:solidFill>
                  <a:srgbClr val="FF0000"/>
                </a:solidFill>
              </a:rPr>
              <a:t>7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12114EE-9964-4585-BF6C-4EBC24C4F699}"/>
              </a:ext>
            </a:extLst>
          </p:cNvPr>
          <p:cNvCxnSpPr/>
          <p:nvPr/>
        </p:nvCxnSpPr>
        <p:spPr>
          <a:xfrm flipV="1">
            <a:off x="4465053" y="1077515"/>
            <a:ext cx="11572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BF4B951-FD23-4DE8-B098-21DF9D6F82EA}"/>
              </a:ext>
            </a:extLst>
          </p:cNvPr>
          <p:cNvSpPr/>
          <p:nvPr/>
        </p:nvSpPr>
        <p:spPr>
          <a:xfrm>
            <a:off x="145253" y="5807871"/>
            <a:ext cx="20288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 1 3 (1 4)</a:t>
            </a:r>
            <a:endParaRPr lang="zh-CN" altLang="en-US" sz="3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CD3868B-AD7D-484E-8DD8-E401153BDFC3}"/>
              </a:ext>
            </a:extLst>
          </p:cNvPr>
          <p:cNvSpPr/>
          <p:nvPr/>
        </p:nvSpPr>
        <p:spPr>
          <a:xfrm>
            <a:off x="2436228" y="5779297"/>
            <a:ext cx="20288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 2 3 (2 4)</a:t>
            </a:r>
            <a:endParaRPr lang="zh-CN" altLang="en-US" sz="32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DF1E63-C76B-4CFD-A394-67EDE3EA6207}"/>
              </a:ext>
            </a:extLst>
          </p:cNvPr>
          <p:cNvSpPr/>
          <p:nvPr/>
        </p:nvSpPr>
        <p:spPr>
          <a:xfrm>
            <a:off x="7013592" y="5807870"/>
            <a:ext cx="2373296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 2 1 5 </a:t>
            </a:r>
            <a:r>
              <a:rPr lang="zh-CN" altLang="en-US" sz="3200" dirty="0"/>
              <a:t>（</a:t>
            </a:r>
            <a:r>
              <a:rPr lang="en-US" altLang="zh-CN" sz="3200" dirty="0"/>
              <a:t>3 7</a:t>
            </a:r>
            <a:r>
              <a:rPr lang="zh-CN" altLang="en-US" sz="3200" dirty="0"/>
              <a:t>）</a:t>
            </a:r>
            <a:r>
              <a:rPr lang="en-US" altLang="zh-CN" sz="3200" dirty="0"/>
              <a:t>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5F9E2F3-7CB6-4D3A-B82F-CFE14D693010}"/>
              </a:ext>
            </a:extLst>
          </p:cNvPr>
          <p:cNvSpPr/>
          <p:nvPr/>
        </p:nvSpPr>
        <p:spPr>
          <a:xfrm>
            <a:off x="4565066" y="5807870"/>
            <a:ext cx="2292934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4 2 1</a:t>
            </a:r>
            <a:r>
              <a:rPr lang="zh-CN" altLang="en-US" sz="3200" dirty="0"/>
              <a:t>（</a:t>
            </a:r>
            <a:r>
              <a:rPr lang="en-US" altLang="zh-CN" sz="3200" dirty="0"/>
              <a:t>2 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6023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C09649E-9832-4036-A8B1-AE45E36C1166}"/>
              </a:ext>
            </a:extLst>
          </p:cNvPr>
          <p:cNvSpPr/>
          <p:nvPr/>
        </p:nvSpPr>
        <p:spPr>
          <a:xfrm>
            <a:off x="485775" y="685799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D2CF9B8-3382-498C-ABF1-A0B2BB0F5313}"/>
              </a:ext>
            </a:extLst>
          </p:cNvPr>
          <p:cNvSpPr/>
          <p:nvPr/>
        </p:nvSpPr>
        <p:spPr>
          <a:xfrm>
            <a:off x="485776" y="1838325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FEE451B-052E-435F-B92B-B75FE2A5B6F4}"/>
              </a:ext>
            </a:extLst>
          </p:cNvPr>
          <p:cNvSpPr/>
          <p:nvPr/>
        </p:nvSpPr>
        <p:spPr>
          <a:xfrm>
            <a:off x="485775" y="3271839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DC4DFC-1E23-4DD5-8B44-6405BE42E0D4}"/>
              </a:ext>
            </a:extLst>
          </p:cNvPr>
          <p:cNvSpPr txBox="1"/>
          <p:nvPr/>
        </p:nvSpPr>
        <p:spPr>
          <a:xfrm>
            <a:off x="128588" y="4705353"/>
            <a:ext cx="97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&lt;</a:t>
            </a:r>
            <a:r>
              <a:rPr lang="zh-CN" altLang="en-US" sz="3600" dirty="0"/>
              <a:t>（</a:t>
            </a:r>
            <a:r>
              <a:rPr lang="en-US" altLang="zh-CN" sz="3600" dirty="0"/>
              <a:t>1 1 3</a:t>
            </a:r>
            <a:r>
              <a:rPr lang="zh-CN" altLang="en-US" sz="3600" dirty="0"/>
              <a:t>）</a:t>
            </a:r>
            <a:r>
              <a:rPr lang="en-US" altLang="zh-CN" sz="3600" dirty="0"/>
              <a:t>(1 2 3) (2 1 5) (2 1 8)  (4 2 1)  (4 1 2)&gt;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D71B76-3DD5-49AE-A709-9E2A14792ECD}"/>
              </a:ext>
            </a:extLst>
          </p:cNvPr>
          <p:cNvSpPr txBox="1"/>
          <p:nvPr/>
        </p:nvSpPr>
        <p:spPr>
          <a:xfrm>
            <a:off x="8769976" y="592859"/>
            <a:ext cx="27896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时间</a:t>
            </a:r>
            <a:r>
              <a:rPr lang="en-US" altLang="zh-CN" sz="2800" dirty="0"/>
              <a:t>T = 7</a:t>
            </a:r>
          </a:p>
          <a:p>
            <a:endParaRPr lang="en-US" altLang="zh-CN" sz="2800" dirty="0"/>
          </a:p>
          <a:p>
            <a:r>
              <a:rPr lang="zh-CN" altLang="en-US" sz="2800" dirty="0"/>
              <a:t>队列发生变化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3E2D3A-05BF-4343-ACC6-7E58AEBDBB87}"/>
              </a:ext>
            </a:extLst>
          </p:cNvPr>
          <p:cNvCxnSpPr>
            <a:cxnSpLocks/>
          </p:cNvCxnSpPr>
          <p:nvPr/>
        </p:nvCxnSpPr>
        <p:spPr>
          <a:xfrm>
            <a:off x="661988" y="5028518"/>
            <a:ext cx="8672512" cy="649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05F9C96-6FB7-44F2-9F63-F2BC687CD8CB}"/>
              </a:ext>
            </a:extLst>
          </p:cNvPr>
          <p:cNvSpPr/>
          <p:nvPr/>
        </p:nvSpPr>
        <p:spPr>
          <a:xfrm>
            <a:off x="2681291" y="754855"/>
            <a:ext cx="1712328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2 1 8 </a:t>
            </a:r>
            <a:r>
              <a:rPr lang="en-US" altLang="zh-CN" sz="3200" dirty="0">
                <a:solidFill>
                  <a:srgbClr val="FF0000"/>
                </a:solidFill>
              </a:rPr>
              <a:t>5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EF7426E-B4A5-423D-A73B-D7B100A7718C}"/>
              </a:ext>
            </a:extLst>
          </p:cNvPr>
          <p:cNvCxnSpPr/>
          <p:nvPr/>
        </p:nvCxnSpPr>
        <p:spPr>
          <a:xfrm flipV="1">
            <a:off x="1524000" y="1031082"/>
            <a:ext cx="11572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FBBE2D2-0FB1-4749-9B70-B1A01D656B7A}"/>
              </a:ext>
            </a:extLst>
          </p:cNvPr>
          <p:cNvSpPr/>
          <p:nvPr/>
        </p:nvSpPr>
        <p:spPr>
          <a:xfrm>
            <a:off x="2681288" y="3340895"/>
            <a:ext cx="1712328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4 1 2 </a:t>
            </a:r>
            <a:r>
              <a:rPr lang="en-US" altLang="zh-CN" sz="3200" dirty="0">
                <a:solidFill>
                  <a:srgbClr val="FF0000"/>
                </a:solidFill>
              </a:rPr>
              <a:t>2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12114EE-9964-4585-BF6C-4EBC24C4F699}"/>
              </a:ext>
            </a:extLst>
          </p:cNvPr>
          <p:cNvCxnSpPr/>
          <p:nvPr/>
        </p:nvCxnSpPr>
        <p:spPr>
          <a:xfrm flipV="1">
            <a:off x="1523997" y="3617122"/>
            <a:ext cx="11572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BF4B951-FD23-4DE8-B098-21DF9D6F82EA}"/>
              </a:ext>
            </a:extLst>
          </p:cNvPr>
          <p:cNvSpPr/>
          <p:nvPr/>
        </p:nvSpPr>
        <p:spPr>
          <a:xfrm>
            <a:off x="145253" y="5807871"/>
            <a:ext cx="20288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 1 3 (1 4)</a:t>
            </a:r>
            <a:endParaRPr lang="zh-CN" altLang="en-US" sz="3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CD3868B-AD7D-484E-8DD8-E401153BDFC3}"/>
              </a:ext>
            </a:extLst>
          </p:cNvPr>
          <p:cNvSpPr/>
          <p:nvPr/>
        </p:nvSpPr>
        <p:spPr>
          <a:xfrm>
            <a:off x="2436228" y="5779297"/>
            <a:ext cx="20288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 2 3 (2 4)</a:t>
            </a:r>
            <a:endParaRPr lang="zh-CN" altLang="en-US" sz="32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DF1E63-C76B-4CFD-A394-67EDE3EA6207}"/>
              </a:ext>
            </a:extLst>
          </p:cNvPr>
          <p:cNvSpPr/>
          <p:nvPr/>
        </p:nvSpPr>
        <p:spPr>
          <a:xfrm>
            <a:off x="7013592" y="5807870"/>
            <a:ext cx="2373296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 2 1 5 </a:t>
            </a:r>
            <a:r>
              <a:rPr lang="zh-CN" altLang="en-US" sz="3200" dirty="0"/>
              <a:t>（</a:t>
            </a:r>
            <a:r>
              <a:rPr lang="en-US" altLang="zh-CN" sz="3200" dirty="0"/>
              <a:t>3 7</a:t>
            </a:r>
            <a:r>
              <a:rPr lang="zh-CN" altLang="en-US" sz="3200" dirty="0"/>
              <a:t>）</a:t>
            </a:r>
            <a:r>
              <a:rPr lang="en-US" altLang="zh-CN" sz="3200" dirty="0"/>
              <a:t>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5F9E2F3-7CB6-4D3A-B82F-CFE14D693010}"/>
              </a:ext>
            </a:extLst>
          </p:cNvPr>
          <p:cNvSpPr/>
          <p:nvPr/>
        </p:nvSpPr>
        <p:spPr>
          <a:xfrm>
            <a:off x="4565066" y="5807870"/>
            <a:ext cx="2292934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4 2 1</a:t>
            </a:r>
            <a:r>
              <a:rPr lang="zh-CN" altLang="en-US" sz="3200" dirty="0"/>
              <a:t>（</a:t>
            </a:r>
            <a:r>
              <a:rPr lang="en-US" altLang="zh-CN" sz="3200" dirty="0"/>
              <a:t>2 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4041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C09649E-9832-4036-A8B1-AE45E36C1166}"/>
              </a:ext>
            </a:extLst>
          </p:cNvPr>
          <p:cNvSpPr/>
          <p:nvPr/>
        </p:nvSpPr>
        <p:spPr>
          <a:xfrm>
            <a:off x="485775" y="685799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D2CF9B8-3382-498C-ABF1-A0B2BB0F5313}"/>
              </a:ext>
            </a:extLst>
          </p:cNvPr>
          <p:cNvSpPr/>
          <p:nvPr/>
        </p:nvSpPr>
        <p:spPr>
          <a:xfrm>
            <a:off x="485776" y="1838325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FEE451B-052E-435F-B92B-B75FE2A5B6F4}"/>
              </a:ext>
            </a:extLst>
          </p:cNvPr>
          <p:cNvSpPr/>
          <p:nvPr/>
        </p:nvSpPr>
        <p:spPr>
          <a:xfrm>
            <a:off x="485775" y="3271839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DC4DFC-1E23-4DD5-8B44-6405BE42E0D4}"/>
              </a:ext>
            </a:extLst>
          </p:cNvPr>
          <p:cNvSpPr txBox="1"/>
          <p:nvPr/>
        </p:nvSpPr>
        <p:spPr>
          <a:xfrm>
            <a:off x="128588" y="4705353"/>
            <a:ext cx="97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&lt;</a:t>
            </a:r>
            <a:r>
              <a:rPr lang="zh-CN" altLang="en-US" sz="3600" dirty="0"/>
              <a:t>（</a:t>
            </a:r>
            <a:r>
              <a:rPr lang="en-US" altLang="zh-CN" sz="3600" dirty="0"/>
              <a:t>1 1 3</a:t>
            </a:r>
            <a:r>
              <a:rPr lang="zh-CN" altLang="en-US" sz="3600" dirty="0"/>
              <a:t>）</a:t>
            </a:r>
            <a:r>
              <a:rPr lang="en-US" altLang="zh-CN" sz="3600" dirty="0"/>
              <a:t>(1 2 3) (2 1 5) (2 1 8)  (4 2 1)  (4 1 2)&gt;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D71B76-3DD5-49AE-A709-9E2A14792ECD}"/>
              </a:ext>
            </a:extLst>
          </p:cNvPr>
          <p:cNvSpPr txBox="1"/>
          <p:nvPr/>
        </p:nvSpPr>
        <p:spPr>
          <a:xfrm>
            <a:off x="8769976" y="592859"/>
            <a:ext cx="2789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时间</a:t>
            </a:r>
            <a:r>
              <a:rPr lang="en-US" altLang="zh-CN" sz="2800" dirty="0"/>
              <a:t>T = 9</a:t>
            </a:r>
          </a:p>
          <a:p>
            <a:endParaRPr lang="en-US" altLang="zh-CN" sz="28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3E2D3A-05BF-4343-ACC6-7E58AEBDBB87}"/>
              </a:ext>
            </a:extLst>
          </p:cNvPr>
          <p:cNvCxnSpPr>
            <a:cxnSpLocks/>
          </p:cNvCxnSpPr>
          <p:nvPr/>
        </p:nvCxnSpPr>
        <p:spPr>
          <a:xfrm>
            <a:off x="661988" y="5028518"/>
            <a:ext cx="8672512" cy="649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FBBE2D2-0FB1-4749-9B70-B1A01D656B7A}"/>
              </a:ext>
            </a:extLst>
          </p:cNvPr>
          <p:cNvSpPr/>
          <p:nvPr/>
        </p:nvSpPr>
        <p:spPr>
          <a:xfrm>
            <a:off x="9007781" y="2752220"/>
            <a:ext cx="2789604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4 1 2 </a:t>
            </a:r>
            <a:r>
              <a:rPr lang="zh-CN" altLang="en-US" sz="3200" dirty="0"/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3 9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BF4B951-FD23-4DE8-B098-21DF9D6F82EA}"/>
              </a:ext>
            </a:extLst>
          </p:cNvPr>
          <p:cNvSpPr/>
          <p:nvPr/>
        </p:nvSpPr>
        <p:spPr>
          <a:xfrm>
            <a:off x="145253" y="5807871"/>
            <a:ext cx="20288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 1 3 (1 4)</a:t>
            </a:r>
            <a:endParaRPr lang="zh-CN" altLang="en-US" sz="3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CD3868B-AD7D-484E-8DD8-E401153BDFC3}"/>
              </a:ext>
            </a:extLst>
          </p:cNvPr>
          <p:cNvSpPr/>
          <p:nvPr/>
        </p:nvSpPr>
        <p:spPr>
          <a:xfrm>
            <a:off x="2436228" y="5779297"/>
            <a:ext cx="20288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 2 3 (2 4)</a:t>
            </a:r>
            <a:endParaRPr lang="zh-CN" altLang="en-US" sz="32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DF1E63-C76B-4CFD-A394-67EDE3EA6207}"/>
              </a:ext>
            </a:extLst>
          </p:cNvPr>
          <p:cNvSpPr/>
          <p:nvPr/>
        </p:nvSpPr>
        <p:spPr>
          <a:xfrm>
            <a:off x="7013592" y="5807870"/>
            <a:ext cx="2373296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 2 1 5 </a:t>
            </a:r>
            <a:r>
              <a:rPr lang="zh-CN" altLang="en-US" sz="3200" dirty="0"/>
              <a:t>（</a:t>
            </a:r>
            <a:r>
              <a:rPr lang="en-US" altLang="zh-CN" sz="3200" dirty="0"/>
              <a:t>3 7</a:t>
            </a:r>
            <a:r>
              <a:rPr lang="zh-CN" altLang="en-US" sz="3200" dirty="0"/>
              <a:t>）</a:t>
            </a:r>
            <a:r>
              <a:rPr lang="en-US" altLang="zh-CN" sz="3200" dirty="0"/>
              <a:t>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5F9E2F3-7CB6-4D3A-B82F-CFE14D693010}"/>
              </a:ext>
            </a:extLst>
          </p:cNvPr>
          <p:cNvSpPr/>
          <p:nvPr/>
        </p:nvSpPr>
        <p:spPr>
          <a:xfrm>
            <a:off x="4565066" y="5807870"/>
            <a:ext cx="2292934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4 2 1</a:t>
            </a:r>
            <a:r>
              <a:rPr lang="zh-CN" altLang="en-US" sz="3200" dirty="0"/>
              <a:t>（</a:t>
            </a:r>
            <a:r>
              <a:rPr lang="en-US" altLang="zh-CN" sz="3200" dirty="0"/>
              <a:t>2 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4F8FABB-037C-469C-B17C-4A0E9EA52D27}"/>
              </a:ext>
            </a:extLst>
          </p:cNvPr>
          <p:cNvSpPr/>
          <p:nvPr/>
        </p:nvSpPr>
        <p:spPr>
          <a:xfrm>
            <a:off x="2681291" y="754855"/>
            <a:ext cx="1712328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2 1 8 </a:t>
            </a:r>
            <a:r>
              <a:rPr lang="en-US" altLang="zh-CN" sz="3200" dirty="0">
                <a:solidFill>
                  <a:srgbClr val="FF0000"/>
                </a:solidFill>
              </a:rPr>
              <a:t>3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C010181-531A-4CC9-A9E0-E7B611B5445D}"/>
              </a:ext>
            </a:extLst>
          </p:cNvPr>
          <p:cNvCxnSpPr/>
          <p:nvPr/>
        </p:nvCxnSpPr>
        <p:spPr>
          <a:xfrm flipV="1">
            <a:off x="1524000" y="1031082"/>
            <a:ext cx="11572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3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C09649E-9832-4036-A8B1-AE45E36C1166}"/>
              </a:ext>
            </a:extLst>
          </p:cNvPr>
          <p:cNvSpPr/>
          <p:nvPr/>
        </p:nvSpPr>
        <p:spPr>
          <a:xfrm>
            <a:off x="485775" y="685799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D2CF9B8-3382-498C-ABF1-A0B2BB0F5313}"/>
              </a:ext>
            </a:extLst>
          </p:cNvPr>
          <p:cNvSpPr/>
          <p:nvPr/>
        </p:nvSpPr>
        <p:spPr>
          <a:xfrm>
            <a:off x="485776" y="1838325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FEE451B-052E-435F-B92B-B75FE2A5B6F4}"/>
              </a:ext>
            </a:extLst>
          </p:cNvPr>
          <p:cNvSpPr/>
          <p:nvPr/>
        </p:nvSpPr>
        <p:spPr>
          <a:xfrm>
            <a:off x="485775" y="3271839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DC4DFC-1E23-4DD5-8B44-6405BE42E0D4}"/>
              </a:ext>
            </a:extLst>
          </p:cNvPr>
          <p:cNvSpPr txBox="1"/>
          <p:nvPr/>
        </p:nvSpPr>
        <p:spPr>
          <a:xfrm>
            <a:off x="128588" y="4705353"/>
            <a:ext cx="97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&lt;</a:t>
            </a:r>
            <a:r>
              <a:rPr lang="zh-CN" altLang="en-US" sz="3600" dirty="0"/>
              <a:t>（</a:t>
            </a:r>
            <a:r>
              <a:rPr lang="en-US" altLang="zh-CN" sz="3600" dirty="0"/>
              <a:t>1 1 3</a:t>
            </a:r>
            <a:r>
              <a:rPr lang="zh-CN" altLang="en-US" sz="3600" dirty="0"/>
              <a:t>）</a:t>
            </a:r>
            <a:r>
              <a:rPr lang="en-US" altLang="zh-CN" sz="3600" dirty="0"/>
              <a:t>(1 2 3) (2 1 5) (2 1 8)  (4 2 1)  (4 1 2)&gt;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D71B76-3DD5-49AE-A709-9E2A14792ECD}"/>
              </a:ext>
            </a:extLst>
          </p:cNvPr>
          <p:cNvSpPr txBox="1"/>
          <p:nvPr/>
        </p:nvSpPr>
        <p:spPr>
          <a:xfrm>
            <a:off x="8769976" y="592859"/>
            <a:ext cx="2789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时间</a:t>
            </a:r>
            <a:r>
              <a:rPr lang="en-US" altLang="zh-CN" sz="2800" dirty="0"/>
              <a:t>T = 12</a:t>
            </a:r>
          </a:p>
          <a:p>
            <a:endParaRPr lang="en-US" altLang="zh-CN" sz="28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3E2D3A-05BF-4343-ACC6-7E58AEBDBB87}"/>
              </a:ext>
            </a:extLst>
          </p:cNvPr>
          <p:cNvCxnSpPr>
            <a:cxnSpLocks/>
          </p:cNvCxnSpPr>
          <p:nvPr/>
        </p:nvCxnSpPr>
        <p:spPr>
          <a:xfrm>
            <a:off x="661988" y="5028518"/>
            <a:ext cx="8672512" cy="649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05F9C96-6FB7-44F2-9F63-F2BC687CD8CB}"/>
              </a:ext>
            </a:extLst>
          </p:cNvPr>
          <p:cNvSpPr/>
          <p:nvPr/>
        </p:nvSpPr>
        <p:spPr>
          <a:xfrm>
            <a:off x="8964684" y="2884113"/>
            <a:ext cx="2741541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2 1 8 </a:t>
            </a:r>
            <a:r>
              <a:rPr lang="zh-CN" altLang="en-US" sz="3200" dirty="0"/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1 12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BF4B951-FD23-4DE8-B098-21DF9D6F82EA}"/>
              </a:ext>
            </a:extLst>
          </p:cNvPr>
          <p:cNvSpPr/>
          <p:nvPr/>
        </p:nvSpPr>
        <p:spPr>
          <a:xfrm>
            <a:off x="145253" y="5807871"/>
            <a:ext cx="20288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 1 3 (1 4)</a:t>
            </a:r>
            <a:endParaRPr lang="zh-CN" altLang="en-US" sz="3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CD3868B-AD7D-484E-8DD8-E401153BDFC3}"/>
              </a:ext>
            </a:extLst>
          </p:cNvPr>
          <p:cNvSpPr/>
          <p:nvPr/>
        </p:nvSpPr>
        <p:spPr>
          <a:xfrm>
            <a:off x="2436228" y="5779297"/>
            <a:ext cx="20288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 2 3 (2 4)</a:t>
            </a:r>
            <a:endParaRPr lang="zh-CN" altLang="en-US" sz="32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DF1E63-C76B-4CFD-A394-67EDE3EA6207}"/>
              </a:ext>
            </a:extLst>
          </p:cNvPr>
          <p:cNvSpPr/>
          <p:nvPr/>
        </p:nvSpPr>
        <p:spPr>
          <a:xfrm>
            <a:off x="7013592" y="5807870"/>
            <a:ext cx="2373296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 2 1 5 </a:t>
            </a:r>
            <a:r>
              <a:rPr lang="zh-CN" altLang="en-US" sz="3200" dirty="0"/>
              <a:t>（</a:t>
            </a:r>
            <a:r>
              <a:rPr lang="en-US" altLang="zh-CN" sz="3200" dirty="0"/>
              <a:t>3 7</a:t>
            </a:r>
            <a:r>
              <a:rPr lang="zh-CN" altLang="en-US" sz="3200" dirty="0"/>
              <a:t>）</a:t>
            </a:r>
            <a:r>
              <a:rPr lang="en-US" altLang="zh-CN" sz="3200" dirty="0"/>
              <a:t>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5F9E2F3-7CB6-4D3A-B82F-CFE14D693010}"/>
              </a:ext>
            </a:extLst>
          </p:cNvPr>
          <p:cNvSpPr/>
          <p:nvPr/>
        </p:nvSpPr>
        <p:spPr>
          <a:xfrm>
            <a:off x="4565066" y="5807870"/>
            <a:ext cx="2292934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4 2 1</a:t>
            </a:r>
            <a:r>
              <a:rPr lang="zh-CN" altLang="en-US" sz="3200" dirty="0"/>
              <a:t>（</a:t>
            </a:r>
            <a:r>
              <a:rPr lang="en-US" altLang="zh-CN" sz="3200" dirty="0"/>
              <a:t>2 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71F593-FB47-45D4-9E47-F917ADDF5D3B}"/>
              </a:ext>
            </a:extLst>
          </p:cNvPr>
          <p:cNvSpPr/>
          <p:nvPr/>
        </p:nvSpPr>
        <p:spPr>
          <a:xfrm>
            <a:off x="9007781" y="3973887"/>
            <a:ext cx="2789604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4 1 2 </a:t>
            </a:r>
            <a:r>
              <a:rPr lang="zh-CN" altLang="en-US" sz="3200" dirty="0"/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3 9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8262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593</Words>
  <Application>Microsoft Office PowerPoint</Application>
  <PresentationFormat>宽屏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小明过红绿灯</dc:title>
  <dc:creator>jianqiu</dc:creator>
  <cp:lastModifiedBy>jianqiu</cp:lastModifiedBy>
  <cp:revision>61</cp:revision>
  <dcterms:created xsi:type="dcterms:W3CDTF">2021-10-03T09:28:13Z</dcterms:created>
  <dcterms:modified xsi:type="dcterms:W3CDTF">2021-10-21T15:00:02Z</dcterms:modified>
</cp:coreProperties>
</file>