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41A1-9B4F-4181-B13E-E0C29A92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29241-3CC4-40C4-BC74-EC7AF2580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D9BD5-7607-413E-AE7C-02DBF5B3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325C0-7FFE-42CE-AF94-A2D5957F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8727C-D549-4A39-8695-ECA0A67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8CB2-AD1C-4A06-9A57-CEFC64B4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3C7C0-1C72-42A4-95BF-673C0928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9243B-5042-44D7-B408-889CD1C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DD923-8DFF-4EC3-B536-3C2954AE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5962-1CCC-4EF6-88C6-14EEC580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5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3F48F-34AE-4B84-B658-E7E8EE6D8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AE85D-9A1B-4727-B239-0E9BE89D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8423-FB75-4963-AFE6-78FF53CD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B478F-B94B-4E34-9F19-E15734B1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1DF0-62AD-4A99-8A82-34683D09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0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61C2-8BD5-44A2-BD25-424A3024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6EFB6-94DA-468F-8A53-D830714B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F70CB-1E0B-4201-8CF9-E9EEB41F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9A836-C9FD-4095-97C3-D445AC84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C2547-9B97-4434-89F9-F8D3864D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7F228-49C6-462E-A0C2-4D279C8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F7CB9-33C0-4748-862D-658E04F22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F010-2251-4294-90C6-808E9EF3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E0957-D667-4883-B2E8-81CD01A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03C43-C4A2-4F73-B04A-F41AC49C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8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C321E-9541-4196-9455-D76E1134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93243-CD82-49B0-8B48-F018B8CF9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0FBD0-3084-4343-9A71-BC6A641E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68121-6AEA-48E4-B604-0CD967C6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9D453-86D0-4BF5-B478-352CC41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6F2E9-18D8-4103-BF1A-31914F8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6F195-D54E-4DD4-A30E-9ED84713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C3D13-BC8E-4C15-A13B-472BBFA1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1CBD9-2A61-4219-805E-53E4B194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A7BDD-4E71-4C36-9DB8-13D02E5E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B8FA9-5E97-4158-B671-EBDFA590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F960A-260E-4F75-B449-3F54FFF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838645-36D5-430F-B55E-9AFCE012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5F38BC-04C4-4C12-BA2A-55691939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D0E6-5E06-479B-AB6D-1F6DB3AE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52866-7DC9-48FA-80CC-3F1A9ABC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002DA-6113-48F1-9DA3-A25E33B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7429BB-FAA4-460A-AF9F-F09CA2C3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94BB8-0F81-4FA4-A7F1-EFC2689F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6D1A4-4C4B-4519-BAAF-5937455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B8114-3907-46E3-AE77-5727F237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3171-50EE-4F33-AB43-72247D8C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D74A7-8613-431B-BBDA-DD8B91CA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96C77-83FC-4E11-9A0C-DF04B1B37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9AA24-0ABF-410E-8D84-61C871B4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7687A-5B89-4F04-8FC9-01B0582F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B8C09-2A13-48F4-BB76-BA71B855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9B17-3EB1-458B-A7D4-58D50D23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F5A70-BDBB-49FD-B600-BDB0A228B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6F56E-723B-4CD1-BBF9-EDFA06FB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D6D08-6948-4A02-B36A-406A97FD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ED156-5276-47EF-A5F5-9066BF7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7FDAA-9B32-4BF4-B025-93D7E2D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28DD8-617A-4804-9E28-5A0611E8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4F80A-3B13-48FA-AD26-DCA6FFAC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8D896-6F03-450B-87EE-DA05BCA69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1AC0-D49A-4B90-9FC6-9B86EACCEF09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77913-EC40-486E-BC65-AAD3DA3A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A032F-7033-435F-A6C7-2D11F046D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BC8CA-765C-4F4C-BE5A-87818721D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2224D4E-1EA9-428C-AA89-7DD4C8FFF7D3}"/>
              </a:ext>
            </a:extLst>
          </p:cNvPr>
          <p:cNvSpPr/>
          <p:nvPr/>
        </p:nvSpPr>
        <p:spPr>
          <a:xfrm>
            <a:off x="4491130" y="3069771"/>
            <a:ext cx="3103987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037C895-DAD5-4553-8ECF-88B114A88C6A}"/>
              </a:ext>
            </a:extLst>
          </p:cNvPr>
          <p:cNvGrpSpPr/>
          <p:nvPr/>
        </p:nvGrpSpPr>
        <p:grpSpPr>
          <a:xfrm>
            <a:off x="3147529" y="342579"/>
            <a:ext cx="1604865" cy="2164703"/>
            <a:chOff x="2864499" y="354563"/>
            <a:chExt cx="1604865" cy="216470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E509F79-979E-4C0F-936C-86A8BF515207}"/>
                </a:ext>
              </a:extLst>
            </p:cNvPr>
            <p:cNvSpPr/>
            <p:nvPr/>
          </p:nvSpPr>
          <p:spPr>
            <a:xfrm>
              <a:off x="3247053" y="354563"/>
              <a:ext cx="839755" cy="8024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584F8F-4FD2-4D5F-B29C-45C95D4AE1EE}"/>
                </a:ext>
              </a:extLst>
            </p:cNvPr>
            <p:cNvSpPr/>
            <p:nvPr/>
          </p:nvSpPr>
          <p:spPr>
            <a:xfrm>
              <a:off x="2864499" y="1800808"/>
              <a:ext cx="1604865" cy="718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20C2CEB-0795-48CC-B1E2-8675A8D75324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3666931" y="1156996"/>
              <a:ext cx="1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5C7B44-E372-4D25-A5B3-A9D59F084DCD}"/>
                </a:ext>
              </a:extLst>
            </p:cNvPr>
            <p:cNvSpPr txBox="1"/>
            <p:nvPr/>
          </p:nvSpPr>
          <p:spPr>
            <a:xfrm>
              <a:off x="3349690" y="597159"/>
              <a:ext cx="634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input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4E2A573-E711-4A25-9E48-FE6CFBA50011}"/>
                </a:ext>
              </a:extLst>
            </p:cNvPr>
            <p:cNvSpPr txBox="1"/>
            <p:nvPr/>
          </p:nvSpPr>
          <p:spPr>
            <a:xfrm>
              <a:off x="3085324" y="1836871"/>
              <a:ext cx="116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feature extraction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4318599-B995-4849-975A-310DCA15979C}"/>
              </a:ext>
            </a:extLst>
          </p:cNvPr>
          <p:cNvGrpSpPr/>
          <p:nvPr/>
        </p:nvGrpSpPr>
        <p:grpSpPr>
          <a:xfrm>
            <a:off x="7439607" y="354563"/>
            <a:ext cx="1604865" cy="2164703"/>
            <a:chOff x="7439607" y="354563"/>
            <a:chExt cx="1604865" cy="216470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F8B40C4-537F-4D3A-9D9C-02628C84D690}"/>
                </a:ext>
              </a:extLst>
            </p:cNvPr>
            <p:cNvSpPr/>
            <p:nvPr/>
          </p:nvSpPr>
          <p:spPr>
            <a:xfrm>
              <a:off x="7822163" y="354563"/>
              <a:ext cx="839755" cy="8024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8B08ED-6F30-4E69-9AA0-5AB62CA0F320}"/>
                </a:ext>
              </a:extLst>
            </p:cNvPr>
            <p:cNvSpPr/>
            <p:nvPr/>
          </p:nvSpPr>
          <p:spPr>
            <a:xfrm>
              <a:off x="7439607" y="1800808"/>
              <a:ext cx="1604865" cy="718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6D65F8A-70B2-43E9-8AD6-E12193606AE7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8242040" y="1156996"/>
              <a:ext cx="1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C74452C-8ED5-43F7-8DDC-0D2E471C6935}"/>
                </a:ext>
              </a:extLst>
            </p:cNvPr>
            <p:cNvSpPr txBox="1"/>
            <p:nvPr/>
          </p:nvSpPr>
          <p:spPr>
            <a:xfrm>
              <a:off x="7924798" y="597159"/>
              <a:ext cx="634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input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0737F2-0840-4EEC-B921-E8041036E925}"/>
                </a:ext>
              </a:extLst>
            </p:cNvPr>
            <p:cNvSpPr txBox="1"/>
            <p:nvPr/>
          </p:nvSpPr>
          <p:spPr>
            <a:xfrm>
              <a:off x="7660432" y="1860951"/>
              <a:ext cx="116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feature extraction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94E72F1-1396-4EC8-924B-441F56966855}"/>
              </a:ext>
            </a:extLst>
          </p:cNvPr>
          <p:cNvSpPr/>
          <p:nvPr/>
        </p:nvSpPr>
        <p:spPr>
          <a:xfrm>
            <a:off x="1803924" y="3069771"/>
            <a:ext cx="1604865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3125CF-4832-43DF-A7B8-5400A193CD4A}"/>
              </a:ext>
            </a:extLst>
          </p:cNvPr>
          <p:cNvSpPr/>
          <p:nvPr/>
        </p:nvSpPr>
        <p:spPr>
          <a:xfrm>
            <a:off x="8783211" y="3069771"/>
            <a:ext cx="1604865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77D8F3F-5DAD-49EB-A695-CF4176CC382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2606357" y="2471218"/>
            <a:ext cx="1343603" cy="59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8F59B2-5B35-477E-8080-2E1FE47D20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49960" y="2471218"/>
            <a:ext cx="1343606" cy="5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4F1A54-8475-4019-B3B2-2C6C33C4119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898435" y="2519266"/>
            <a:ext cx="1343605" cy="53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2932311-94A8-4D39-AE81-D206F161CD24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8242038" y="2507282"/>
            <a:ext cx="1343606" cy="56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0937C73-06FF-49B9-A02B-DCA5C71A8BE3}"/>
              </a:ext>
            </a:extLst>
          </p:cNvPr>
          <p:cNvSpPr txBox="1"/>
          <p:nvPr/>
        </p:nvSpPr>
        <p:spPr>
          <a:xfrm>
            <a:off x="1934554" y="3244334"/>
            <a:ext cx="134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BiLSTM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4EADBB-B728-43CB-94D4-76D591F2E24B}"/>
              </a:ext>
            </a:extLst>
          </p:cNvPr>
          <p:cNvSpPr txBox="1"/>
          <p:nvPr/>
        </p:nvSpPr>
        <p:spPr>
          <a:xfrm>
            <a:off x="8913843" y="3244334"/>
            <a:ext cx="134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BiLSTM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E4E746-DC52-433B-81E2-A4F0D9CC561C}"/>
              </a:ext>
            </a:extLst>
          </p:cNvPr>
          <p:cNvSpPr txBox="1"/>
          <p:nvPr/>
        </p:nvSpPr>
        <p:spPr>
          <a:xfrm>
            <a:off x="4621763" y="3250944"/>
            <a:ext cx="282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 sharing BiLSTM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CA25B0-C6B9-4CE5-A0B9-E9BF76702D82}"/>
              </a:ext>
            </a:extLst>
          </p:cNvPr>
          <p:cNvSpPr/>
          <p:nvPr/>
        </p:nvSpPr>
        <p:spPr>
          <a:xfrm>
            <a:off x="1803922" y="4136571"/>
            <a:ext cx="1604865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79C579-2522-4F83-9100-ACF144D0F4F0}"/>
              </a:ext>
            </a:extLst>
          </p:cNvPr>
          <p:cNvSpPr/>
          <p:nvPr/>
        </p:nvSpPr>
        <p:spPr>
          <a:xfrm>
            <a:off x="5240690" y="4298300"/>
            <a:ext cx="1604865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8D4DCCF-9939-4978-A1B9-42B8D1F280BD}"/>
              </a:ext>
            </a:extLst>
          </p:cNvPr>
          <p:cNvSpPr/>
          <p:nvPr/>
        </p:nvSpPr>
        <p:spPr>
          <a:xfrm>
            <a:off x="8783210" y="4167672"/>
            <a:ext cx="1604865" cy="718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1E04A73-4D37-47C7-96D9-45E332A0F202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 flipH="1">
            <a:off x="6043123" y="3788229"/>
            <a:ext cx="1" cy="5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17B6658-C93B-4A44-8F03-4ACBB7CC9E82}"/>
              </a:ext>
            </a:extLst>
          </p:cNvPr>
          <p:cNvCxnSpPr>
            <a:stCxn id="22" idx="2"/>
            <a:endCxn id="42" idx="0"/>
          </p:cNvCxnSpPr>
          <p:nvPr/>
        </p:nvCxnSpPr>
        <p:spPr>
          <a:xfrm flipH="1">
            <a:off x="2606355" y="3788229"/>
            <a:ext cx="2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D932FE3-6987-4C72-A556-6C1F992BFC01}"/>
              </a:ext>
            </a:extLst>
          </p:cNvPr>
          <p:cNvCxnSpPr>
            <a:stCxn id="23" idx="2"/>
            <a:endCxn id="44" idx="0"/>
          </p:cNvCxnSpPr>
          <p:nvPr/>
        </p:nvCxnSpPr>
        <p:spPr>
          <a:xfrm flipH="1">
            <a:off x="9585643" y="3788229"/>
            <a:ext cx="1" cy="37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A591D58-80B3-4159-A462-771D6467BC3B}"/>
              </a:ext>
            </a:extLst>
          </p:cNvPr>
          <p:cNvSpPr txBox="1"/>
          <p:nvPr/>
        </p:nvSpPr>
        <p:spPr>
          <a:xfrm>
            <a:off x="1909682" y="4311134"/>
            <a:ext cx="13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14E7529-2CE6-4745-AA3D-3847AB97A14C}"/>
              </a:ext>
            </a:extLst>
          </p:cNvPr>
          <p:cNvSpPr txBox="1"/>
          <p:nvPr/>
        </p:nvSpPr>
        <p:spPr>
          <a:xfrm>
            <a:off x="8913841" y="4342235"/>
            <a:ext cx="13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E3238E8-E19C-4FBB-BC64-73171C91A174}"/>
              </a:ext>
            </a:extLst>
          </p:cNvPr>
          <p:cNvSpPr txBox="1"/>
          <p:nvPr/>
        </p:nvSpPr>
        <p:spPr>
          <a:xfrm>
            <a:off x="5348003" y="4478890"/>
            <a:ext cx="13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490836F-C7B6-4BE3-9DE0-E627C2AB1E16}"/>
              </a:ext>
            </a:extLst>
          </p:cNvPr>
          <p:cNvSpPr/>
          <p:nvPr/>
        </p:nvSpPr>
        <p:spPr>
          <a:xfrm>
            <a:off x="7742852" y="5701004"/>
            <a:ext cx="998372" cy="949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AEF63B9-C2EC-4236-8E90-43128EBC52AB}"/>
              </a:ext>
            </a:extLst>
          </p:cNvPr>
          <p:cNvSpPr/>
          <p:nvPr/>
        </p:nvSpPr>
        <p:spPr>
          <a:xfrm>
            <a:off x="3439890" y="5689020"/>
            <a:ext cx="1001482" cy="9610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58F8216-931D-4FDF-86E0-4DAA5807EA08}"/>
              </a:ext>
            </a:extLst>
          </p:cNvPr>
          <p:cNvCxnSpPr>
            <a:stCxn id="42" idx="2"/>
            <a:endCxn id="64" idx="1"/>
          </p:cNvCxnSpPr>
          <p:nvPr/>
        </p:nvCxnSpPr>
        <p:spPr>
          <a:xfrm>
            <a:off x="2606355" y="4855029"/>
            <a:ext cx="980199" cy="9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1D6952B-D832-4962-B420-9D355DD3B2B1}"/>
              </a:ext>
            </a:extLst>
          </p:cNvPr>
          <p:cNvCxnSpPr>
            <a:stCxn id="43" idx="2"/>
            <a:endCxn id="64" idx="7"/>
          </p:cNvCxnSpPr>
          <p:nvPr/>
        </p:nvCxnSpPr>
        <p:spPr>
          <a:xfrm flipH="1">
            <a:off x="4294708" y="5016758"/>
            <a:ext cx="1748415" cy="81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BF29B7-8560-425E-9460-1BDFECDA2160}"/>
              </a:ext>
            </a:extLst>
          </p:cNvPr>
          <p:cNvCxnSpPr>
            <a:stCxn id="43" idx="2"/>
            <a:endCxn id="63" idx="1"/>
          </p:cNvCxnSpPr>
          <p:nvPr/>
        </p:nvCxnSpPr>
        <p:spPr>
          <a:xfrm>
            <a:off x="6043123" y="5016758"/>
            <a:ext cx="1845937" cy="82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84F536E-BF4D-4C10-B8B8-367AA6B4EA22}"/>
              </a:ext>
            </a:extLst>
          </p:cNvPr>
          <p:cNvCxnSpPr>
            <a:stCxn id="44" idx="2"/>
            <a:endCxn id="63" idx="7"/>
          </p:cNvCxnSpPr>
          <p:nvPr/>
        </p:nvCxnSpPr>
        <p:spPr>
          <a:xfrm flipH="1">
            <a:off x="8595016" y="4886130"/>
            <a:ext cx="990627" cy="95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2331BA4-8A6A-411A-B793-E514458C4BB5}"/>
              </a:ext>
            </a:extLst>
          </p:cNvPr>
          <p:cNvSpPr txBox="1"/>
          <p:nvPr/>
        </p:nvSpPr>
        <p:spPr>
          <a:xfrm>
            <a:off x="3541459" y="5998299"/>
            <a:ext cx="82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output</a:t>
            </a:r>
            <a:endParaRPr lang="zh-CN" altLang="en-US" sz="1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387852-E8B5-4059-9D03-D82A91909F38}"/>
              </a:ext>
            </a:extLst>
          </p:cNvPr>
          <p:cNvSpPr txBox="1"/>
          <p:nvPr/>
        </p:nvSpPr>
        <p:spPr>
          <a:xfrm>
            <a:off x="7836650" y="6008528"/>
            <a:ext cx="82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output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80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F24989-0E1B-4461-91E4-489F057220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70" y="1314450"/>
            <a:ext cx="4290060" cy="422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3751795-7797-4168-8C21-A4E2D0047A8B}"/>
              </a:ext>
            </a:extLst>
          </p:cNvPr>
          <p:cNvSpPr/>
          <p:nvPr/>
        </p:nvSpPr>
        <p:spPr>
          <a:xfrm>
            <a:off x="4419600" y="3084576"/>
            <a:ext cx="106070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8D546D-F09A-40AB-A0E8-08503A5E6EDD}"/>
              </a:ext>
            </a:extLst>
          </p:cNvPr>
          <p:cNvSpPr/>
          <p:nvPr/>
        </p:nvSpPr>
        <p:spPr>
          <a:xfrm>
            <a:off x="6522720" y="3096768"/>
            <a:ext cx="106070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E13BAF-693A-42D3-B651-55CDD89391F1}"/>
              </a:ext>
            </a:extLst>
          </p:cNvPr>
          <p:cNvSpPr/>
          <p:nvPr/>
        </p:nvSpPr>
        <p:spPr>
          <a:xfrm>
            <a:off x="4523232" y="5330190"/>
            <a:ext cx="127406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7FAF82-1752-4F52-AF30-CA6BF1C6FAD9}"/>
              </a:ext>
            </a:extLst>
          </p:cNvPr>
          <p:cNvSpPr/>
          <p:nvPr/>
        </p:nvSpPr>
        <p:spPr>
          <a:xfrm>
            <a:off x="6522720" y="5362956"/>
            <a:ext cx="127406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7DA069-56B6-4DB1-B3BF-C0ED687C63F1}"/>
              </a:ext>
            </a:extLst>
          </p:cNvPr>
          <p:cNvSpPr/>
          <p:nvPr/>
        </p:nvSpPr>
        <p:spPr>
          <a:xfrm>
            <a:off x="6309360" y="3334513"/>
            <a:ext cx="127406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DCA545-1B6C-41B8-B41B-D5135A87E88D}"/>
              </a:ext>
            </a:extLst>
          </p:cNvPr>
          <p:cNvSpPr/>
          <p:nvPr/>
        </p:nvSpPr>
        <p:spPr>
          <a:xfrm>
            <a:off x="3249168" y="3782569"/>
            <a:ext cx="127406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CEFAD0-6C9B-4191-8A03-962A59A29D15}"/>
              </a:ext>
            </a:extLst>
          </p:cNvPr>
          <p:cNvSpPr/>
          <p:nvPr/>
        </p:nvSpPr>
        <p:spPr>
          <a:xfrm>
            <a:off x="4523232" y="3334513"/>
            <a:ext cx="609600" cy="2621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C8BA30-1A3A-4301-8803-A449A4F8D961}"/>
              </a:ext>
            </a:extLst>
          </p:cNvPr>
          <p:cNvSpPr/>
          <p:nvPr/>
        </p:nvSpPr>
        <p:spPr>
          <a:xfrm>
            <a:off x="4949952" y="3350896"/>
            <a:ext cx="609600" cy="2621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7C63D7F-CB99-4776-8336-26A932993F6C}"/>
              </a:ext>
            </a:extLst>
          </p:cNvPr>
          <p:cNvSpPr/>
          <p:nvPr/>
        </p:nvSpPr>
        <p:spPr>
          <a:xfrm>
            <a:off x="2072640" y="3590548"/>
            <a:ext cx="609600" cy="2621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53B687-5051-478F-A378-E78C8F2B6600}"/>
              </a:ext>
            </a:extLst>
          </p:cNvPr>
          <p:cNvSpPr/>
          <p:nvPr/>
        </p:nvSpPr>
        <p:spPr>
          <a:xfrm>
            <a:off x="5797296" y="4199191"/>
            <a:ext cx="46634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D8F727-4CE4-4B4B-B181-348E64FFDFDC}"/>
              </a:ext>
            </a:extLst>
          </p:cNvPr>
          <p:cNvSpPr/>
          <p:nvPr/>
        </p:nvSpPr>
        <p:spPr>
          <a:xfrm>
            <a:off x="4419600" y="1207770"/>
            <a:ext cx="1274064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23A3EE-4A70-4FB7-80F4-EA060D86DAEF}"/>
              </a:ext>
            </a:extLst>
          </p:cNvPr>
          <p:cNvSpPr/>
          <p:nvPr/>
        </p:nvSpPr>
        <p:spPr>
          <a:xfrm>
            <a:off x="5693664" y="1207770"/>
            <a:ext cx="2450592" cy="21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84D057-271C-462F-BDB8-E25A0F1FDA00}"/>
              </a:ext>
            </a:extLst>
          </p:cNvPr>
          <p:cNvSpPr txBox="1"/>
          <p:nvPr/>
        </p:nvSpPr>
        <p:spPr>
          <a:xfrm>
            <a:off x="4481322" y="3084576"/>
            <a:ext cx="113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硬参数共享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6DD256-7C5E-4302-8442-101D22E6BD00}"/>
              </a:ext>
            </a:extLst>
          </p:cNvPr>
          <p:cNvSpPr txBox="1"/>
          <p:nvPr/>
        </p:nvSpPr>
        <p:spPr>
          <a:xfrm>
            <a:off x="6582539" y="3084576"/>
            <a:ext cx="113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软参数共享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89C4A1-45F7-4B3F-9B8C-4031E80D2A2C}"/>
              </a:ext>
            </a:extLst>
          </p:cNvPr>
          <p:cNvSpPr txBox="1"/>
          <p:nvPr/>
        </p:nvSpPr>
        <p:spPr>
          <a:xfrm>
            <a:off x="4590288" y="5275314"/>
            <a:ext cx="113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分层共享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C759CF-2A69-4B6A-99C3-3019FB71BD47}"/>
              </a:ext>
            </a:extLst>
          </p:cNvPr>
          <p:cNvSpPr txBox="1"/>
          <p:nvPr/>
        </p:nvSpPr>
        <p:spPr>
          <a:xfrm>
            <a:off x="6735699" y="5223511"/>
            <a:ext cx="113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稀疏共享</a:t>
            </a:r>
          </a:p>
        </p:txBody>
      </p:sp>
    </p:spTree>
    <p:extLst>
      <p:ext uri="{BB962C8B-B14F-4D97-AF65-F5344CB8AC3E}">
        <p14:creationId xmlns:p14="http://schemas.microsoft.com/office/powerpoint/2010/main" val="185900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吴优</dc:creator>
  <cp:lastModifiedBy>吴优</cp:lastModifiedBy>
  <cp:revision>6</cp:revision>
  <dcterms:created xsi:type="dcterms:W3CDTF">2023-05-10T09:48:33Z</dcterms:created>
  <dcterms:modified xsi:type="dcterms:W3CDTF">2023-05-22T14:18:09Z</dcterms:modified>
</cp:coreProperties>
</file>