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3"/>
    <p:sldId id="257" r:id="rId4"/>
    <p:sldId id="274" r:id="rId5"/>
    <p:sldId id="260" r:id="rId6"/>
    <p:sldId id="256" r:id="rId7"/>
    <p:sldId id="258" r:id="rId8"/>
    <p:sldId id="267" r:id="rId9"/>
    <p:sldId id="259" r:id="rId10"/>
    <p:sldId id="290" r:id="rId11"/>
    <p:sldId id="279" r:id="rId12"/>
    <p:sldId id="291" r:id="rId13"/>
    <p:sldId id="278" r:id="rId14"/>
    <p:sldId id="268" r:id="rId15"/>
    <p:sldId id="275" r:id="rId16"/>
    <p:sldId id="261" r:id="rId17"/>
    <p:sldId id="264" r:id="rId18"/>
    <p:sldId id="277" r:id="rId19"/>
    <p:sldId id="265" r:id="rId20"/>
    <p:sldId id="276" r:id="rId21"/>
    <p:sldId id="292" r:id="rId22"/>
    <p:sldId id="293" r:id="rId23"/>
    <p:sldId id="294" r:id="rId24"/>
    <p:sldId id="295" r:id="rId25"/>
    <p:sldId id="29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47009" y="1381267"/>
            <a:ext cx="8097982" cy="2024785"/>
          </a:xfrm>
        </p:spPr>
        <p:txBody>
          <a:bodyPr anchor="b">
            <a:normAutofit/>
          </a:bodyPr>
          <a:lstStyle>
            <a:lvl1pPr algn="ct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2047009" y="3456564"/>
            <a:ext cx="8097982" cy="554327"/>
          </a:xfrm>
        </p:spPr>
        <p:txBody>
          <a:bodyPr/>
          <a:lstStyle>
            <a:lvl1pPr marL="0" indent="0" algn="ctr">
              <a:buNone/>
              <a:defRPr sz="2400">
                <a:solidFill>
                  <a:schemeClr val="accent2">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0A4055ED-9E44-4813-A9B9-7372B0F4F7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AF62AD2-B727-42F7-B9E1-03130F6AFBD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0A4055ED-9E44-4813-A9B9-7372B0F4F7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AF62AD2-B727-42F7-B9E1-03130F6AFBD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文本占位符 6"/>
          <p:cNvSpPr txBox="1"/>
          <p:nvPr/>
        </p:nvSpPr>
        <p:spPr>
          <a:xfrm>
            <a:off x="2297676" y="3523383"/>
            <a:ext cx="7596648" cy="861580"/>
          </a:xfrm>
          <a:prstGeom prst="round2DiagRect">
            <a:avLst>
              <a:gd name="adj1" fmla="val 50000"/>
              <a:gd name="adj2" fmla="val 0"/>
            </a:avLst>
          </a:prstGeom>
          <a:solidFill>
            <a:schemeClr val="accent1"/>
          </a:solidFill>
        </p:spPr>
        <p:txBody>
          <a:bodyPr anchor="ctr">
            <a:normAutofit/>
          </a:bodyPr>
          <a:lstStyle>
            <a:lvl1pPr marL="0" indent="0" algn="ctr" defTabSz="914400" rtl="0" eaLnBrk="1" latinLnBrk="0" hangingPunct="1">
              <a:lnSpc>
                <a:spcPct val="110000"/>
              </a:lnSpc>
              <a:spcBef>
                <a:spcPts val="1800"/>
              </a:spcBef>
              <a:spcAft>
                <a:spcPts val="0"/>
              </a:spcAft>
              <a:buClr>
                <a:schemeClr val="accent4">
                  <a:lumMod val="75000"/>
                </a:schemeClr>
              </a:buClr>
              <a:buSzPct val="50000"/>
              <a:buFont typeface="Wingdings 2" pitchFamily="18" charset="2"/>
              <a:buNone/>
              <a:defRPr sz="1600" kern="1200" baseline="0">
                <a:solidFill>
                  <a:schemeClr val="bg1"/>
                </a:solidFill>
                <a:latin typeface="Arial" pitchFamily="34" charset="0"/>
                <a:ea typeface="微软雅黑" pitchFamily="34" charset="-122"/>
                <a:cs typeface="+mn-cs"/>
              </a:defRPr>
            </a:lvl1pPr>
            <a:lvl2pPr marL="457200" indent="0" algn="just"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None/>
              <a:defRPr sz="2000" kern="1200" baseline="0">
                <a:solidFill>
                  <a:schemeClr val="tx1">
                    <a:tint val="75000"/>
                  </a:schemeClr>
                </a:solidFill>
                <a:latin typeface="幼圆" pitchFamily="49" charset="-122"/>
                <a:ea typeface="幼圆" pitchFamily="49" charset="-122"/>
                <a:cs typeface="+mn-cs"/>
              </a:defRPr>
            </a:lvl2pPr>
            <a:lvl3pPr marL="914400" indent="0" algn="l" defTabSz="914400" rtl="0" eaLnBrk="1" latinLnBrk="0" hangingPunct="1">
              <a:lnSpc>
                <a:spcPct val="90000"/>
              </a:lnSpc>
              <a:spcBef>
                <a:spcPts val="500"/>
              </a:spcBef>
              <a:buFont typeface="Arial"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a:spcBef>
                <a:spcPts val="0"/>
              </a:spcBef>
              <a:buClr>
                <a:srgbClr val="B1C25E">
                  <a:lumMod val="75000"/>
                </a:srgbClr>
              </a:buClr>
              <a:defRPr/>
            </a:pPr>
            <a:endParaRPr lang="da-DK" altLang="zh-CN" sz="1800" dirty="0">
              <a:solidFill>
                <a:srgbClr val="FFFFFF"/>
              </a:solidFill>
              <a:latin typeface="+mn-lt"/>
              <a:ea typeface="+mn-ea"/>
            </a:endParaRPr>
          </a:p>
        </p:txBody>
      </p:sp>
      <p:sp>
        <p:nvSpPr>
          <p:cNvPr id="2" name="Title 1"/>
          <p:cNvSpPr>
            <a:spLocks noGrp="1"/>
          </p:cNvSpPr>
          <p:nvPr>
            <p:ph type="title"/>
          </p:nvPr>
        </p:nvSpPr>
        <p:spPr>
          <a:xfrm>
            <a:off x="831850" y="1891144"/>
            <a:ext cx="10515600" cy="1632239"/>
          </a:xfrm>
        </p:spPr>
        <p:txBody>
          <a:bodyPr anchor="b">
            <a:normAutofit/>
          </a:bodyPr>
          <a:lstStyle>
            <a:lvl1pPr algn="ctr">
              <a:defRPr sz="48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2297676" y="3550372"/>
            <a:ext cx="7596648" cy="834592"/>
          </a:xfrm>
        </p:spPr>
        <p:txBody>
          <a:bodyPr anchor="ctr" anchorCtr="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0A4055ED-9E44-4813-A9B9-7372B0F4F7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AF62AD2-B727-42F7-B9E1-03130F6AFBD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528156"/>
            <a:ext cx="5181600" cy="4659284"/>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Content Placeholder 3"/>
          <p:cNvSpPr>
            <a:spLocks noGrp="1"/>
          </p:cNvSpPr>
          <p:nvPr>
            <p:ph sz="half" idx="2"/>
          </p:nvPr>
        </p:nvSpPr>
        <p:spPr>
          <a:xfrm>
            <a:off x="6172200" y="1528156"/>
            <a:ext cx="5181600" cy="4659284"/>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0A4055ED-9E44-4813-A9B9-7372B0F4F7E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AF62AD2-B727-42F7-B9E1-03130F6AFBD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113155"/>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9788" y="171302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Content Placeholder 3"/>
          <p:cNvSpPr>
            <a:spLocks noGrp="1"/>
          </p:cNvSpPr>
          <p:nvPr>
            <p:ph sz="half" idx="2"/>
          </p:nvPr>
        </p:nvSpPr>
        <p:spPr>
          <a:xfrm>
            <a:off x="839788" y="2588203"/>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0" y="171302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88203"/>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0A4055ED-9E44-4813-A9B9-7372B0F4F7E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AF62AD2-B727-42F7-B9E1-03130F6AFBD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18509" y="2572471"/>
            <a:ext cx="6954982" cy="1588366"/>
          </a:xfrm>
        </p:spPr>
        <p:txBody>
          <a:bodyPr>
            <a:normAutofit/>
          </a:bodyPr>
          <a:lstStyle>
            <a:lvl1pPr algn="ctr">
              <a:defRPr sz="8000" b="1"/>
            </a:lvl1pPr>
          </a:lstStyle>
          <a:p>
            <a:r>
              <a:rPr lang="zh-CN" altLang="en-US" dirty="0"/>
              <a:t>编辑标题</a:t>
            </a:r>
            <a:endParaRPr lang="en-US" dirty="0"/>
          </a:p>
        </p:txBody>
      </p:sp>
      <p:sp>
        <p:nvSpPr>
          <p:cNvPr id="3" name="Date Placeholder 2"/>
          <p:cNvSpPr>
            <a:spLocks noGrp="1"/>
          </p:cNvSpPr>
          <p:nvPr>
            <p:ph type="dt" sz="half" idx="10"/>
          </p:nvPr>
        </p:nvSpPr>
        <p:spPr/>
        <p:txBody>
          <a:bodyPr/>
          <a:lstStyle/>
          <a:p>
            <a:fld id="{0A4055ED-9E44-4813-A9B9-7372B0F4F7E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AF62AD2-B727-42F7-B9E1-03130F6AFBDF}" type="slidenum">
              <a:rPr lang="zh-CN" altLang="en-US" smtClean="0"/>
            </a:fld>
            <a:endParaRPr lang="zh-CN" altLang="en-US"/>
          </a:p>
        </p:txBody>
      </p:sp>
      <p:sp>
        <p:nvSpPr>
          <p:cNvPr id="6" name="圆角矩形 5"/>
          <p:cNvSpPr/>
          <p:nvPr>
            <p:custDataLst>
              <p:tags r:id="rId2"/>
            </p:custDataLst>
          </p:nvPr>
        </p:nvSpPr>
        <p:spPr>
          <a:xfrm>
            <a:off x="3695700" y="3927764"/>
            <a:ext cx="4800600" cy="417739"/>
          </a:xfrm>
          <a:prstGeom prst="roundRect">
            <a:avLst>
              <a:gd name="adj" fmla="val 50000"/>
            </a:avLst>
          </a:prstGeom>
          <a:solidFill>
            <a:schemeClr val="accent2">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endParaRPr lang="en-US" altLang="zh-CN" sz="2000" dirty="0">
              <a:solidFill>
                <a:schemeClr val="accent2"/>
              </a:solidFill>
              <a:latin typeface="Bell MT" pitchFamily="18" charset="0"/>
              <a:cs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4055ED-9E44-4813-A9B9-7372B0F4F7E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AF62AD2-B727-42F7-B9E1-03130F6AFBD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07100"/>
            <a:ext cx="4165200" cy="1600200"/>
          </a:xfrm>
        </p:spPr>
        <p:txBody>
          <a:bodyPr anchor="t"/>
          <a:lstStyle>
            <a:lvl1pPr>
              <a:defRPr sz="32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6071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2073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A4055ED-9E44-4813-A9B9-7372B0F4F7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AF62AD2-B727-42F7-B9E1-03130F6AFBD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7599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3"/>
            </p:custDataLst>
          </p:nvPr>
        </p:nvSpPr>
        <p:spPr>
          <a:xfrm>
            <a:off x="838200" y="1463040"/>
            <a:ext cx="10515600" cy="471392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A4055ED-9E44-4813-A9B9-7372B0F4F7E8}"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BAF62AD2-B727-42F7-B9E1-03130F6AFBD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buClr>
        <a:buFont typeface="Wingdings" pitchFamily="2" charset="2"/>
        <a:buChar char="¡"/>
        <a:defRPr sz="2400"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slide" Target="slide20.xml"/><Relationship Id="rId3" Type="http://schemas.openxmlformats.org/officeDocument/2006/relationships/slide" Target="slide2.xml"/><Relationship Id="rId2" Type="http://schemas.openxmlformats.org/officeDocument/2006/relationships/slide" Target="slide14.xml"/><Relationship Id="rId1" Type="http://schemas.openxmlformats.org/officeDocument/2006/relationships/slide" Target="slide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 Target="slide5.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 Target="slide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5.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2.xml"/><Relationship Id="rId2" Type="http://schemas.openxmlformats.org/officeDocument/2006/relationships/slide" Target="slide5.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slide" Target="slide17.xml"/><Relationship Id="rId2" Type="http://schemas.openxmlformats.org/officeDocument/2006/relationships/slide" Target="slide15.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slide" Target="slide14.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4.xml"/><Relationship Id="rId2" Type="http://schemas.openxmlformats.org/officeDocument/2006/relationships/slide" Target="slide1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9.xml"/><Relationship Id="rId1" Type="http://schemas.openxmlformats.org/officeDocument/2006/relationships/slide" Target="slide1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9.xml"/><Relationship Id="rId1" Type="http://schemas.openxmlformats.org/officeDocument/2006/relationships/slide" Target="slide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slide" Target="slide21.xml"/><Relationship Id="rId2" Type="http://schemas.openxmlformats.org/officeDocument/2006/relationships/slide" Target="slide2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11.png"/><Relationship Id="rId1" Type="http://schemas.openxmlformats.org/officeDocument/2006/relationships/slide" Target="slide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4.xml"/><Relationship Id="rId1" Type="http://schemas.openxmlformats.org/officeDocument/2006/relationships/slide" Target="slide23.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slide" Target="slide24.xml"/><Relationship Id="rId1" Type="http://schemas.openxmlformats.org/officeDocument/2006/relationships/slide" Target="slide22.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23.xml"/><Relationship Id="rId3" Type="http://schemas.openxmlformats.org/officeDocument/2006/relationships/slide" Target="slide22.xml"/><Relationship Id="rId2" Type="http://schemas.openxmlformats.org/officeDocument/2006/relationships/slide" Target="slide5.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slide" Target="slide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 Target="slide3.xml"/></Relationships>
</file>

<file path=ppt/slides/_rels/slide5.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slide" Target="slide11.xml"/><Relationship Id="rId7" Type="http://schemas.openxmlformats.org/officeDocument/2006/relationships/slide" Target="slide9.xml"/><Relationship Id="rId6" Type="http://schemas.openxmlformats.org/officeDocument/2006/relationships/slide" Target="slide6.xml"/><Relationship Id="rId5" Type="http://schemas.openxmlformats.org/officeDocument/2006/relationships/slide" Target="slide10.xml"/><Relationship Id="rId4" Type="http://schemas.openxmlformats.org/officeDocument/2006/relationships/slide" Target="slide13.xml"/><Relationship Id="rId3" Type="http://schemas.openxmlformats.org/officeDocument/2006/relationships/slide" Target="slide12.xml"/><Relationship Id="rId2" Type="http://schemas.openxmlformats.org/officeDocument/2006/relationships/slide" Target="slide8.xml"/><Relationship Id="rId10" Type="http://schemas.openxmlformats.org/officeDocument/2006/relationships/slideLayout" Target="../slideLayouts/slideLayout1.xml"/><Relationship Id="rId1" Type="http://schemas.openxmlformats.org/officeDocument/2006/relationships/slide" Target="slide7.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12.xml"/><Relationship Id="rId3" Type="http://schemas.openxmlformats.org/officeDocument/2006/relationships/slide" Target="slide5.xml"/><Relationship Id="rId2" Type="http://schemas.microsoft.com/office/2007/relationships/hdphoto"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slide" Target="slide13.xml"/><Relationship Id="rId1" Type="http://schemas.openxmlformats.org/officeDocument/2006/relationships/slide" Target="slide1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 Target="slide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slide" Target="slide12.xml"/><Relationship Id="rId1"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hlinkClick r:id="rId1" action="ppaction://hlinksldjump"/>
          </p:cNvPr>
          <p:cNvSpPr/>
          <p:nvPr/>
        </p:nvSpPr>
        <p:spPr>
          <a:xfrm>
            <a:off x="3262200" y="2768023"/>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我是广告主</a:t>
            </a:r>
            <a:endParaRPr lang="zh-CN" altLang="en-US" dirty="0"/>
          </a:p>
        </p:txBody>
      </p:sp>
      <p:sp>
        <p:nvSpPr>
          <p:cNvPr id="5" name="圆角矩形 4">
            <a:hlinkClick r:id="rId2" action="ppaction://hlinksldjump"/>
          </p:cNvPr>
          <p:cNvSpPr/>
          <p:nvPr/>
        </p:nvSpPr>
        <p:spPr>
          <a:xfrm>
            <a:off x="3262200" y="3746558"/>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我是主播</a:t>
            </a:r>
            <a:endParaRPr lang="zh-CN" altLang="en-US" dirty="0"/>
          </a:p>
        </p:txBody>
      </p:sp>
      <p:sp>
        <p:nvSpPr>
          <p:cNvPr id="8" name="圆角矩形 7">
            <a:hlinkClick r:id="rId3" action="ppaction://hlinksldjump"/>
          </p:cNvPr>
          <p:cNvSpPr/>
          <p:nvPr/>
        </p:nvSpPr>
        <p:spPr>
          <a:xfrm>
            <a:off x="3262200" y="1789488"/>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a:t>慧灵思简介</a:t>
            </a:r>
            <a:endParaRPr lang="zh-CN" altLang="en-US"/>
          </a:p>
        </p:txBody>
      </p:sp>
      <p:sp>
        <p:nvSpPr>
          <p:cNvPr id="6" name="圆角矩形 5">
            <a:hlinkClick r:id="rId4" action="ppaction://hlinksldjump"/>
          </p:cNvPr>
          <p:cNvSpPr/>
          <p:nvPr/>
        </p:nvSpPr>
        <p:spPr>
          <a:xfrm>
            <a:off x="3262200" y="4721283"/>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p>
            <a:pPr algn="ctr"/>
            <a:r>
              <a:rPr lang="zh-CN" altLang="en-US" dirty="0"/>
              <a:t>我是媒体资源公司</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91590" y="128270"/>
            <a:ext cx="2031325" cy="369332"/>
          </a:xfrm>
          <a:prstGeom prst="rect">
            <a:avLst/>
          </a:prstGeom>
          <a:solidFill>
            <a:srgbClr val="00B0F0"/>
          </a:solidFill>
        </p:spPr>
        <p:txBody>
          <a:bodyPr wrap="none" rtlCol="0">
            <a:spAutoFit/>
          </a:bodyPr>
          <a:lstStyle/>
          <a:p>
            <a:r>
              <a:rPr lang="zh-CN" altLang="en-US" dirty="0">
                <a:solidFill>
                  <a:schemeClr val="bg1"/>
                </a:solidFill>
              </a:rPr>
              <a:t>主播需求发布填写</a:t>
            </a:r>
            <a:endParaRPr lang="zh-CN" altLang="en-US" dirty="0">
              <a:solidFill>
                <a:schemeClr val="bg1"/>
              </a:solidFill>
            </a:endParaRPr>
          </a:p>
        </p:txBody>
      </p:sp>
      <p:sp>
        <p:nvSpPr>
          <p:cNvPr id="5" name="圆角矩形 4"/>
          <p:cNvSpPr/>
          <p:nvPr/>
        </p:nvSpPr>
        <p:spPr>
          <a:xfrm>
            <a:off x="4185611" y="132080"/>
            <a:ext cx="2910071"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合作咨询：</a:t>
            </a:r>
            <a:r>
              <a:rPr lang="en-US" altLang="zh-CN" dirty="0"/>
              <a:t>400 xxx </a:t>
            </a:r>
            <a:r>
              <a:rPr lang="en-US" altLang="zh-CN" dirty="0" err="1"/>
              <a:t>xxxx</a:t>
            </a:r>
            <a:endParaRPr lang="zh-CN" altLang="en-US" u="sng" dirty="0"/>
          </a:p>
        </p:txBody>
      </p:sp>
      <p:sp>
        <p:nvSpPr>
          <p:cNvPr id="6" name="文本框 5">
            <a:hlinkClick r:id="rId1" action="ppaction://hlinksldjump"/>
          </p:cNvPr>
          <p:cNvSpPr txBox="1"/>
          <p:nvPr/>
        </p:nvSpPr>
        <p:spPr>
          <a:xfrm>
            <a:off x="96520" y="132080"/>
            <a:ext cx="1097280" cy="365760"/>
          </a:xfrm>
          <a:prstGeom prst="rect">
            <a:avLst/>
          </a:prstGeom>
          <a:solidFill>
            <a:srgbClr val="00B0F0"/>
          </a:solidFill>
        </p:spPr>
        <p:txBody>
          <a:bodyPr wrap="none" rtlCol="0">
            <a:spAutoFit/>
          </a:bodyPr>
          <a:lstStyle/>
          <a:p>
            <a:r>
              <a:rPr lang="zh-CN" altLang="en-US" u="sng" dirty="0">
                <a:solidFill>
                  <a:schemeClr val="bg1"/>
                </a:solidFill>
              </a:rPr>
              <a:t>公司名称</a:t>
            </a:r>
            <a:endParaRPr lang="zh-CN" altLang="en-US" u="sng" dirty="0">
              <a:solidFill>
                <a:schemeClr val="bg1"/>
              </a:solidFill>
            </a:endParaRPr>
          </a:p>
        </p:txBody>
      </p:sp>
      <p:sp>
        <p:nvSpPr>
          <p:cNvPr id="7" name="圆角矩形 6">
            <a:hlinkClick r:id="rId2" action="ppaction://hlinksldjump"/>
          </p:cNvPr>
          <p:cNvSpPr/>
          <p:nvPr/>
        </p:nvSpPr>
        <p:spPr>
          <a:xfrm>
            <a:off x="8585309" y="132080"/>
            <a:ext cx="117665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账号信息</a:t>
            </a:r>
            <a:endParaRPr lang="zh-CN" altLang="en-US" u="sng" dirty="0"/>
          </a:p>
        </p:txBody>
      </p:sp>
      <p:sp>
        <p:nvSpPr>
          <p:cNvPr id="8" name="圆角矩形 7">
            <a:hlinkClick r:id="rId3" action="ppaction://hlinksldjump"/>
          </p:cNvPr>
          <p:cNvSpPr/>
          <p:nvPr/>
        </p:nvSpPr>
        <p:spPr>
          <a:xfrm>
            <a:off x="9795619" y="132080"/>
            <a:ext cx="116649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账号管理</a:t>
            </a:r>
            <a:endParaRPr lang="zh-CN" altLang="en-US" u="sng" dirty="0"/>
          </a:p>
        </p:txBody>
      </p:sp>
      <p:sp>
        <p:nvSpPr>
          <p:cNvPr id="9" name="圆角矩形 8">
            <a:hlinkClick r:id="" action="ppaction://hlinkshowjump?jump=firstslide"/>
          </p:cNvPr>
          <p:cNvSpPr/>
          <p:nvPr/>
        </p:nvSpPr>
        <p:spPr>
          <a:xfrm>
            <a:off x="11002754" y="132080"/>
            <a:ext cx="1149488"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退出登录</a:t>
            </a:r>
            <a:endParaRPr lang="zh-CN" altLang="en-US" u="sng" dirty="0"/>
          </a:p>
        </p:txBody>
      </p:sp>
      <p:sp>
        <p:nvSpPr>
          <p:cNvPr id="10" name="矩形 9"/>
          <p:cNvSpPr/>
          <p:nvPr/>
        </p:nvSpPr>
        <p:spPr>
          <a:xfrm>
            <a:off x="2422430" y="1385302"/>
            <a:ext cx="2138900" cy="357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广告主品牌</a:t>
            </a:r>
            <a:endParaRPr lang="zh-CN" altLang="en-US" b="1" dirty="0">
              <a:solidFill>
                <a:schemeClr val="tx1"/>
              </a:solidFill>
            </a:endParaRPr>
          </a:p>
        </p:txBody>
      </p:sp>
      <p:sp>
        <p:nvSpPr>
          <p:cNvPr id="11" name="矩形 10"/>
          <p:cNvSpPr/>
          <p:nvPr/>
        </p:nvSpPr>
        <p:spPr>
          <a:xfrm>
            <a:off x="2436980" y="1855341"/>
            <a:ext cx="2138900" cy="357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广告主宣传产品</a:t>
            </a:r>
            <a:endParaRPr lang="zh-CN" altLang="en-US" b="1" dirty="0">
              <a:solidFill>
                <a:schemeClr val="tx1"/>
              </a:solidFill>
            </a:endParaRPr>
          </a:p>
        </p:txBody>
      </p:sp>
      <p:sp>
        <p:nvSpPr>
          <p:cNvPr id="12" name="矩形 11"/>
          <p:cNvSpPr/>
          <p:nvPr/>
        </p:nvSpPr>
        <p:spPr>
          <a:xfrm>
            <a:off x="2436980" y="2330370"/>
            <a:ext cx="2138900" cy="357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预计投放时间</a:t>
            </a:r>
            <a:endParaRPr lang="zh-CN" altLang="en-US" b="1" dirty="0">
              <a:solidFill>
                <a:schemeClr val="tx1"/>
              </a:solidFill>
            </a:endParaRPr>
          </a:p>
        </p:txBody>
      </p:sp>
      <p:sp>
        <p:nvSpPr>
          <p:cNvPr id="13" name="矩形 12"/>
          <p:cNvSpPr/>
          <p:nvPr/>
        </p:nvSpPr>
        <p:spPr>
          <a:xfrm>
            <a:off x="2436980" y="2805399"/>
            <a:ext cx="2138900" cy="357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预计投放周期</a:t>
            </a:r>
            <a:endParaRPr lang="zh-CN" altLang="en-US" b="1" dirty="0">
              <a:solidFill>
                <a:schemeClr val="tx1"/>
              </a:solidFill>
            </a:endParaRPr>
          </a:p>
        </p:txBody>
      </p:sp>
      <p:sp>
        <p:nvSpPr>
          <p:cNvPr id="14" name="矩形 13"/>
          <p:cNvSpPr/>
          <p:nvPr/>
        </p:nvSpPr>
        <p:spPr>
          <a:xfrm>
            <a:off x="2436980" y="3280428"/>
            <a:ext cx="2138900" cy="357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需要主播数量</a:t>
            </a:r>
            <a:endParaRPr lang="zh-CN" altLang="en-US" b="1" dirty="0">
              <a:solidFill>
                <a:schemeClr val="tx1"/>
              </a:solidFill>
            </a:endParaRPr>
          </a:p>
        </p:txBody>
      </p:sp>
      <p:sp>
        <p:nvSpPr>
          <p:cNvPr id="15" name="矩形 14"/>
          <p:cNvSpPr/>
          <p:nvPr/>
        </p:nvSpPr>
        <p:spPr>
          <a:xfrm>
            <a:off x="2436980" y="3755457"/>
            <a:ext cx="2138900" cy="357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要求主播行业</a:t>
            </a:r>
            <a:endParaRPr lang="zh-CN" altLang="en-US" b="1" dirty="0">
              <a:solidFill>
                <a:schemeClr val="tx1"/>
              </a:solidFill>
            </a:endParaRPr>
          </a:p>
        </p:txBody>
      </p:sp>
      <p:sp>
        <p:nvSpPr>
          <p:cNvPr id="16" name="矩形 15"/>
          <p:cNvSpPr/>
          <p:nvPr/>
        </p:nvSpPr>
        <p:spPr>
          <a:xfrm>
            <a:off x="2436980" y="4230486"/>
            <a:ext cx="2138900" cy="357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要求主播粉丝量</a:t>
            </a:r>
            <a:endParaRPr lang="zh-CN" altLang="en-US" b="1" dirty="0">
              <a:solidFill>
                <a:schemeClr val="tx1"/>
              </a:solidFill>
            </a:endParaRPr>
          </a:p>
        </p:txBody>
      </p:sp>
      <p:sp>
        <p:nvSpPr>
          <p:cNvPr id="17" name="矩形 16"/>
          <p:cNvSpPr/>
          <p:nvPr/>
        </p:nvSpPr>
        <p:spPr>
          <a:xfrm>
            <a:off x="2436980" y="4705515"/>
            <a:ext cx="2138900" cy="357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希望主播合作形式</a:t>
            </a:r>
            <a:endParaRPr lang="zh-CN" altLang="en-US" b="1" dirty="0">
              <a:solidFill>
                <a:schemeClr val="tx1"/>
              </a:solidFill>
            </a:endParaRPr>
          </a:p>
        </p:txBody>
      </p:sp>
      <p:sp>
        <p:nvSpPr>
          <p:cNvPr id="18" name="矩形 17"/>
          <p:cNvSpPr/>
          <p:nvPr/>
        </p:nvSpPr>
        <p:spPr>
          <a:xfrm>
            <a:off x="2436980" y="5180544"/>
            <a:ext cx="2138900" cy="357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要求主播所在地域</a:t>
            </a:r>
            <a:endParaRPr lang="zh-CN" altLang="en-US" b="1" dirty="0">
              <a:solidFill>
                <a:schemeClr val="tx1"/>
              </a:solidFill>
            </a:endParaRPr>
          </a:p>
        </p:txBody>
      </p:sp>
      <p:sp>
        <p:nvSpPr>
          <p:cNvPr id="22" name="矩形 21"/>
          <p:cNvSpPr/>
          <p:nvPr/>
        </p:nvSpPr>
        <p:spPr>
          <a:xfrm>
            <a:off x="4669971" y="1385302"/>
            <a:ext cx="5905264"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23" name="矩形 22"/>
          <p:cNvSpPr/>
          <p:nvPr/>
        </p:nvSpPr>
        <p:spPr>
          <a:xfrm>
            <a:off x="4669971" y="1842089"/>
            <a:ext cx="5905264"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24" name="矩形 23"/>
          <p:cNvSpPr/>
          <p:nvPr/>
        </p:nvSpPr>
        <p:spPr>
          <a:xfrm>
            <a:off x="4669971" y="2330420"/>
            <a:ext cx="5905264"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25" name="矩形 24"/>
          <p:cNvSpPr/>
          <p:nvPr/>
        </p:nvSpPr>
        <p:spPr>
          <a:xfrm>
            <a:off x="4669971" y="2803386"/>
            <a:ext cx="5905264"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26" name="矩形 25"/>
          <p:cNvSpPr/>
          <p:nvPr/>
        </p:nvSpPr>
        <p:spPr>
          <a:xfrm>
            <a:off x="4669971" y="3280428"/>
            <a:ext cx="5905264"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27" name="矩形 26"/>
          <p:cNvSpPr/>
          <p:nvPr/>
        </p:nvSpPr>
        <p:spPr>
          <a:xfrm>
            <a:off x="4669971" y="3755457"/>
            <a:ext cx="5905264"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28" name="矩形 27"/>
          <p:cNvSpPr/>
          <p:nvPr/>
        </p:nvSpPr>
        <p:spPr>
          <a:xfrm>
            <a:off x="4669971" y="4230486"/>
            <a:ext cx="5905264"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29" name="矩形 28"/>
          <p:cNvSpPr/>
          <p:nvPr/>
        </p:nvSpPr>
        <p:spPr>
          <a:xfrm>
            <a:off x="4669971" y="4705515"/>
            <a:ext cx="5905264"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30" name="矩形 29"/>
          <p:cNvSpPr/>
          <p:nvPr/>
        </p:nvSpPr>
        <p:spPr>
          <a:xfrm>
            <a:off x="4669971" y="5180544"/>
            <a:ext cx="5905264"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31" name="矩形 30">
            <a:hlinkClick r:id="rId2" action="ppaction://hlinksldjump"/>
          </p:cNvPr>
          <p:cNvSpPr/>
          <p:nvPr/>
        </p:nvSpPr>
        <p:spPr>
          <a:xfrm>
            <a:off x="5113161" y="6042991"/>
            <a:ext cx="1399525" cy="371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提交发布</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90955" y="132080"/>
            <a:ext cx="2468880" cy="365760"/>
          </a:xfrm>
          <a:prstGeom prst="rect">
            <a:avLst/>
          </a:prstGeom>
          <a:solidFill>
            <a:srgbClr val="00B0F0"/>
          </a:solidFill>
        </p:spPr>
        <p:txBody>
          <a:bodyPr wrap="none" rtlCol="0">
            <a:spAutoFit/>
          </a:bodyPr>
          <a:lstStyle/>
          <a:p>
            <a:r>
              <a:rPr lang="zh-CN" altLang="en-US" dirty="0">
                <a:solidFill>
                  <a:schemeClr val="bg1"/>
                </a:solidFill>
              </a:rPr>
              <a:t>媒体资源需求发布填写</a:t>
            </a:r>
            <a:endParaRPr lang="zh-CN" altLang="en-US" dirty="0">
              <a:solidFill>
                <a:schemeClr val="bg1"/>
              </a:solidFill>
            </a:endParaRPr>
          </a:p>
        </p:txBody>
      </p:sp>
      <p:sp>
        <p:nvSpPr>
          <p:cNvPr id="5" name="圆角矩形 4"/>
          <p:cNvSpPr/>
          <p:nvPr/>
        </p:nvSpPr>
        <p:spPr>
          <a:xfrm>
            <a:off x="4185611" y="132080"/>
            <a:ext cx="2910071"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合作咨询：</a:t>
            </a:r>
            <a:r>
              <a:rPr lang="en-US" altLang="zh-CN" dirty="0"/>
              <a:t>400 xxx </a:t>
            </a:r>
            <a:r>
              <a:rPr lang="en-US" altLang="zh-CN" dirty="0" err="1"/>
              <a:t>xxxx</a:t>
            </a:r>
            <a:endParaRPr lang="zh-CN" altLang="en-US" u="sng" dirty="0"/>
          </a:p>
        </p:txBody>
      </p:sp>
      <p:sp>
        <p:nvSpPr>
          <p:cNvPr id="6" name="文本框 5">
            <a:hlinkClick r:id="rId1" action="ppaction://hlinksldjump"/>
          </p:cNvPr>
          <p:cNvSpPr txBox="1"/>
          <p:nvPr/>
        </p:nvSpPr>
        <p:spPr>
          <a:xfrm>
            <a:off x="96520" y="132080"/>
            <a:ext cx="1097280" cy="365760"/>
          </a:xfrm>
          <a:prstGeom prst="rect">
            <a:avLst/>
          </a:prstGeom>
          <a:solidFill>
            <a:srgbClr val="00B0F0"/>
          </a:solidFill>
        </p:spPr>
        <p:txBody>
          <a:bodyPr wrap="none" rtlCol="0">
            <a:spAutoFit/>
          </a:bodyPr>
          <a:lstStyle/>
          <a:p>
            <a:r>
              <a:rPr lang="zh-CN" altLang="en-US" u="sng" dirty="0">
                <a:solidFill>
                  <a:schemeClr val="bg1"/>
                </a:solidFill>
              </a:rPr>
              <a:t>公司名称</a:t>
            </a:r>
            <a:endParaRPr lang="zh-CN" altLang="en-US" u="sng" dirty="0">
              <a:solidFill>
                <a:schemeClr val="bg1"/>
              </a:solidFill>
            </a:endParaRPr>
          </a:p>
        </p:txBody>
      </p:sp>
      <p:sp>
        <p:nvSpPr>
          <p:cNvPr id="7" name="圆角矩形 6">
            <a:hlinkClick r:id="rId2" action="ppaction://hlinksldjump"/>
          </p:cNvPr>
          <p:cNvSpPr/>
          <p:nvPr/>
        </p:nvSpPr>
        <p:spPr>
          <a:xfrm>
            <a:off x="8585309" y="132080"/>
            <a:ext cx="117665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账号信息</a:t>
            </a:r>
            <a:endParaRPr lang="zh-CN" altLang="en-US" u="sng" dirty="0"/>
          </a:p>
        </p:txBody>
      </p:sp>
      <p:sp>
        <p:nvSpPr>
          <p:cNvPr id="8" name="圆角矩形 7">
            <a:hlinkClick r:id="rId3" action="ppaction://hlinksldjump"/>
          </p:cNvPr>
          <p:cNvSpPr/>
          <p:nvPr/>
        </p:nvSpPr>
        <p:spPr>
          <a:xfrm>
            <a:off x="9795619" y="132080"/>
            <a:ext cx="116649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账号管理</a:t>
            </a:r>
            <a:endParaRPr lang="zh-CN" altLang="en-US" u="sng" dirty="0"/>
          </a:p>
        </p:txBody>
      </p:sp>
      <p:sp>
        <p:nvSpPr>
          <p:cNvPr id="9" name="圆角矩形 8">
            <a:hlinkClick r:id="" action="ppaction://hlinkshowjump?jump=firstslide"/>
          </p:cNvPr>
          <p:cNvSpPr/>
          <p:nvPr/>
        </p:nvSpPr>
        <p:spPr>
          <a:xfrm>
            <a:off x="11002754" y="132080"/>
            <a:ext cx="1149488"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退出登录</a:t>
            </a:r>
            <a:endParaRPr lang="zh-CN" altLang="en-US" u="sng" dirty="0"/>
          </a:p>
        </p:txBody>
      </p:sp>
      <p:sp>
        <p:nvSpPr>
          <p:cNvPr id="10" name="矩形 9"/>
          <p:cNvSpPr/>
          <p:nvPr/>
        </p:nvSpPr>
        <p:spPr>
          <a:xfrm>
            <a:off x="2422430" y="1385302"/>
            <a:ext cx="2138900" cy="357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广告主品牌</a:t>
            </a:r>
            <a:endParaRPr lang="zh-CN" altLang="en-US" b="1" dirty="0">
              <a:solidFill>
                <a:schemeClr val="tx1"/>
              </a:solidFill>
            </a:endParaRPr>
          </a:p>
        </p:txBody>
      </p:sp>
      <p:sp>
        <p:nvSpPr>
          <p:cNvPr id="11" name="矩形 10"/>
          <p:cNvSpPr/>
          <p:nvPr/>
        </p:nvSpPr>
        <p:spPr>
          <a:xfrm>
            <a:off x="2436980" y="1855341"/>
            <a:ext cx="2138900" cy="357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广告主宣传产品</a:t>
            </a:r>
            <a:endParaRPr lang="zh-CN" altLang="en-US" b="1" dirty="0">
              <a:solidFill>
                <a:schemeClr val="tx1"/>
              </a:solidFill>
            </a:endParaRPr>
          </a:p>
        </p:txBody>
      </p:sp>
      <p:sp>
        <p:nvSpPr>
          <p:cNvPr id="12" name="矩形 11"/>
          <p:cNvSpPr/>
          <p:nvPr/>
        </p:nvSpPr>
        <p:spPr>
          <a:xfrm>
            <a:off x="2436980" y="2330370"/>
            <a:ext cx="2138900" cy="357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预计投放时间</a:t>
            </a:r>
            <a:endParaRPr lang="zh-CN" altLang="en-US" b="1" dirty="0">
              <a:solidFill>
                <a:schemeClr val="tx1"/>
              </a:solidFill>
            </a:endParaRPr>
          </a:p>
        </p:txBody>
      </p:sp>
      <p:sp>
        <p:nvSpPr>
          <p:cNvPr id="13" name="矩形 12"/>
          <p:cNvSpPr/>
          <p:nvPr/>
        </p:nvSpPr>
        <p:spPr>
          <a:xfrm>
            <a:off x="2436980" y="2805399"/>
            <a:ext cx="2138900" cy="357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预计投放周期</a:t>
            </a:r>
            <a:endParaRPr lang="zh-CN" altLang="en-US" b="1" dirty="0">
              <a:solidFill>
                <a:schemeClr val="tx1"/>
              </a:solidFill>
            </a:endParaRPr>
          </a:p>
        </p:txBody>
      </p:sp>
      <p:sp>
        <p:nvSpPr>
          <p:cNvPr id="14" name="矩形 13"/>
          <p:cNvSpPr/>
          <p:nvPr/>
        </p:nvSpPr>
        <p:spPr>
          <a:xfrm>
            <a:off x="2436980" y="3280428"/>
            <a:ext cx="2138900" cy="357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投放预算</a:t>
            </a:r>
            <a:endParaRPr lang="zh-CN" altLang="en-US" b="1" dirty="0">
              <a:solidFill>
                <a:schemeClr val="tx1"/>
              </a:solidFill>
            </a:endParaRPr>
          </a:p>
        </p:txBody>
      </p:sp>
      <p:sp>
        <p:nvSpPr>
          <p:cNvPr id="15" name="矩形 14"/>
          <p:cNvSpPr/>
          <p:nvPr/>
        </p:nvSpPr>
        <p:spPr>
          <a:xfrm>
            <a:off x="2436980" y="3755457"/>
            <a:ext cx="2138900" cy="357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sym typeface="+mn-ea"/>
              </a:rPr>
              <a:t>需要资源渠道类型</a:t>
            </a:r>
            <a:endParaRPr lang="zh-CN" altLang="en-US" b="1" dirty="0">
              <a:solidFill>
                <a:schemeClr val="tx1"/>
              </a:solidFill>
            </a:endParaRPr>
          </a:p>
        </p:txBody>
      </p:sp>
      <p:sp>
        <p:nvSpPr>
          <p:cNvPr id="16" name="矩形 15"/>
          <p:cNvSpPr/>
          <p:nvPr/>
        </p:nvSpPr>
        <p:spPr>
          <a:xfrm>
            <a:off x="2436980" y="4230486"/>
            <a:ext cx="2138900" cy="357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投放城市</a:t>
            </a:r>
            <a:endParaRPr lang="zh-CN" altLang="en-US" b="1" dirty="0">
              <a:solidFill>
                <a:schemeClr val="tx1"/>
              </a:solidFill>
            </a:endParaRPr>
          </a:p>
        </p:txBody>
      </p:sp>
      <p:sp>
        <p:nvSpPr>
          <p:cNvPr id="17" name="矩形 16"/>
          <p:cNvSpPr/>
          <p:nvPr/>
        </p:nvSpPr>
        <p:spPr>
          <a:xfrm>
            <a:off x="2436980" y="4705515"/>
            <a:ext cx="2138900" cy="357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投放内容类型</a:t>
            </a:r>
            <a:endParaRPr lang="zh-CN" altLang="en-US" b="1" dirty="0">
              <a:solidFill>
                <a:schemeClr val="tx1"/>
              </a:solidFill>
            </a:endParaRPr>
          </a:p>
        </p:txBody>
      </p:sp>
      <p:sp>
        <p:nvSpPr>
          <p:cNvPr id="22" name="矩形 21"/>
          <p:cNvSpPr/>
          <p:nvPr/>
        </p:nvSpPr>
        <p:spPr>
          <a:xfrm>
            <a:off x="4669971" y="1385302"/>
            <a:ext cx="5905264"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23" name="矩形 22"/>
          <p:cNvSpPr/>
          <p:nvPr/>
        </p:nvSpPr>
        <p:spPr>
          <a:xfrm>
            <a:off x="4669971" y="1842089"/>
            <a:ext cx="5905264"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24" name="矩形 23"/>
          <p:cNvSpPr/>
          <p:nvPr/>
        </p:nvSpPr>
        <p:spPr>
          <a:xfrm>
            <a:off x="4669971" y="2330420"/>
            <a:ext cx="5905264"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25" name="矩形 24"/>
          <p:cNvSpPr/>
          <p:nvPr/>
        </p:nvSpPr>
        <p:spPr>
          <a:xfrm>
            <a:off x="4669971" y="2803386"/>
            <a:ext cx="5905264"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26" name="矩形 25"/>
          <p:cNvSpPr/>
          <p:nvPr/>
        </p:nvSpPr>
        <p:spPr>
          <a:xfrm>
            <a:off x="4669971" y="3280428"/>
            <a:ext cx="5905264"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27" name="矩形 26"/>
          <p:cNvSpPr/>
          <p:nvPr/>
        </p:nvSpPr>
        <p:spPr>
          <a:xfrm>
            <a:off x="4669971" y="3755457"/>
            <a:ext cx="5905264"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28" name="矩形 27"/>
          <p:cNvSpPr/>
          <p:nvPr/>
        </p:nvSpPr>
        <p:spPr>
          <a:xfrm>
            <a:off x="4669971" y="4230486"/>
            <a:ext cx="5905264"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29" name="矩形 28"/>
          <p:cNvSpPr/>
          <p:nvPr/>
        </p:nvSpPr>
        <p:spPr>
          <a:xfrm>
            <a:off x="4669971" y="4705515"/>
            <a:ext cx="5905264"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31" name="矩形 30">
            <a:hlinkClick r:id="rId3" action="ppaction://hlinksldjump"/>
          </p:cNvPr>
          <p:cNvSpPr/>
          <p:nvPr/>
        </p:nvSpPr>
        <p:spPr>
          <a:xfrm>
            <a:off x="5113161" y="6042991"/>
            <a:ext cx="1399525" cy="371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提交发布</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11275" y="132080"/>
            <a:ext cx="1151277" cy="369332"/>
          </a:xfrm>
          <a:prstGeom prst="rect">
            <a:avLst/>
          </a:prstGeom>
          <a:solidFill>
            <a:srgbClr val="00B0F0"/>
          </a:solidFill>
        </p:spPr>
        <p:txBody>
          <a:bodyPr wrap="none" rtlCol="0">
            <a:spAutoFit/>
          </a:bodyPr>
          <a:lstStyle/>
          <a:p>
            <a:r>
              <a:rPr lang="zh-CN" altLang="en-US" dirty="0">
                <a:solidFill>
                  <a:schemeClr val="bg1"/>
                </a:solidFill>
              </a:rPr>
              <a:t>账号信息</a:t>
            </a:r>
            <a:endParaRPr lang="zh-CN" altLang="en-US" dirty="0">
              <a:solidFill>
                <a:schemeClr val="bg1"/>
              </a:solidFill>
            </a:endParaRPr>
          </a:p>
        </p:txBody>
      </p:sp>
      <p:sp>
        <p:nvSpPr>
          <p:cNvPr id="5" name="圆角矩形 4"/>
          <p:cNvSpPr/>
          <p:nvPr/>
        </p:nvSpPr>
        <p:spPr>
          <a:xfrm>
            <a:off x="4609682" y="132080"/>
            <a:ext cx="2910071"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合作咨询：</a:t>
            </a:r>
            <a:r>
              <a:rPr lang="en-US" altLang="zh-CN" dirty="0"/>
              <a:t>400 xxx </a:t>
            </a:r>
            <a:r>
              <a:rPr lang="en-US" altLang="zh-CN" dirty="0" err="1"/>
              <a:t>xxxx</a:t>
            </a:r>
            <a:endParaRPr lang="zh-CN" altLang="en-US" u="sng" dirty="0"/>
          </a:p>
        </p:txBody>
      </p:sp>
      <p:sp>
        <p:nvSpPr>
          <p:cNvPr id="6" name="文本框 5">
            <a:hlinkClick r:id="rId1" action="ppaction://hlinksldjump"/>
          </p:cNvPr>
          <p:cNvSpPr txBox="1"/>
          <p:nvPr/>
        </p:nvSpPr>
        <p:spPr>
          <a:xfrm>
            <a:off x="96520" y="132080"/>
            <a:ext cx="1097280" cy="365760"/>
          </a:xfrm>
          <a:prstGeom prst="rect">
            <a:avLst/>
          </a:prstGeom>
          <a:solidFill>
            <a:srgbClr val="00B0F0"/>
          </a:solidFill>
        </p:spPr>
        <p:txBody>
          <a:bodyPr wrap="none" rtlCol="0">
            <a:spAutoFit/>
          </a:bodyPr>
          <a:lstStyle/>
          <a:p>
            <a:r>
              <a:rPr lang="zh-CN" altLang="en-US" u="sng" dirty="0">
                <a:solidFill>
                  <a:schemeClr val="bg1"/>
                </a:solidFill>
              </a:rPr>
              <a:t>公司名称</a:t>
            </a:r>
            <a:endParaRPr lang="zh-CN" altLang="en-US" u="sng" dirty="0">
              <a:solidFill>
                <a:schemeClr val="bg1"/>
              </a:solidFill>
            </a:endParaRPr>
          </a:p>
        </p:txBody>
      </p:sp>
      <p:sp>
        <p:nvSpPr>
          <p:cNvPr id="8" name="圆角矩形 7">
            <a:hlinkClick r:id="rId2" action="ppaction://hlinksldjump"/>
          </p:cNvPr>
          <p:cNvSpPr/>
          <p:nvPr/>
        </p:nvSpPr>
        <p:spPr>
          <a:xfrm>
            <a:off x="9716107" y="107315"/>
            <a:ext cx="116649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账号管理</a:t>
            </a:r>
            <a:endParaRPr lang="zh-CN" altLang="en-US" u="sng" dirty="0"/>
          </a:p>
        </p:txBody>
      </p:sp>
      <p:sp>
        <p:nvSpPr>
          <p:cNvPr id="9" name="圆角矩形 8">
            <a:hlinkClick r:id="rId3" action="ppaction://hlinksldjump"/>
          </p:cNvPr>
          <p:cNvSpPr/>
          <p:nvPr/>
        </p:nvSpPr>
        <p:spPr>
          <a:xfrm>
            <a:off x="10923242" y="107315"/>
            <a:ext cx="1175992"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退出登录</a:t>
            </a:r>
            <a:endParaRPr lang="zh-CN" altLang="en-US" u="sng" dirty="0"/>
          </a:p>
        </p:txBody>
      </p:sp>
      <p:sp>
        <p:nvSpPr>
          <p:cNvPr id="10" name="文本框 9"/>
          <p:cNvSpPr txBox="1"/>
          <p:nvPr/>
        </p:nvSpPr>
        <p:spPr>
          <a:xfrm>
            <a:off x="4679597" y="6251934"/>
            <a:ext cx="3027680" cy="365760"/>
          </a:xfrm>
          <a:prstGeom prst="rect">
            <a:avLst/>
          </a:prstGeom>
          <a:noFill/>
        </p:spPr>
        <p:txBody>
          <a:bodyPr wrap="none" rtlCol="0">
            <a:spAutoFit/>
          </a:bodyPr>
          <a:lstStyle/>
          <a:p>
            <a:r>
              <a:rPr lang="en-US" altLang="zh-CN"/>
              <a:t>1 2 3 4 5 ......100       </a:t>
            </a:r>
            <a:r>
              <a:rPr lang="zh-CN" altLang="en-US"/>
              <a:t>下一页</a:t>
            </a:r>
            <a:endParaRPr lang="zh-CN" altLang="en-US"/>
          </a:p>
        </p:txBody>
      </p:sp>
      <p:grpSp>
        <p:nvGrpSpPr>
          <p:cNvPr id="11" name="组合 10"/>
          <p:cNvGrpSpPr/>
          <p:nvPr/>
        </p:nvGrpSpPr>
        <p:grpSpPr>
          <a:xfrm>
            <a:off x="162780" y="1786430"/>
            <a:ext cx="2815450" cy="3567443"/>
            <a:chOff x="285559" y="2091234"/>
            <a:chExt cx="2815450" cy="3567443"/>
          </a:xfrm>
        </p:grpSpPr>
        <p:sp>
          <p:nvSpPr>
            <p:cNvPr id="12" name="矩形 11"/>
            <p:cNvSpPr/>
            <p:nvPr/>
          </p:nvSpPr>
          <p:spPr>
            <a:xfrm>
              <a:off x="285559" y="2091234"/>
              <a:ext cx="2815450" cy="356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b="1" dirty="0">
                  <a:solidFill>
                    <a:schemeClr val="tx1"/>
                  </a:solidFill>
                </a:rPr>
                <a:t>发布信息</a:t>
              </a:r>
              <a:endParaRPr lang="zh-CN" altLang="en-US" b="1" dirty="0">
                <a:solidFill>
                  <a:schemeClr val="tx1"/>
                </a:solidFill>
              </a:endParaRPr>
            </a:p>
          </p:txBody>
        </p:sp>
        <p:sp>
          <p:nvSpPr>
            <p:cNvPr id="13" name="矩形 12"/>
            <p:cNvSpPr/>
            <p:nvPr/>
          </p:nvSpPr>
          <p:spPr>
            <a:xfrm>
              <a:off x="490331" y="2279374"/>
              <a:ext cx="2386159" cy="14444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发布产品</a:t>
              </a:r>
              <a:endParaRPr lang="zh-CN" altLang="en-US" dirty="0">
                <a:solidFill>
                  <a:schemeClr val="tx1"/>
                </a:solidFill>
              </a:endParaRPr>
            </a:p>
          </p:txBody>
        </p:sp>
      </p:grpSp>
      <p:grpSp>
        <p:nvGrpSpPr>
          <p:cNvPr id="14" name="组合 13"/>
          <p:cNvGrpSpPr/>
          <p:nvPr/>
        </p:nvGrpSpPr>
        <p:grpSpPr>
          <a:xfrm>
            <a:off x="3173215" y="1786429"/>
            <a:ext cx="2815450" cy="3567443"/>
            <a:chOff x="285559" y="2091234"/>
            <a:chExt cx="2815450" cy="3567443"/>
          </a:xfrm>
        </p:grpSpPr>
        <p:sp>
          <p:nvSpPr>
            <p:cNvPr id="15" name="矩形 14"/>
            <p:cNvSpPr/>
            <p:nvPr/>
          </p:nvSpPr>
          <p:spPr>
            <a:xfrm>
              <a:off x="285559" y="2091234"/>
              <a:ext cx="2815450" cy="356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b="1" dirty="0">
                  <a:solidFill>
                    <a:schemeClr val="tx1"/>
                  </a:solidFill>
                </a:rPr>
                <a:t>发布信息</a:t>
              </a:r>
              <a:endParaRPr lang="zh-CN" altLang="en-US" b="1" dirty="0">
                <a:solidFill>
                  <a:schemeClr val="tx1"/>
                </a:solidFill>
              </a:endParaRPr>
            </a:p>
          </p:txBody>
        </p:sp>
        <p:sp>
          <p:nvSpPr>
            <p:cNvPr id="16" name="矩形 15"/>
            <p:cNvSpPr/>
            <p:nvPr/>
          </p:nvSpPr>
          <p:spPr>
            <a:xfrm>
              <a:off x="490331" y="2279374"/>
              <a:ext cx="2386159" cy="14444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发布产品</a:t>
              </a:r>
              <a:endParaRPr lang="zh-CN" altLang="en-US" dirty="0">
                <a:solidFill>
                  <a:schemeClr val="tx1"/>
                </a:solidFill>
              </a:endParaRPr>
            </a:p>
          </p:txBody>
        </p:sp>
      </p:grpSp>
      <p:grpSp>
        <p:nvGrpSpPr>
          <p:cNvPr id="17" name="组合 16"/>
          <p:cNvGrpSpPr/>
          <p:nvPr/>
        </p:nvGrpSpPr>
        <p:grpSpPr>
          <a:xfrm>
            <a:off x="6193437" y="1786428"/>
            <a:ext cx="2815450" cy="3567443"/>
            <a:chOff x="285559" y="2091234"/>
            <a:chExt cx="2815450" cy="3567443"/>
          </a:xfrm>
        </p:grpSpPr>
        <p:sp>
          <p:nvSpPr>
            <p:cNvPr id="18" name="矩形 17"/>
            <p:cNvSpPr/>
            <p:nvPr/>
          </p:nvSpPr>
          <p:spPr>
            <a:xfrm>
              <a:off x="285559" y="2091234"/>
              <a:ext cx="2815450" cy="356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b="1" dirty="0">
                  <a:solidFill>
                    <a:schemeClr val="tx1"/>
                  </a:solidFill>
                </a:rPr>
                <a:t>发布信息</a:t>
              </a:r>
              <a:endParaRPr lang="zh-CN" altLang="en-US" b="1" dirty="0">
                <a:solidFill>
                  <a:schemeClr val="tx1"/>
                </a:solidFill>
              </a:endParaRPr>
            </a:p>
          </p:txBody>
        </p:sp>
        <p:sp>
          <p:nvSpPr>
            <p:cNvPr id="19" name="矩形 18"/>
            <p:cNvSpPr/>
            <p:nvPr/>
          </p:nvSpPr>
          <p:spPr>
            <a:xfrm>
              <a:off x="490331" y="2279374"/>
              <a:ext cx="2386159" cy="14444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发布产品</a:t>
              </a:r>
              <a:endParaRPr lang="zh-CN" altLang="en-US" dirty="0">
                <a:solidFill>
                  <a:schemeClr val="tx1"/>
                </a:solidFill>
              </a:endParaRPr>
            </a:p>
          </p:txBody>
        </p:sp>
      </p:grpSp>
      <p:grpSp>
        <p:nvGrpSpPr>
          <p:cNvPr id="20" name="组合 19"/>
          <p:cNvGrpSpPr/>
          <p:nvPr/>
        </p:nvGrpSpPr>
        <p:grpSpPr>
          <a:xfrm>
            <a:off x="9213659" y="1786428"/>
            <a:ext cx="2815450" cy="3567443"/>
            <a:chOff x="285559" y="2091234"/>
            <a:chExt cx="2815450" cy="3567443"/>
          </a:xfrm>
        </p:grpSpPr>
        <p:sp>
          <p:nvSpPr>
            <p:cNvPr id="21" name="矩形 20"/>
            <p:cNvSpPr/>
            <p:nvPr/>
          </p:nvSpPr>
          <p:spPr>
            <a:xfrm>
              <a:off x="285559" y="2091234"/>
              <a:ext cx="2815450" cy="356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b="1" dirty="0">
                  <a:solidFill>
                    <a:schemeClr val="tx1"/>
                  </a:solidFill>
                </a:rPr>
                <a:t>发布信息</a:t>
              </a:r>
              <a:endParaRPr lang="zh-CN" altLang="en-US" b="1" dirty="0">
                <a:solidFill>
                  <a:schemeClr val="tx1"/>
                </a:solidFill>
              </a:endParaRPr>
            </a:p>
          </p:txBody>
        </p:sp>
        <p:sp>
          <p:nvSpPr>
            <p:cNvPr id="22" name="矩形 21"/>
            <p:cNvSpPr/>
            <p:nvPr/>
          </p:nvSpPr>
          <p:spPr>
            <a:xfrm>
              <a:off x="490331" y="2279374"/>
              <a:ext cx="2386159" cy="14444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发布产品</a:t>
              </a:r>
              <a:endParaRPr lang="zh-CN" altLang="en-US" dirty="0">
                <a:solidFill>
                  <a:schemeClr val="tx1"/>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1900" y="132080"/>
            <a:ext cx="1097280" cy="365760"/>
          </a:xfrm>
          <a:prstGeom prst="rect">
            <a:avLst/>
          </a:prstGeom>
          <a:solidFill>
            <a:srgbClr val="00B0F0"/>
          </a:solidFill>
        </p:spPr>
        <p:txBody>
          <a:bodyPr wrap="none" rtlCol="0">
            <a:spAutoFit/>
          </a:bodyPr>
          <a:lstStyle/>
          <a:p>
            <a:r>
              <a:rPr lang="zh-CN" altLang="en-US" dirty="0">
                <a:solidFill>
                  <a:schemeClr val="bg1"/>
                </a:solidFill>
              </a:rPr>
              <a:t>账号管理</a:t>
            </a:r>
            <a:endParaRPr lang="zh-CN" altLang="en-US" dirty="0">
              <a:solidFill>
                <a:schemeClr val="bg1"/>
              </a:solidFill>
            </a:endParaRPr>
          </a:p>
        </p:txBody>
      </p:sp>
      <p:pic>
        <p:nvPicPr>
          <p:cNvPr id="5" name="图片 4"/>
          <p:cNvPicPr>
            <a:picLocks noChangeAspect="1"/>
          </p:cNvPicPr>
          <p:nvPr/>
        </p:nvPicPr>
        <p:blipFill>
          <a:blip r:embed="rId1"/>
          <a:srcRect l="9459" t="1671" r="9575"/>
          <a:stretch>
            <a:fillRect/>
          </a:stretch>
        </p:blipFill>
        <p:spPr>
          <a:xfrm>
            <a:off x="2329180" y="814070"/>
            <a:ext cx="7533640" cy="5230495"/>
          </a:xfrm>
          <a:prstGeom prst="rect">
            <a:avLst/>
          </a:prstGeom>
        </p:spPr>
      </p:pic>
      <p:sp>
        <p:nvSpPr>
          <p:cNvPr id="6" name="矩形标注 5"/>
          <p:cNvSpPr/>
          <p:nvPr/>
        </p:nvSpPr>
        <p:spPr>
          <a:xfrm rot="10800000">
            <a:off x="5445457" y="1207768"/>
            <a:ext cx="719123" cy="228816"/>
          </a:xfrm>
          <a:prstGeom prst="wedgeRectCallou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上箭头 6"/>
          <p:cNvSpPr/>
          <p:nvPr/>
        </p:nvSpPr>
        <p:spPr>
          <a:xfrm rot="2760000">
            <a:off x="6151880" y="690880"/>
            <a:ext cx="147955" cy="455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441440" y="507365"/>
            <a:ext cx="646331" cy="369332"/>
          </a:xfrm>
          <a:prstGeom prst="rect">
            <a:avLst/>
          </a:prstGeom>
          <a:noFill/>
        </p:spPr>
        <p:txBody>
          <a:bodyPr wrap="none" rtlCol="0">
            <a:spAutoFit/>
          </a:bodyPr>
          <a:lstStyle/>
          <a:p>
            <a:r>
              <a:rPr lang="zh-CN" altLang="en-US" dirty="0"/>
              <a:t>去掉</a:t>
            </a:r>
            <a:endParaRPr lang="zh-CN" altLang="en-US" dirty="0"/>
          </a:p>
        </p:txBody>
      </p:sp>
      <p:sp>
        <p:nvSpPr>
          <p:cNvPr id="12" name="矩形 11"/>
          <p:cNvSpPr/>
          <p:nvPr/>
        </p:nvSpPr>
        <p:spPr>
          <a:xfrm>
            <a:off x="3797934" y="1543479"/>
            <a:ext cx="5700907" cy="1213369"/>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左箭头 12"/>
          <p:cNvSpPr/>
          <p:nvPr/>
        </p:nvSpPr>
        <p:spPr>
          <a:xfrm>
            <a:off x="3021647" y="2007629"/>
            <a:ext cx="633095" cy="1790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236787" y="1914284"/>
            <a:ext cx="640080" cy="365760"/>
          </a:xfrm>
          <a:prstGeom prst="rect">
            <a:avLst/>
          </a:prstGeom>
          <a:noFill/>
        </p:spPr>
        <p:txBody>
          <a:bodyPr wrap="none" rtlCol="0">
            <a:spAutoFit/>
          </a:bodyPr>
          <a:lstStyle/>
          <a:p>
            <a:r>
              <a:rPr lang="zh-CN" altLang="en-US"/>
              <a:t>去掉</a:t>
            </a:r>
            <a:endParaRPr lang="zh-CN" altLang="en-US"/>
          </a:p>
        </p:txBody>
      </p:sp>
      <p:sp>
        <p:nvSpPr>
          <p:cNvPr id="15" name="矩形 14"/>
          <p:cNvSpPr/>
          <p:nvPr/>
        </p:nvSpPr>
        <p:spPr>
          <a:xfrm>
            <a:off x="3797934" y="3593320"/>
            <a:ext cx="4574540" cy="1237987"/>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左箭头 15"/>
          <p:cNvSpPr/>
          <p:nvPr/>
        </p:nvSpPr>
        <p:spPr>
          <a:xfrm>
            <a:off x="3021647" y="4119442"/>
            <a:ext cx="633095" cy="1790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236787" y="4026097"/>
            <a:ext cx="640080" cy="365760"/>
          </a:xfrm>
          <a:prstGeom prst="rect">
            <a:avLst/>
          </a:prstGeom>
          <a:noFill/>
        </p:spPr>
        <p:txBody>
          <a:bodyPr wrap="none" rtlCol="0">
            <a:spAutoFit/>
          </a:bodyPr>
          <a:lstStyle/>
          <a:p>
            <a:r>
              <a:rPr lang="zh-CN" altLang="en-US"/>
              <a:t>去掉</a:t>
            </a:r>
            <a:endParaRPr lang="zh-CN" altLang="en-US"/>
          </a:p>
        </p:txBody>
      </p:sp>
      <p:sp>
        <p:nvSpPr>
          <p:cNvPr id="18" name="矩形 17"/>
          <p:cNvSpPr/>
          <p:nvPr/>
        </p:nvSpPr>
        <p:spPr>
          <a:xfrm>
            <a:off x="3797934" y="2827511"/>
            <a:ext cx="746770" cy="293369"/>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左箭头 18"/>
          <p:cNvSpPr/>
          <p:nvPr/>
        </p:nvSpPr>
        <p:spPr>
          <a:xfrm>
            <a:off x="3021647" y="2889103"/>
            <a:ext cx="633095" cy="1790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5117" y="2793972"/>
            <a:ext cx="2031325" cy="369332"/>
          </a:xfrm>
          <a:prstGeom prst="rect">
            <a:avLst/>
          </a:prstGeom>
          <a:noFill/>
        </p:spPr>
        <p:txBody>
          <a:bodyPr wrap="none" rtlCol="0">
            <a:spAutoFit/>
          </a:bodyPr>
          <a:lstStyle/>
          <a:p>
            <a:r>
              <a:rPr lang="zh-CN" altLang="en-US" dirty="0"/>
              <a:t>改成“联系方式”</a:t>
            </a:r>
            <a:endParaRPr lang="zh-CN" altLang="en-US" dirty="0"/>
          </a:p>
        </p:txBody>
      </p:sp>
      <p:sp>
        <p:nvSpPr>
          <p:cNvPr id="21" name="矩形 20"/>
          <p:cNvSpPr/>
          <p:nvPr/>
        </p:nvSpPr>
        <p:spPr>
          <a:xfrm>
            <a:off x="4637096" y="2827511"/>
            <a:ext cx="3735377" cy="293369"/>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左箭头 21"/>
          <p:cNvSpPr/>
          <p:nvPr/>
        </p:nvSpPr>
        <p:spPr>
          <a:xfrm rot="10800000">
            <a:off x="8464865" y="2879183"/>
            <a:ext cx="633095" cy="1790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097960" y="2784052"/>
            <a:ext cx="1920719" cy="369332"/>
          </a:xfrm>
          <a:prstGeom prst="rect">
            <a:avLst/>
          </a:prstGeom>
          <a:noFill/>
        </p:spPr>
        <p:txBody>
          <a:bodyPr wrap="none" rtlCol="0">
            <a:spAutoFit/>
          </a:bodyPr>
          <a:lstStyle/>
          <a:p>
            <a:r>
              <a:rPr lang="zh-CN" altLang="en-US" dirty="0"/>
              <a:t>手机号</a:t>
            </a:r>
            <a:r>
              <a:rPr lang="en-US" altLang="zh-CN" dirty="0"/>
              <a:t>/</a:t>
            </a:r>
            <a:r>
              <a:rPr lang="zh-CN" altLang="en-US" dirty="0"/>
              <a:t>公司座机</a:t>
            </a:r>
            <a:endParaRPr lang="zh-CN" altLang="en-US" dirty="0"/>
          </a:p>
        </p:txBody>
      </p:sp>
      <p:sp>
        <p:nvSpPr>
          <p:cNvPr id="27" name="矩形 26">
            <a:hlinkClick r:id="rId2" action="ppaction://hlinksldjump"/>
          </p:cNvPr>
          <p:cNvSpPr/>
          <p:nvPr/>
        </p:nvSpPr>
        <p:spPr>
          <a:xfrm>
            <a:off x="5387826" y="5349631"/>
            <a:ext cx="2173033" cy="336828"/>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左箭头 27"/>
          <p:cNvSpPr/>
          <p:nvPr/>
        </p:nvSpPr>
        <p:spPr>
          <a:xfrm rot="10800000">
            <a:off x="7739378" y="5412258"/>
            <a:ext cx="633095" cy="1790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8372473" y="5317127"/>
            <a:ext cx="2031325" cy="369332"/>
          </a:xfrm>
          <a:prstGeom prst="rect">
            <a:avLst/>
          </a:prstGeom>
          <a:noFill/>
        </p:spPr>
        <p:txBody>
          <a:bodyPr wrap="none" rtlCol="0">
            <a:spAutoFit/>
          </a:bodyPr>
          <a:lstStyle/>
          <a:p>
            <a:r>
              <a:rPr lang="zh-CN" altLang="en-US" dirty="0"/>
              <a:t>改成“完成提交”</a:t>
            </a:r>
            <a:endParaRPr lang="zh-CN" altLang="en-US" dirty="0"/>
          </a:p>
        </p:txBody>
      </p:sp>
      <p:sp>
        <p:nvSpPr>
          <p:cNvPr id="31" name="圆角矩形 30"/>
          <p:cNvSpPr/>
          <p:nvPr/>
        </p:nvSpPr>
        <p:spPr>
          <a:xfrm>
            <a:off x="4609682" y="132080"/>
            <a:ext cx="2910071"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联系客服：</a:t>
            </a:r>
            <a:r>
              <a:rPr lang="en-US" altLang="zh-CN" dirty="0"/>
              <a:t>400 xxx </a:t>
            </a:r>
            <a:r>
              <a:rPr lang="en-US" altLang="zh-CN" dirty="0" err="1"/>
              <a:t>xxxx</a:t>
            </a:r>
            <a:endParaRPr lang="zh-CN" altLang="en-US" u="sng" dirty="0"/>
          </a:p>
        </p:txBody>
      </p:sp>
      <p:sp>
        <p:nvSpPr>
          <p:cNvPr id="2" name="文本框 1">
            <a:hlinkClick r:id="rId2" action="ppaction://hlinksldjump"/>
          </p:cNvPr>
          <p:cNvSpPr txBox="1"/>
          <p:nvPr/>
        </p:nvSpPr>
        <p:spPr>
          <a:xfrm>
            <a:off x="88900" y="132080"/>
            <a:ext cx="1097280" cy="365760"/>
          </a:xfrm>
          <a:prstGeom prst="rect">
            <a:avLst/>
          </a:prstGeom>
          <a:solidFill>
            <a:srgbClr val="00B0F0"/>
          </a:solidFill>
        </p:spPr>
        <p:txBody>
          <a:bodyPr wrap="none" rtlCol="0">
            <a:spAutoFit/>
          </a:bodyPr>
          <a:lstStyle/>
          <a:p>
            <a:r>
              <a:rPr lang="zh-CN" altLang="en-US" u="sng" dirty="0">
                <a:solidFill>
                  <a:schemeClr val="bg1"/>
                </a:solidFill>
              </a:rPr>
              <a:t>公司名称</a:t>
            </a:r>
            <a:endParaRPr lang="zh-CN" altLang="en-US" u="sng" dirty="0">
              <a:solidFill>
                <a:schemeClr val="bg1"/>
              </a:solidFill>
            </a:endParaRPr>
          </a:p>
        </p:txBody>
      </p:sp>
      <p:sp>
        <p:nvSpPr>
          <p:cNvPr id="24" name="圆角矩形 23">
            <a:hlinkClick r:id="rId3" action="ppaction://hlinksldjump"/>
          </p:cNvPr>
          <p:cNvSpPr/>
          <p:nvPr/>
        </p:nvSpPr>
        <p:spPr>
          <a:xfrm>
            <a:off x="9772425" y="132080"/>
            <a:ext cx="117665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账号信息</a:t>
            </a:r>
            <a:endParaRPr lang="zh-CN" altLang="en-US" u="sng" dirty="0"/>
          </a:p>
        </p:txBody>
      </p:sp>
      <p:sp>
        <p:nvSpPr>
          <p:cNvPr id="25" name="圆角矩形 24">
            <a:hlinkClick r:id="" action="ppaction://hlinkshowjump?jump=firstslide"/>
          </p:cNvPr>
          <p:cNvSpPr/>
          <p:nvPr/>
        </p:nvSpPr>
        <p:spPr>
          <a:xfrm>
            <a:off x="11002754" y="132080"/>
            <a:ext cx="1149488"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退出登录</a:t>
            </a:r>
            <a:endParaRPr lang="zh-CN" altLang="en-US" u="sn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272360" y="5047673"/>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p>
            <a:pPr algn="ctr"/>
            <a:r>
              <a:rPr lang="zh-CN" altLang="en-US" dirty="0"/>
              <a:t>我是媒体资源公司</a:t>
            </a:r>
            <a:endParaRPr lang="zh-CN" altLang="en-US" dirty="0"/>
          </a:p>
        </p:txBody>
      </p:sp>
      <p:sp>
        <p:nvSpPr>
          <p:cNvPr id="4" name="圆角矩形 3"/>
          <p:cNvSpPr/>
          <p:nvPr/>
        </p:nvSpPr>
        <p:spPr>
          <a:xfrm>
            <a:off x="3272360" y="3094413"/>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我是广告主</a:t>
            </a:r>
            <a:endParaRPr lang="zh-CN" altLang="en-US" dirty="0"/>
          </a:p>
        </p:txBody>
      </p:sp>
      <p:sp>
        <p:nvSpPr>
          <p:cNvPr id="5" name="圆角矩形 4"/>
          <p:cNvSpPr/>
          <p:nvPr/>
        </p:nvSpPr>
        <p:spPr>
          <a:xfrm>
            <a:off x="3272360" y="4072948"/>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我是主播</a:t>
            </a:r>
            <a:endParaRPr lang="zh-CN" altLang="en-US" dirty="0"/>
          </a:p>
        </p:txBody>
      </p:sp>
      <p:sp>
        <p:nvSpPr>
          <p:cNvPr id="8" name="圆角矩形 7"/>
          <p:cNvSpPr/>
          <p:nvPr/>
        </p:nvSpPr>
        <p:spPr>
          <a:xfrm>
            <a:off x="3272360" y="2115878"/>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a:t>慧灵思简介</a:t>
            </a:r>
            <a:endParaRPr lang="zh-CN" altLang="en-US"/>
          </a:p>
        </p:txBody>
      </p:sp>
      <p:pic>
        <p:nvPicPr>
          <p:cNvPr id="12" name="图片 11"/>
          <p:cNvPicPr>
            <a:picLocks noChangeAspect="1"/>
          </p:cNvPicPr>
          <p:nvPr/>
        </p:nvPicPr>
        <p:blipFill rotWithShape="1">
          <a:blip r:embed="rId1"/>
          <a:srcRect l="33510" t="37929" r="29686" b="21041"/>
          <a:stretch>
            <a:fillRect/>
          </a:stretch>
        </p:blipFill>
        <p:spPr>
          <a:xfrm>
            <a:off x="3736340" y="2493645"/>
            <a:ext cx="4234180" cy="2663825"/>
          </a:xfrm>
          <a:prstGeom prst="rect">
            <a:avLst/>
          </a:prstGeom>
        </p:spPr>
      </p:pic>
      <p:sp>
        <p:nvSpPr>
          <p:cNvPr id="9" name="矩形 8"/>
          <p:cNvSpPr/>
          <p:nvPr/>
        </p:nvSpPr>
        <p:spPr>
          <a:xfrm>
            <a:off x="7755890" y="4408805"/>
            <a:ext cx="1463675" cy="369570"/>
          </a:xfrm>
          <a:prstGeom prst="rect">
            <a:avLst/>
          </a:prstGeom>
          <a:solidFill>
            <a:schemeClr val="accent1">
              <a:alpha val="0"/>
            </a:schemeClr>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注册</a:t>
            </a:r>
            <a:endParaRPr lang="zh-CN" altLang="en-US" dirty="0">
              <a:solidFill>
                <a:schemeClr val="tx1"/>
              </a:solidFill>
            </a:endParaRPr>
          </a:p>
        </p:txBody>
      </p:sp>
      <p:sp>
        <p:nvSpPr>
          <p:cNvPr id="10" name="右箭头 9"/>
          <p:cNvSpPr/>
          <p:nvPr/>
        </p:nvSpPr>
        <p:spPr>
          <a:xfrm rot="21143619">
            <a:off x="6768465" y="4584065"/>
            <a:ext cx="763270" cy="215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2" action="ppaction://hlinksldjump"/>
          </p:cNvPr>
          <p:cNvSpPr/>
          <p:nvPr/>
        </p:nvSpPr>
        <p:spPr>
          <a:xfrm>
            <a:off x="5063490" y="4534535"/>
            <a:ext cx="1694180" cy="440055"/>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hlinkClick r:id="rId3" action="ppaction://hlinksldjump"/>
          </p:cNvPr>
          <p:cNvSpPr/>
          <p:nvPr/>
        </p:nvSpPr>
        <p:spPr>
          <a:xfrm>
            <a:off x="4910455" y="4189095"/>
            <a:ext cx="1878965" cy="30607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a:hlinkClick r:id="rId1" action="ppaction://hlinksldjump"/>
          </p:cNvPr>
          <p:cNvSpPr/>
          <p:nvPr/>
        </p:nvSpPr>
        <p:spPr>
          <a:xfrm>
            <a:off x="10829290" y="116840"/>
            <a:ext cx="93154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登录</a:t>
            </a:r>
            <a:endParaRPr lang="zh-CN" altLang="en-US"/>
          </a:p>
        </p:txBody>
      </p:sp>
      <p:sp>
        <p:nvSpPr>
          <p:cNvPr id="10" name="文本框 9"/>
          <p:cNvSpPr txBox="1"/>
          <p:nvPr/>
        </p:nvSpPr>
        <p:spPr>
          <a:xfrm>
            <a:off x="799465" y="127000"/>
            <a:ext cx="1623060" cy="365760"/>
          </a:xfrm>
          <a:prstGeom prst="rect">
            <a:avLst/>
          </a:prstGeom>
          <a:solidFill>
            <a:srgbClr val="00B0F0"/>
          </a:solidFill>
        </p:spPr>
        <p:txBody>
          <a:bodyPr wrap="none" rtlCol="0">
            <a:spAutoFit/>
          </a:bodyPr>
          <a:lstStyle/>
          <a:p>
            <a:r>
              <a:rPr lang="zh-CN" altLang="en-US" dirty="0">
                <a:solidFill>
                  <a:schemeClr val="bg1"/>
                </a:solidFill>
              </a:rPr>
              <a:t>我是主播</a:t>
            </a:r>
            <a:r>
              <a:rPr lang="he-IL" altLang="zh-CN" b="1" dirty="0">
                <a:solidFill>
                  <a:schemeClr val="bg1"/>
                </a:solidFill>
              </a:rPr>
              <a:t>׀</a:t>
            </a:r>
            <a:r>
              <a:rPr lang="zh-CN" altLang="en-US" dirty="0">
                <a:solidFill>
                  <a:schemeClr val="bg1"/>
                </a:solidFill>
              </a:rPr>
              <a:t>注册</a:t>
            </a:r>
            <a:endParaRPr lang="zh-CN" altLang="en-US" dirty="0">
              <a:solidFill>
                <a:schemeClr val="bg1"/>
              </a:solidFill>
            </a:endParaRPr>
          </a:p>
        </p:txBody>
      </p:sp>
      <p:grpSp>
        <p:nvGrpSpPr>
          <p:cNvPr id="2" name="组合 1"/>
          <p:cNvGrpSpPr/>
          <p:nvPr/>
        </p:nvGrpSpPr>
        <p:grpSpPr>
          <a:xfrm>
            <a:off x="1046461" y="1097915"/>
            <a:ext cx="8387715" cy="5760085"/>
            <a:chOff x="1087404" y="982402"/>
            <a:chExt cx="8387715" cy="5760085"/>
          </a:xfrm>
        </p:grpSpPr>
        <p:pic>
          <p:nvPicPr>
            <p:cNvPr id="4" name="图片 3"/>
            <p:cNvPicPr>
              <a:picLocks noChangeAspect="1"/>
            </p:cNvPicPr>
            <p:nvPr/>
          </p:nvPicPr>
          <p:blipFill>
            <a:blip r:embed="rId2"/>
            <a:stretch>
              <a:fillRect/>
            </a:stretch>
          </p:blipFill>
          <p:spPr>
            <a:xfrm>
              <a:off x="3111784" y="1392612"/>
              <a:ext cx="6363335" cy="5349875"/>
            </a:xfrm>
            <a:prstGeom prst="rect">
              <a:avLst/>
            </a:prstGeom>
          </p:spPr>
        </p:pic>
        <p:sp>
          <p:nvSpPr>
            <p:cNvPr id="7" name="矩形标注 6"/>
            <p:cNvSpPr/>
            <p:nvPr/>
          </p:nvSpPr>
          <p:spPr>
            <a:xfrm rot="10800000">
              <a:off x="5437154" y="1682807"/>
              <a:ext cx="455295" cy="193040"/>
            </a:xfrm>
            <a:prstGeom prst="wedgeRectCallou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rot="2760000">
              <a:off x="5879749" y="1165917"/>
              <a:ext cx="147955" cy="455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169309" y="982402"/>
              <a:ext cx="640080" cy="365760"/>
            </a:xfrm>
            <a:prstGeom prst="rect">
              <a:avLst/>
            </a:prstGeom>
            <a:noFill/>
          </p:spPr>
          <p:txBody>
            <a:bodyPr wrap="none" rtlCol="0">
              <a:spAutoFit/>
            </a:bodyPr>
            <a:lstStyle/>
            <a:p>
              <a:r>
                <a:rPr lang="zh-CN" altLang="en-US"/>
                <a:t>主播</a:t>
              </a:r>
              <a:endParaRPr lang="zh-CN" altLang="en-US"/>
            </a:p>
          </p:txBody>
        </p:sp>
        <p:sp>
          <p:nvSpPr>
            <p:cNvPr id="12" name="矩形 11"/>
            <p:cNvSpPr/>
            <p:nvPr/>
          </p:nvSpPr>
          <p:spPr>
            <a:xfrm>
              <a:off x="3546124" y="5010842"/>
              <a:ext cx="663575" cy="214630"/>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左箭头 12"/>
            <p:cNvSpPr/>
            <p:nvPr/>
          </p:nvSpPr>
          <p:spPr>
            <a:xfrm>
              <a:off x="2769519" y="4998142"/>
              <a:ext cx="571500" cy="2406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544604" y="4935277"/>
              <a:ext cx="1097280" cy="365760"/>
            </a:xfrm>
            <a:prstGeom prst="rect">
              <a:avLst/>
            </a:prstGeom>
            <a:noFill/>
          </p:spPr>
          <p:txBody>
            <a:bodyPr wrap="none" rtlCol="0">
              <a:spAutoFit/>
            </a:bodyPr>
            <a:lstStyle/>
            <a:p>
              <a:r>
                <a:rPr lang="zh-CN" altLang="en-US"/>
                <a:t>银行账号</a:t>
              </a:r>
              <a:endParaRPr lang="zh-CN" altLang="en-US"/>
            </a:p>
          </p:txBody>
        </p:sp>
        <p:sp>
          <p:nvSpPr>
            <p:cNvPr id="15" name="矩形 14"/>
            <p:cNvSpPr/>
            <p:nvPr/>
          </p:nvSpPr>
          <p:spPr>
            <a:xfrm>
              <a:off x="3546124" y="5433752"/>
              <a:ext cx="663575" cy="214630"/>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左箭头 15"/>
            <p:cNvSpPr/>
            <p:nvPr/>
          </p:nvSpPr>
          <p:spPr>
            <a:xfrm>
              <a:off x="2769519" y="5421052"/>
              <a:ext cx="571500" cy="2406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087404" y="5358187"/>
              <a:ext cx="1554480" cy="365760"/>
            </a:xfrm>
            <a:prstGeom prst="rect">
              <a:avLst/>
            </a:prstGeom>
            <a:noFill/>
          </p:spPr>
          <p:txBody>
            <a:bodyPr wrap="none" rtlCol="0">
              <a:spAutoFit/>
            </a:bodyPr>
            <a:lstStyle/>
            <a:p>
              <a:r>
                <a:rPr lang="zh-CN" altLang="en-US" dirty="0"/>
                <a:t>确认银行账号</a:t>
              </a:r>
              <a:endParaRPr lang="zh-CN" altLang="en-US" dirty="0"/>
            </a:p>
          </p:txBody>
        </p:sp>
      </p:grpSp>
      <p:sp>
        <p:nvSpPr>
          <p:cNvPr id="18" name="矩形 17">
            <a:hlinkClick r:id="" action="ppaction://hlinkshowjump?jump=nextslide"/>
          </p:cNvPr>
          <p:cNvSpPr/>
          <p:nvPr/>
        </p:nvSpPr>
        <p:spPr>
          <a:xfrm>
            <a:off x="4993767" y="6343109"/>
            <a:ext cx="2294137" cy="344293"/>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左箭头 18"/>
          <p:cNvSpPr/>
          <p:nvPr/>
        </p:nvSpPr>
        <p:spPr>
          <a:xfrm>
            <a:off x="4283056" y="6380770"/>
            <a:ext cx="571500" cy="2406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80970" y="6343109"/>
            <a:ext cx="3647152" cy="369332"/>
          </a:xfrm>
          <a:prstGeom prst="rect">
            <a:avLst/>
          </a:prstGeom>
          <a:noFill/>
        </p:spPr>
        <p:txBody>
          <a:bodyPr wrap="none" rtlCol="0">
            <a:spAutoFit/>
          </a:bodyPr>
          <a:lstStyle/>
          <a:p>
            <a:r>
              <a:rPr lang="zh-CN" altLang="en-US" dirty="0"/>
              <a:t>改成“提交并完善主播个人信息”</a:t>
            </a:r>
            <a:endParaRPr lang="zh-CN" altLang="en-US" dirty="0"/>
          </a:p>
        </p:txBody>
      </p:sp>
      <p:sp>
        <p:nvSpPr>
          <p:cNvPr id="3" name="文本框 2">
            <a:hlinkClick r:id="" action="ppaction://hlinkshowjump?jump=firstslide"/>
          </p:cNvPr>
          <p:cNvSpPr txBox="1"/>
          <p:nvPr/>
        </p:nvSpPr>
        <p:spPr>
          <a:xfrm>
            <a:off x="140970" y="129540"/>
            <a:ext cx="640080" cy="365760"/>
          </a:xfrm>
          <a:prstGeom prst="rect">
            <a:avLst/>
          </a:prstGeom>
          <a:solidFill>
            <a:srgbClr val="00B0F0"/>
          </a:solidFill>
        </p:spPr>
        <p:txBody>
          <a:bodyPr wrap="none" rtlCol="0">
            <a:spAutoFit/>
          </a:bodyPr>
          <a:lstStyle/>
          <a:p>
            <a:r>
              <a:rPr lang="zh-CN" altLang="en-US" u="sng">
                <a:solidFill>
                  <a:schemeClr val="bg1"/>
                </a:solidFill>
              </a:rPr>
              <a:t>首页</a:t>
            </a:r>
            <a:endParaRPr lang="zh-CN" altLang="en-US" u="sng">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05815" y="116840"/>
            <a:ext cx="1623060" cy="365760"/>
          </a:xfrm>
          <a:prstGeom prst="rect">
            <a:avLst/>
          </a:prstGeom>
          <a:solidFill>
            <a:srgbClr val="00B0F0"/>
          </a:solidFill>
        </p:spPr>
        <p:txBody>
          <a:bodyPr wrap="none" rtlCol="0">
            <a:spAutoFit/>
          </a:bodyPr>
          <a:lstStyle/>
          <a:p>
            <a:r>
              <a:rPr lang="zh-CN" altLang="en-US" dirty="0">
                <a:solidFill>
                  <a:schemeClr val="bg1"/>
                </a:solidFill>
              </a:rPr>
              <a:t>我是主播</a:t>
            </a:r>
            <a:r>
              <a:rPr lang="he-IL" altLang="zh-CN" b="1" dirty="0">
                <a:solidFill>
                  <a:schemeClr val="bg1"/>
                </a:solidFill>
              </a:rPr>
              <a:t>׀</a:t>
            </a:r>
            <a:r>
              <a:rPr lang="zh-CN" altLang="en-US" dirty="0">
                <a:solidFill>
                  <a:schemeClr val="bg1"/>
                </a:solidFill>
              </a:rPr>
              <a:t>注册</a:t>
            </a:r>
            <a:endParaRPr lang="zh-CN" altLang="en-US" dirty="0">
              <a:solidFill>
                <a:schemeClr val="bg1"/>
              </a:solidFill>
            </a:endParaRPr>
          </a:p>
        </p:txBody>
      </p:sp>
      <p:pic>
        <p:nvPicPr>
          <p:cNvPr id="14" name="图片 13"/>
          <p:cNvPicPr>
            <a:picLocks noChangeAspect="1"/>
          </p:cNvPicPr>
          <p:nvPr/>
        </p:nvPicPr>
        <p:blipFill rotWithShape="1">
          <a:blip r:embed="rId1">
            <a:extLst>
              <a:ext uri="{28A0092B-C50C-407E-A947-70E740481C1C}">
                <a14:useLocalDpi xmlns:a14="http://schemas.microsoft.com/office/drawing/2010/main" val="0"/>
              </a:ext>
            </a:extLst>
          </a:blip>
          <a:srcRect l="2015" r="2612" b="30"/>
          <a:stretch>
            <a:fillRect/>
          </a:stretch>
        </p:blipFill>
        <p:spPr>
          <a:xfrm>
            <a:off x="0" y="668741"/>
            <a:ext cx="12191999" cy="5363569"/>
          </a:xfrm>
          <a:prstGeom prst="rect">
            <a:avLst/>
          </a:prstGeom>
        </p:spPr>
      </p:pic>
      <p:sp>
        <p:nvSpPr>
          <p:cNvPr id="16" name="上箭头 15"/>
          <p:cNvSpPr/>
          <p:nvPr/>
        </p:nvSpPr>
        <p:spPr>
          <a:xfrm rot="5400000">
            <a:off x="5069995" y="913149"/>
            <a:ext cx="147955" cy="455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347556" y="987832"/>
            <a:ext cx="1441420" cy="307777"/>
          </a:xfrm>
          <a:prstGeom prst="rect">
            <a:avLst/>
          </a:prstGeom>
          <a:noFill/>
        </p:spPr>
        <p:txBody>
          <a:bodyPr wrap="none" rtlCol="0">
            <a:spAutoFit/>
          </a:bodyPr>
          <a:lstStyle/>
          <a:p>
            <a:r>
              <a:rPr lang="zh-CN" altLang="en-US" sz="1400" dirty="0"/>
              <a:t>让主播自己填写</a:t>
            </a:r>
            <a:endParaRPr lang="zh-CN" altLang="en-US" sz="1400" dirty="0"/>
          </a:p>
        </p:txBody>
      </p:sp>
      <p:sp>
        <p:nvSpPr>
          <p:cNvPr id="19" name="上箭头 18"/>
          <p:cNvSpPr/>
          <p:nvPr/>
        </p:nvSpPr>
        <p:spPr>
          <a:xfrm rot="16200000">
            <a:off x="1896671" y="900030"/>
            <a:ext cx="147955" cy="455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489" y="975800"/>
            <a:ext cx="1917511" cy="307777"/>
          </a:xfrm>
          <a:prstGeom prst="rect">
            <a:avLst/>
          </a:prstGeom>
          <a:noFill/>
        </p:spPr>
        <p:txBody>
          <a:bodyPr wrap="square" rtlCol="0">
            <a:spAutoFit/>
          </a:bodyPr>
          <a:lstStyle/>
          <a:p>
            <a:r>
              <a:rPr lang="zh-CN" altLang="en-US" sz="1400" dirty="0"/>
              <a:t>改成“直播平台</a:t>
            </a:r>
            <a:r>
              <a:rPr lang="en-US" altLang="zh-CN" sz="1400" dirty="0"/>
              <a:t>ID</a:t>
            </a:r>
            <a:r>
              <a:rPr lang="zh-CN" altLang="en-US" sz="1400" dirty="0"/>
              <a:t>号”</a:t>
            </a:r>
            <a:endParaRPr lang="zh-CN" altLang="en-US" sz="1400" dirty="0"/>
          </a:p>
        </p:txBody>
      </p:sp>
      <p:sp>
        <p:nvSpPr>
          <p:cNvPr id="22" name="上箭头 21"/>
          <p:cNvSpPr/>
          <p:nvPr/>
        </p:nvSpPr>
        <p:spPr>
          <a:xfrm rot="5400000">
            <a:off x="3423069" y="595876"/>
            <a:ext cx="147955" cy="455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700630" y="670559"/>
            <a:ext cx="1441420" cy="307777"/>
          </a:xfrm>
          <a:prstGeom prst="rect">
            <a:avLst/>
          </a:prstGeom>
          <a:noFill/>
        </p:spPr>
        <p:txBody>
          <a:bodyPr wrap="none" rtlCol="0">
            <a:spAutoFit/>
          </a:bodyPr>
          <a:lstStyle/>
          <a:p>
            <a:r>
              <a:rPr lang="zh-CN" altLang="en-US" sz="1400" dirty="0"/>
              <a:t>让主播自己填写</a:t>
            </a:r>
            <a:endParaRPr lang="zh-CN" altLang="en-US" sz="1400" dirty="0"/>
          </a:p>
        </p:txBody>
      </p:sp>
      <p:sp>
        <p:nvSpPr>
          <p:cNvPr id="24" name="矩形 23"/>
          <p:cNvSpPr/>
          <p:nvPr/>
        </p:nvSpPr>
        <p:spPr>
          <a:xfrm>
            <a:off x="2827421" y="725482"/>
            <a:ext cx="372979" cy="228790"/>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896420" y="1045291"/>
            <a:ext cx="1904180" cy="250318"/>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27421" y="1683799"/>
            <a:ext cx="873209" cy="794705"/>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上箭头 26"/>
          <p:cNvSpPr/>
          <p:nvPr/>
        </p:nvSpPr>
        <p:spPr>
          <a:xfrm rot="5400000">
            <a:off x="3918054" y="1895728"/>
            <a:ext cx="147955" cy="455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4195615" y="1970411"/>
            <a:ext cx="543739" cy="307777"/>
          </a:xfrm>
          <a:prstGeom prst="rect">
            <a:avLst/>
          </a:prstGeom>
          <a:noFill/>
        </p:spPr>
        <p:txBody>
          <a:bodyPr wrap="none" rtlCol="0">
            <a:spAutoFit/>
          </a:bodyPr>
          <a:lstStyle/>
          <a:p>
            <a:r>
              <a:rPr lang="zh-CN" altLang="en-US" sz="1400" dirty="0"/>
              <a:t>示例</a:t>
            </a:r>
            <a:endParaRPr lang="zh-CN" altLang="en-US" sz="1400" dirty="0"/>
          </a:p>
        </p:txBody>
      </p:sp>
      <p:sp>
        <p:nvSpPr>
          <p:cNvPr id="29" name="矩形 28"/>
          <p:cNvSpPr/>
          <p:nvPr/>
        </p:nvSpPr>
        <p:spPr>
          <a:xfrm>
            <a:off x="2270525" y="1023927"/>
            <a:ext cx="474727" cy="271681"/>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上箭头 29"/>
          <p:cNvSpPr/>
          <p:nvPr/>
        </p:nvSpPr>
        <p:spPr>
          <a:xfrm rot="5400000">
            <a:off x="5068906" y="2399836"/>
            <a:ext cx="147955" cy="455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895331" y="2531978"/>
            <a:ext cx="1904180" cy="250318"/>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5347556" y="2473594"/>
            <a:ext cx="1441420" cy="307777"/>
          </a:xfrm>
          <a:prstGeom prst="rect">
            <a:avLst/>
          </a:prstGeom>
          <a:noFill/>
        </p:spPr>
        <p:txBody>
          <a:bodyPr wrap="none" rtlCol="0">
            <a:spAutoFit/>
          </a:bodyPr>
          <a:lstStyle/>
          <a:p>
            <a:r>
              <a:rPr lang="zh-CN" altLang="en-US" sz="1400" dirty="0"/>
              <a:t>让主播自己填写</a:t>
            </a:r>
            <a:endParaRPr lang="zh-CN" altLang="en-US" sz="1400" dirty="0"/>
          </a:p>
        </p:txBody>
      </p:sp>
      <p:sp>
        <p:nvSpPr>
          <p:cNvPr id="33" name="上箭头 32"/>
          <p:cNvSpPr/>
          <p:nvPr/>
        </p:nvSpPr>
        <p:spPr>
          <a:xfrm rot="16200000">
            <a:off x="1901160" y="558694"/>
            <a:ext cx="147955" cy="455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312820" y="634464"/>
            <a:ext cx="1528011" cy="307777"/>
          </a:xfrm>
          <a:prstGeom prst="rect">
            <a:avLst/>
          </a:prstGeom>
          <a:noFill/>
        </p:spPr>
        <p:txBody>
          <a:bodyPr wrap="square" rtlCol="0">
            <a:spAutoFit/>
          </a:bodyPr>
          <a:lstStyle/>
          <a:p>
            <a:r>
              <a:rPr lang="zh-CN" altLang="en-US" sz="1400" dirty="0"/>
              <a:t>改成“直播平台”</a:t>
            </a:r>
            <a:endParaRPr lang="zh-CN" altLang="en-US" sz="1400" dirty="0"/>
          </a:p>
        </p:txBody>
      </p:sp>
      <p:sp>
        <p:nvSpPr>
          <p:cNvPr id="35" name="矩形 34"/>
          <p:cNvSpPr/>
          <p:nvPr/>
        </p:nvSpPr>
        <p:spPr>
          <a:xfrm>
            <a:off x="2275014" y="682591"/>
            <a:ext cx="474727" cy="271681"/>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上箭头 35"/>
          <p:cNvSpPr/>
          <p:nvPr/>
        </p:nvSpPr>
        <p:spPr>
          <a:xfrm rot="16200000">
            <a:off x="1896671" y="2361257"/>
            <a:ext cx="147955" cy="455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489" y="2437027"/>
            <a:ext cx="1917511" cy="523220"/>
          </a:xfrm>
          <a:prstGeom prst="rect">
            <a:avLst/>
          </a:prstGeom>
          <a:noFill/>
        </p:spPr>
        <p:txBody>
          <a:bodyPr wrap="square" rtlCol="0">
            <a:spAutoFit/>
          </a:bodyPr>
          <a:lstStyle/>
          <a:p>
            <a:r>
              <a:rPr lang="zh-CN" altLang="en-US" sz="1400" dirty="0"/>
              <a:t>改成“直播平台</a:t>
            </a:r>
            <a:r>
              <a:rPr lang="en-US" altLang="zh-CN" sz="1400" dirty="0"/>
              <a:t>ID</a:t>
            </a:r>
            <a:r>
              <a:rPr lang="zh-CN" altLang="en-US" sz="1400" dirty="0"/>
              <a:t>号昵称”</a:t>
            </a:r>
            <a:endParaRPr lang="zh-CN" altLang="en-US" sz="1400" dirty="0"/>
          </a:p>
        </p:txBody>
      </p:sp>
      <p:sp>
        <p:nvSpPr>
          <p:cNvPr id="38" name="矩形 37"/>
          <p:cNvSpPr/>
          <p:nvPr/>
        </p:nvSpPr>
        <p:spPr>
          <a:xfrm>
            <a:off x="2270525" y="2485154"/>
            <a:ext cx="474727" cy="271681"/>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上箭头 38"/>
          <p:cNvSpPr/>
          <p:nvPr/>
        </p:nvSpPr>
        <p:spPr>
          <a:xfrm rot="5400000">
            <a:off x="5068906" y="2768129"/>
            <a:ext cx="147955" cy="455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2895331" y="2900271"/>
            <a:ext cx="1904180" cy="250318"/>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5347556" y="2841887"/>
            <a:ext cx="1441420" cy="307777"/>
          </a:xfrm>
          <a:prstGeom prst="rect">
            <a:avLst/>
          </a:prstGeom>
          <a:noFill/>
        </p:spPr>
        <p:txBody>
          <a:bodyPr wrap="none" rtlCol="0">
            <a:spAutoFit/>
          </a:bodyPr>
          <a:lstStyle/>
          <a:p>
            <a:r>
              <a:rPr lang="zh-CN" altLang="en-US" sz="1400" dirty="0"/>
              <a:t>让主播自己填写</a:t>
            </a:r>
            <a:endParaRPr lang="zh-CN" altLang="en-US" sz="1400" dirty="0"/>
          </a:p>
        </p:txBody>
      </p:sp>
      <p:sp>
        <p:nvSpPr>
          <p:cNvPr id="42" name="上箭头 41"/>
          <p:cNvSpPr/>
          <p:nvPr/>
        </p:nvSpPr>
        <p:spPr>
          <a:xfrm rot="3258149">
            <a:off x="7686162" y="3500172"/>
            <a:ext cx="147955" cy="455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2842618" y="3958169"/>
            <a:ext cx="7227814" cy="106887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8076019" y="2873452"/>
            <a:ext cx="3416320" cy="954107"/>
          </a:xfrm>
          <a:prstGeom prst="rect">
            <a:avLst/>
          </a:prstGeom>
          <a:noFill/>
          <a:ln w="28575">
            <a:solidFill>
              <a:schemeClr val="accent1">
                <a:lumMod val="50000"/>
              </a:schemeClr>
            </a:solidFill>
          </a:ln>
        </p:spPr>
        <p:txBody>
          <a:bodyPr wrap="none" rtlCol="0">
            <a:spAutoFit/>
          </a:bodyPr>
          <a:lstStyle/>
          <a:p>
            <a:r>
              <a:rPr lang="zh-CN" altLang="en-US" sz="1400" dirty="0"/>
              <a:t>体育、游戏、影视、搞笑、音乐、舞蹈、</a:t>
            </a:r>
            <a:endParaRPr lang="en-US" altLang="zh-CN" sz="1400" dirty="0"/>
          </a:p>
          <a:p>
            <a:r>
              <a:rPr lang="zh-CN" altLang="en-US" sz="1400" dirty="0"/>
              <a:t>艺术、汽车、潮品、旅游、数码、健康、</a:t>
            </a:r>
            <a:endParaRPr lang="en-US" altLang="zh-CN" sz="1400" dirty="0"/>
          </a:p>
          <a:p>
            <a:r>
              <a:rPr lang="zh-CN" altLang="en-US" sz="1400" dirty="0"/>
              <a:t>美食、文学、军事、法律、萌宠、动漫、</a:t>
            </a:r>
            <a:endParaRPr lang="en-US" altLang="zh-CN" sz="1400" dirty="0"/>
          </a:p>
          <a:p>
            <a:r>
              <a:rPr lang="zh-CN" altLang="en-US" sz="1400" dirty="0"/>
              <a:t>财经、秀场</a:t>
            </a:r>
            <a:endParaRPr lang="en-US" altLang="zh-CN" sz="1400" dirty="0"/>
          </a:p>
        </p:txBody>
      </p:sp>
      <p:sp>
        <p:nvSpPr>
          <p:cNvPr id="59" name="矩形 58"/>
          <p:cNvSpPr/>
          <p:nvPr/>
        </p:nvSpPr>
        <p:spPr>
          <a:xfrm>
            <a:off x="2015718" y="5066330"/>
            <a:ext cx="4673840" cy="924559"/>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上箭头 59"/>
          <p:cNvSpPr/>
          <p:nvPr/>
        </p:nvSpPr>
        <p:spPr>
          <a:xfrm rot="5400000">
            <a:off x="7017772" y="5241432"/>
            <a:ext cx="258799" cy="5743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7434348" y="5375789"/>
            <a:ext cx="1832482" cy="307777"/>
          </a:xfrm>
          <a:prstGeom prst="rect">
            <a:avLst/>
          </a:prstGeom>
          <a:noFill/>
        </p:spPr>
        <p:txBody>
          <a:bodyPr wrap="square" rtlCol="0">
            <a:spAutoFit/>
          </a:bodyPr>
          <a:lstStyle/>
          <a:p>
            <a:r>
              <a:rPr lang="zh-CN" altLang="en-US" sz="1400" dirty="0"/>
              <a:t>改成“主播性质”</a:t>
            </a:r>
            <a:endParaRPr lang="zh-CN" altLang="en-US" sz="1400" dirty="0"/>
          </a:p>
        </p:txBody>
      </p:sp>
      <p:sp>
        <p:nvSpPr>
          <p:cNvPr id="62" name="矩形 61"/>
          <p:cNvSpPr/>
          <p:nvPr/>
        </p:nvSpPr>
        <p:spPr>
          <a:xfrm>
            <a:off x="2268786" y="3586006"/>
            <a:ext cx="2250205" cy="297428"/>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上箭头 62"/>
          <p:cNvSpPr/>
          <p:nvPr/>
        </p:nvSpPr>
        <p:spPr>
          <a:xfrm rot="16200000">
            <a:off x="1859282" y="3507354"/>
            <a:ext cx="107480" cy="455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436686" y="3350505"/>
            <a:ext cx="1363717" cy="954107"/>
          </a:xfrm>
          <a:prstGeom prst="rect">
            <a:avLst/>
          </a:prstGeom>
          <a:noFill/>
        </p:spPr>
        <p:txBody>
          <a:bodyPr wrap="square" rtlCol="0">
            <a:spAutoFit/>
          </a:bodyPr>
          <a:lstStyle/>
          <a:p>
            <a:r>
              <a:rPr lang="zh-CN" altLang="en-US" sz="1400" dirty="0"/>
              <a:t>国家改成中国大陆、中国香港、中国台湾、中国澳门</a:t>
            </a:r>
            <a:endParaRPr lang="zh-CN" altLang="en-US" sz="1400" dirty="0"/>
          </a:p>
        </p:txBody>
      </p:sp>
      <p:sp>
        <p:nvSpPr>
          <p:cNvPr id="65" name="矩形 64"/>
          <p:cNvSpPr/>
          <p:nvPr/>
        </p:nvSpPr>
        <p:spPr>
          <a:xfrm>
            <a:off x="1851509" y="1366526"/>
            <a:ext cx="4930281" cy="310123"/>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上箭头 65"/>
          <p:cNvSpPr/>
          <p:nvPr/>
        </p:nvSpPr>
        <p:spPr>
          <a:xfrm rot="16200000">
            <a:off x="1425169" y="1293939"/>
            <a:ext cx="180370" cy="455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421249" y="1359586"/>
            <a:ext cx="942468" cy="307777"/>
          </a:xfrm>
          <a:prstGeom prst="rect">
            <a:avLst/>
          </a:prstGeom>
          <a:noFill/>
        </p:spPr>
        <p:txBody>
          <a:bodyPr wrap="square" rtlCol="0">
            <a:spAutoFit/>
          </a:bodyPr>
          <a:lstStyle/>
          <a:p>
            <a:r>
              <a:rPr lang="zh-CN" altLang="en-US" sz="1400" dirty="0"/>
              <a:t>原样保留</a:t>
            </a:r>
            <a:endParaRPr lang="zh-CN" altLang="en-US" sz="1400" dirty="0"/>
          </a:p>
        </p:txBody>
      </p:sp>
      <p:sp>
        <p:nvSpPr>
          <p:cNvPr id="68" name="矩形 67"/>
          <p:cNvSpPr/>
          <p:nvPr/>
        </p:nvSpPr>
        <p:spPr>
          <a:xfrm>
            <a:off x="2198297" y="2896938"/>
            <a:ext cx="544794" cy="258189"/>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上箭头 68"/>
          <p:cNvSpPr/>
          <p:nvPr/>
        </p:nvSpPr>
        <p:spPr>
          <a:xfrm rot="16200000">
            <a:off x="1796644" y="2772181"/>
            <a:ext cx="107480" cy="455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775489" y="2823152"/>
            <a:ext cx="942468" cy="307777"/>
          </a:xfrm>
          <a:prstGeom prst="rect">
            <a:avLst/>
          </a:prstGeom>
          <a:noFill/>
        </p:spPr>
        <p:txBody>
          <a:bodyPr wrap="square" rtlCol="0">
            <a:spAutoFit/>
          </a:bodyPr>
          <a:lstStyle/>
          <a:p>
            <a:r>
              <a:rPr lang="zh-CN" altLang="en-US" sz="1400" dirty="0"/>
              <a:t>原样保留</a:t>
            </a:r>
            <a:endParaRPr lang="zh-CN" altLang="en-US" sz="1400" dirty="0"/>
          </a:p>
        </p:txBody>
      </p:sp>
      <p:sp>
        <p:nvSpPr>
          <p:cNvPr id="72" name="圆角矩形 71">
            <a:hlinkClick r:id="rId2" action="ppaction://hlinksldjump"/>
          </p:cNvPr>
          <p:cNvSpPr/>
          <p:nvPr/>
        </p:nvSpPr>
        <p:spPr>
          <a:xfrm>
            <a:off x="5602493" y="6150169"/>
            <a:ext cx="1186482"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提交完成</a:t>
            </a:r>
            <a:endParaRPr lang="zh-CN" altLang="en-US" dirty="0"/>
          </a:p>
        </p:txBody>
      </p:sp>
      <p:sp>
        <p:nvSpPr>
          <p:cNvPr id="44" name="圆角矩形 43">
            <a:hlinkClick r:id="rId3" action="ppaction://hlinksldjump"/>
          </p:cNvPr>
          <p:cNvSpPr/>
          <p:nvPr/>
        </p:nvSpPr>
        <p:spPr>
          <a:xfrm>
            <a:off x="10829290" y="116840"/>
            <a:ext cx="93154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登录</a:t>
            </a:r>
            <a:endParaRPr lang="zh-CN" altLang="en-US"/>
          </a:p>
        </p:txBody>
      </p:sp>
      <p:sp>
        <p:nvSpPr>
          <p:cNvPr id="3" name="文本框 2">
            <a:hlinkClick r:id="" action="ppaction://hlinkshowjump?jump=firstslide"/>
          </p:cNvPr>
          <p:cNvSpPr txBox="1"/>
          <p:nvPr/>
        </p:nvSpPr>
        <p:spPr>
          <a:xfrm>
            <a:off x="135255" y="116840"/>
            <a:ext cx="640080" cy="365760"/>
          </a:xfrm>
          <a:prstGeom prst="rect">
            <a:avLst/>
          </a:prstGeom>
          <a:solidFill>
            <a:srgbClr val="00B0F0"/>
          </a:solidFill>
        </p:spPr>
        <p:txBody>
          <a:bodyPr wrap="none" rtlCol="0">
            <a:spAutoFit/>
          </a:bodyPr>
          <a:lstStyle/>
          <a:p>
            <a:r>
              <a:rPr lang="zh-CN" altLang="en-US" u="sng">
                <a:solidFill>
                  <a:schemeClr val="bg1"/>
                </a:solidFill>
              </a:rPr>
              <a:t>首页</a:t>
            </a:r>
            <a:endParaRPr lang="zh-CN" altLang="en-US" u="sng">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09220" y="1000589"/>
            <a:ext cx="1800493" cy="369332"/>
          </a:xfrm>
          <a:prstGeom prst="rect">
            <a:avLst/>
          </a:prstGeom>
          <a:solidFill>
            <a:srgbClr val="00B0F0"/>
          </a:solidFill>
        </p:spPr>
        <p:txBody>
          <a:bodyPr wrap="none" rtlCol="0">
            <a:spAutoFit/>
          </a:bodyPr>
          <a:lstStyle/>
          <a:p>
            <a:r>
              <a:rPr lang="zh-CN" altLang="en-US" dirty="0"/>
              <a:t>广告主行业分类</a:t>
            </a:r>
            <a:endParaRPr lang="zh-CN" altLang="en-US" dirty="0"/>
          </a:p>
        </p:txBody>
      </p:sp>
      <p:sp>
        <p:nvSpPr>
          <p:cNvPr id="24" name="文本框 23"/>
          <p:cNvSpPr txBox="1"/>
          <p:nvPr/>
        </p:nvSpPr>
        <p:spPr>
          <a:xfrm>
            <a:off x="2086218" y="1000589"/>
            <a:ext cx="640080" cy="365760"/>
          </a:xfrm>
          <a:prstGeom prst="rect">
            <a:avLst/>
          </a:prstGeom>
          <a:noFill/>
        </p:spPr>
        <p:txBody>
          <a:bodyPr wrap="none" rtlCol="0">
            <a:spAutoFit/>
          </a:bodyPr>
          <a:lstStyle/>
          <a:p>
            <a:r>
              <a:rPr lang="zh-CN" altLang="en-US" u="sng" dirty="0"/>
              <a:t>体育</a:t>
            </a:r>
            <a:endParaRPr lang="zh-CN" altLang="en-US" u="sng" dirty="0"/>
          </a:p>
        </p:txBody>
      </p:sp>
      <p:sp>
        <p:nvSpPr>
          <p:cNvPr id="26" name="文本框 25"/>
          <p:cNvSpPr txBox="1"/>
          <p:nvPr/>
        </p:nvSpPr>
        <p:spPr>
          <a:xfrm>
            <a:off x="2929498" y="1000589"/>
            <a:ext cx="640080" cy="365760"/>
          </a:xfrm>
          <a:prstGeom prst="rect">
            <a:avLst/>
          </a:prstGeom>
          <a:noFill/>
        </p:spPr>
        <p:txBody>
          <a:bodyPr wrap="none" rtlCol="0">
            <a:spAutoFit/>
          </a:bodyPr>
          <a:lstStyle/>
          <a:p>
            <a:r>
              <a:rPr lang="zh-CN" altLang="en-US" u="sng"/>
              <a:t>游戏</a:t>
            </a:r>
            <a:endParaRPr lang="zh-CN" altLang="en-US" u="sng"/>
          </a:p>
        </p:txBody>
      </p:sp>
      <p:sp>
        <p:nvSpPr>
          <p:cNvPr id="27" name="文本框 26"/>
          <p:cNvSpPr txBox="1"/>
          <p:nvPr/>
        </p:nvSpPr>
        <p:spPr>
          <a:xfrm>
            <a:off x="3739123" y="1000589"/>
            <a:ext cx="640080" cy="365760"/>
          </a:xfrm>
          <a:prstGeom prst="rect">
            <a:avLst/>
          </a:prstGeom>
          <a:noFill/>
        </p:spPr>
        <p:txBody>
          <a:bodyPr wrap="none" rtlCol="0">
            <a:spAutoFit/>
          </a:bodyPr>
          <a:lstStyle/>
          <a:p>
            <a:r>
              <a:rPr lang="zh-CN" altLang="en-US" u="sng"/>
              <a:t>影视</a:t>
            </a:r>
            <a:endParaRPr lang="zh-CN" altLang="en-US" u="sng"/>
          </a:p>
        </p:txBody>
      </p:sp>
      <p:sp>
        <p:nvSpPr>
          <p:cNvPr id="37" name="文本框 36"/>
          <p:cNvSpPr txBox="1"/>
          <p:nvPr/>
        </p:nvSpPr>
        <p:spPr>
          <a:xfrm>
            <a:off x="309220" y="1583390"/>
            <a:ext cx="1800493" cy="369332"/>
          </a:xfrm>
          <a:prstGeom prst="rect">
            <a:avLst/>
          </a:prstGeom>
          <a:solidFill>
            <a:srgbClr val="00B0F0"/>
          </a:solidFill>
        </p:spPr>
        <p:txBody>
          <a:bodyPr wrap="none" rtlCol="0">
            <a:spAutoFit/>
          </a:bodyPr>
          <a:lstStyle/>
          <a:p>
            <a:r>
              <a:rPr lang="zh-CN" altLang="en-US" dirty="0"/>
              <a:t>广告主所在地域</a:t>
            </a:r>
            <a:endParaRPr lang="zh-CN" altLang="en-US" dirty="0"/>
          </a:p>
        </p:txBody>
      </p:sp>
      <p:grpSp>
        <p:nvGrpSpPr>
          <p:cNvPr id="31" name="组合 30"/>
          <p:cNvGrpSpPr/>
          <p:nvPr/>
        </p:nvGrpSpPr>
        <p:grpSpPr>
          <a:xfrm>
            <a:off x="2182947" y="1627799"/>
            <a:ext cx="1122045" cy="290195"/>
            <a:chOff x="2182947" y="1627799"/>
            <a:chExt cx="1122045" cy="290195"/>
          </a:xfrm>
        </p:grpSpPr>
        <p:sp>
          <p:nvSpPr>
            <p:cNvPr id="39" name="矩形 38"/>
            <p:cNvSpPr/>
            <p:nvPr/>
          </p:nvSpPr>
          <p:spPr>
            <a:xfrm>
              <a:off x="2182947" y="1627799"/>
              <a:ext cx="1122045" cy="2901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省份</a:t>
              </a:r>
              <a:endParaRPr lang="zh-CN" altLang="en-US">
                <a:solidFill>
                  <a:schemeClr val="tx1"/>
                </a:solidFill>
              </a:endParaRPr>
            </a:p>
          </p:txBody>
        </p:sp>
        <p:sp>
          <p:nvSpPr>
            <p:cNvPr id="40" name="流程图: 合并 39"/>
            <p:cNvSpPr/>
            <p:nvPr/>
          </p:nvSpPr>
          <p:spPr>
            <a:xfrm>
              <a:off x="3085369" y="1697288"/>
              <a:ext cx="156210" cy="13589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4611370" y="6448425"/>
            <a:ext cx="3027680" cy="365760"/>
          </a:xfrm>
          <a:prstGeom prst="rect">
            <a:avLst/>
          </a:prstGeom>
          <a:noFill/>
        </p:spPr>
        <p:txBody>
          <a:bodyPr wrap="none" rtlCol="0">
            <a:spAutoFit/>
          </a:bodyPr>
          <a:lstStyle/>
          <a:p>
            <a:r>
              <a:rPr lang="en-US" altLang="zh-CN"/>
              <a:t>1 2 3 4 5 ......100       </a:t>
            </a:r>
            <a:r>
              <a:rPr lang="zh-CN" altLang="en-US"/>
              <a:t>下一页</a:t>
            </a:r>
            <a:endParaRPr lang="zh-CN" altLang="en-US"/>
          </a:p>
        </p:txBody>
      </p:sp>
      <p:sp>
        <p:nvSpPr>
          <p:cNvPr id="50" name="圆角矩形 49"/>
          <p:cNvSpPr/>
          <p:nvPr/>
        </p:nvSpPr>
        <p:spPr>
          <a:xfrm>
            <a:off x="4609682" y="132080"/>
            <a:ext cx="2910071"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合作咨询：</a:t>
            </a:r>
            <a:r>
              <a:rPr lang="en-US" altLang="zh-CN" dirty="0"/>
              <a:t>400 xxx </a:t>
            </a:r>
            <a:r>
              <a:rPr lang="en-US" altLang="zh-CN" dirty="0" err="1"/>
              <a:t>xxxx</a:t>
            </a:r>
            <a:endParaRPr lang="zh-CN" altLang="en-US" u="sng" dirty="0"/>
          </a:p>
        </p:txBody>
      </p:sp>
      <p:sp>
        <p:nvSpPr>
          <p:cNvPr id="51" name="文本框 50"/>
          <p:cNvSpPr txBox="1"/>
          <p:nvPr/>
        </p:nvSpPr>
        <p:spPr>
          <a:xfrm>
            <a:off x="4544695" y="960803"/>
            <a:ext cx="7527775" cy="523220"/>
          </a:xfrm>
          <a:prstGeom prst="rect">
            <a:avLst/>
          </a:prstGeom>
          <a:noFill/>
          <a:ln w="28575">
            <a:solidFill>
              <a:schemeClr val="accent1">
                <a:lumMod val="50000"/>
              </a:schemeClr>
            </a:solidFill>
          </a:ln>
        </p:spPr>
        <p:txBody>
          <a:bodyPr wrap="square" rtlCol="0">
            <a:spAutoFit/>
          </a:bodyPr>
          <a:lstStyle/>
          <a:p>
            <a:r>
              <a:rPr lang="zh-CN" altLang="en-US" sz="1400" dirty="0"/>
              <a:t>体育、游戏、影视、搞笑、音乐、舞蹈、艺术、汽车、潮品、旅游、数码、健康、美食、文学、军事、法律、萌宠、动漫、财经、秀场</a:t>
            </a:r>
            <a:endParaRPr lang="en-US" altLang="zh-CN" sz="1400" dirty="0"/>
          </a:p>
        </p:txBody>
      </p:sp>
      <p:sp>
        <p:nvSpPr>
          <p:cNvPr id="2" name="圆角矩形 1">
            <a:hlinkClick r:id="rId1" action="ppaction://hlinksldjump"/>
          </p:cNvPr>
          <p:cNvSpPr/>
          <p:nvPr/>
        </p:nvSpPr>
        <p:spPr>
          <a:xfrm>
            <a:off x="8566150" y="132080"/>
            <a:ext cx="117665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账号信息</a:t>
            </a:r>
            <a:endParaRPr lang="zh-CN" altLang="en-US" u="sng" dirty="0"/>
          </a:p>
        </p:txBody>
      </p:sp>
      <p:sp>
        <p:nvSpPr>
          <p:cNvPr id="3" name="圆角矩形 2">
            <a:hlinkClick r:id="rId2" action="ppaction://hlinksldjump"/>
          </p:cNvPr>
          <p:cNvSpPr/>
          <p:nvPr/>
        </p:nvSpPr>
        <p:spPr>
          <a:xfrm>
            <a:off x="9773285" y="132080"/>
            <a:ext cx="116649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账号管理</a:t>
            </a:r>
            <a:endParaRPr lang="zh-CN" altLang="en-US" u="sng" dirty="0"/>
          </a:p>
        </p:txBody>
      </p:sp>
      <p:sp>
        <p:nvSpPr>
          <p:cNvPr id="22" name="圆角矩形 21">
            <a:hlinkClick r:id="" action="ppaction://hlinkshowjump?jump=firstslide"/>
          </p:cNvPr>
          <p:cNvSpPr/>
          <p:nvPr/>
        </p:nvSpPr>
        <p:spPr>
          <a:xfrm>
            <a:off x="10973435" y="132080"/>
            <a:ext cx="118046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退出登录</a:t>
            </a:r>
            <a:endParaRPr lang="zh-CN" altLang="en-US" u="sng" dirty="0"/>
          </a:p>
        </p:txBody>
      </p:sp>
      <p:sp>
        <p:nvSpPr>
          <p:cNvPr id="23" name="文本框 22"/>
          <p:cNvSpPr txBox="1"/>
          <p:nvPr/>
        </p:nvSpPr>
        <p:spPr>
          <a:xfrm>
            <a:off x="153035" y="132080"/>
            <a:ext cx="1097280" cy="365760"/>
          </a:xfrm>
          <a:prstGeom prst="rect">
            <a:avLst/>
          </a:prstGeom>
          <a:solidFill>
            <a:srgbClr val="00B0F0"/>
          </a:solidFill>
        </p:spPr>
        <p:txBody>
          <a:bodyPr wrap="none" rtlCol="0">
            <a:spAutoFit/>
          </a:bodyPr>
          <a:lstStyle/>
          <a:p>
            <a:r>
              <a:rPr lang="zh-CN" altLang="en-US" dirty="0">
                <a:solidFill>
                  <a:schemeClr val="bg1"/>
                </a:solidFill>
              </a:rPr>
              <a:t>主播名称</a:t>
            </a:r>
            <a:endParaRPr lang="zh-CN" altLang="en-US" dirty="0">
              <a:solidFill>
                <a:schemeClr val="bg1"/>
              </a:solidFill>
            </a:endParaRPr>
          </a:p>
        </p:txBody>
      </p:sp>
      <p:grpSp>
        <p:nvGrpSpPr>
          <p:cNvPr id="30" name="组合 29"/>
          <p:cNvGrpSpPr/>
          <p:nvPr/>
        </p:nvGrpSpPr>
        <p:grpSpPr>
          <a:xfrm>
            <a:off x="153039" y="2409282"/>
            <a:ext cx="2815450" cy="3567443"/>
            <a:chOff x="285559" y="2091234"/>
            <a:chExt cx="2815450" cy="3567443"/>
          </a:xfrm>
        </p:grpSpPr>
        <p:sp>
          <p:nvSpPr>
            <p:cNvPr id="66" name="矩形 65"/>
            <p:cNvSpPr/>
            <p:nvPr/>
          </p:nvSpPr>
          <p:spPr>
            <a:xfrm>
              <a:off x="285559" y="2091234"/>
              <a:ext cx="2815450" cy="356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b="1" dirty="0">
                  <a:solidFill>
                    <a:schemeClr val="tx1"/>
                  </a:solidFill>
                </a:rPr>
                <a:t>需求信息</a:t>
              </a:r>
              <a:endParaRPr lang="zh-CN" altLang="en-US" b="1" dirty="0">
                <a:solidFill>
                  <a:schemeClr val="tx1"/>
                </a:solidFill>
              </a:endParaRPr>
            </a:p>
          </p:txBody>
        </p:sp>
        <p:sp>
          <p:nvSpPr>
            <p:cNvPr id="29" name="矩形 28"/>
            <p:cNvSpPr/>
            <p:nvPr/>
          </p:nvSpPr>
          <p:spPr>
            <a:xfrm>
              <a:off x="490331" y="2279374"/>
              <a:ext cx="2386159" cy="14444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品牌</a:t>
              </a:r>
              <a:r>
                <a:rPr lang="en-US" altLang="zh-CN" dirty="0">
                  <a:solidFill>
                    <a:schemeClr val="tx1"/>
                  </a:solidFill>
                </a:rPr>
                <a:t>LOGO</a:t>
              </a:r>
              <a:endParaRPr lang="zh-CN" altLang="en-US" dirty="0">
                <a:solidFill>
                  <a:schemeClr val="tx1"/>
                </a:solidFill>
              </a:endParaRPr>
            </a:p>
          </p:txBody>
        </p:sp>
      </p:grpSp>
      <p:grpSp>
        <p:nvGrpSpPr>
          <p:cNvPr id="74" name="组合 73"/>
          <p:cNvGrpSpPr/>
          <p:nvPr/>
        </p:nvGrpSpPr>
        <p:grpSpPr>
          <a:xfrm>
            <a:off x="3163474" y="2409281"/>
            <a:ext cx="2815450" cy="3567443"/>
            <a:chOff x="285559" y="2091234"/>
            <a:chExt cx="2815450" cy="3567443"/>
          </a:xfrm>
        </p:grpSpPr>
        <p:sp>
          <p:nvSpPr>
            <p:cNvPr id="75" name="矩形 74"/>
            <p:cNvSpPr/>
            <p:nvPr/>
          </p:nvSpPr>
          <p:spPr>
            <a:xfrm>
              <a:off x="285559" y="2091234"/>
              <a:ext cx="2815450" cy="356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b="1" dirty="0">
                  <a:solidFill>
                    <a:schemeClr val="tx1"/>
                  </a:solidFill>
                </a:rPr>
                <a:t>需求信息</a:t>
              </a:r>
              <a:endParaRPr lang="zh-CN" altLang="en-US" b="1" dirty="0">
                <a:solidFill>
                  <a:schemeClr val="tx1"/>
                </a:solidFill>
              </a:endParaRPr>
            </a:p>
          </p:txBody>
        </p:sp>
        <p:sp>
          <p:nvSpPr>
            <p:cNvPr id="76" name="矩形 75"/>
            <p:cNvSpPr/>
            <p:nvPr/>
          </p:nvSpPr>
          <p:spPr>
            <a:xfrm>
              <a:off x="490331" y="2279374"/>
              <a:ext cx="2386159" cy="14444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品牌</a:t>
              </a:r>
              <a:r>
                <a:rPr lang="en-US" altLang="zh-CN" dirty="0">
                  <a:solidFill>
                    <a:schemeClr val="tx1"/>
                  </a:solidFill>
                </a:rPr>
                <a:t>LOGO</a:t>
              </a:r>
              <a:endParaRPr lang="zh-CN" altLang="en-US" dirty="0">
                <a:solidFill>
                  <a:schemeClr val="tx1"/>
                </a:solidFill>
              </a:endParaRPr>
            </a:p>
          </p:txBody>
        </p:sp>
      </p:grpSp>
      <p:grpSp>
        <p:nvGrpSpPr>
          <p:cNvPr id="77" name="组合 76"/>
          <p:cNvGrpSpPr/>
          <p:nvPr/>
        </p:nvGrpSpPr>
        <p:grpSpPr>
          <a:xfrm>
            <a:off x="6183696" y="2409280"/>
            <a:ext cx="2815450" cy="3567443"/>
            <a:chOff x="285559" y="2091234"/>
            <a:chExt cx="2815450" cy="3567443"/>
          </a:xfrm>
        </p:grpSpPr>
        <p:sp>
          <p:nvSpPr>
            <p:cNvPr id="78" name="矩形 77"/>
            <p:cNvSpPr/>
            <p:nvPr/>
          </p:nvSpPr>
          <p:spPr>
            <a:xfrm>
              <a:off x="285559" y="2091234"/>
              <a:ext cx="2815450" cy="356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b="1" dirty="0">
                  <a:solidFill>
                    <a:schemeClr val="tx1"/>
                  </a:solidFill>
                </a:rPr>
                <a:t>需求信息</a:t>
              </a:r>
              <a:endParaRPr lang="zh-CN" altLang="en-US" b="1" dirty="0">
                <a:solidFill>
                  <a:schemeClr val="tx1"/>
                </a:solidFill>
              </a:endParaRPr>
            </a:p>
          </p:txBody>
        </p:sp>
        <p:sp>
          <p:nvSpPr>
            <p:cNvPr id="79" name="矩形 78"/>
            <p:cNvSpPr/>
            <p:nvPr/>
          </p:nvSpPr>
          <p:spPr>
            <a:xfrm>
              <a:off x="490331" y="2279374"/>
              <a:ext cx="2386159" cy="14444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品牌</a:t>
              </a:r>
              <a:r>
                <a:rPr lang="en-US" altLang="zh-CN" dirty="0">
                  <a:solidFill>
                    <a:schemeClr val="tx1"/>
                  </a:solidFill>
                </a:rPr>
                <a:t>LOGO</a:t>
              </a:r>
              <a:endParaRPr lang="zh-CN" altLang="en-US" dirty="0">
                <a:solidFill>
                  <a:schemeClr val="tx1"/>
                </a:solidFill>
              </a:endParaRPr>
            </a:p>
          </p:txBody>
        </p:sp>
      </p:grpSp>
      <p:grpSp>
        <p:nvGrpSpPr>
          <p:cNvPr id="80" name="组合 79"/>
          <p:cNvGrpSpPr/>
          <p:nvPr/>
        </p:nvGrpSpPr>
        <p:grpSpPr>
          <a:xfrm>
            <a:off x="9203918" y="2409280"/>
            <a:ext cx="2815450" cy="3567443"/>
            <a:chOff x="285559" y="2091234"/>
            <a:chExt cx="2815450" cy="3567443"/>
          </a:xfrm>
        </p:grpSpPr>
        <p:sp>
          <p:nvSpPr>
            <p:cNvPr id="81" name="矩形 80"/>
            <p:cNvSpPr/>
            <p:nvPr/>
          </p:nvSpPr>
          <p:spPr>
            <a:xfrm>
              <a:off x="285559" y="2091234"/>
              <a:ext cx="2815450" cy="356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b="1" dirty="0">
                  <a:solidFill>
                    <a:schemeClr val="tx1"/>
                  </a:solidFill>
                </a:rPr>
                <a:t>需求信息</a:t>
              </a:r>
              <a:endParaRPr lang="zh-CN" altLang="en-US" b="1" dirty="0">
                <a:solidFill>
                  <a:schemeClr val="tx1"/>
                </a:solidFill>
              </a:endParaRPr>
            </a:p>
          </p:txBody>
        </p:sp>
        <p:sp>
          <p:nvSpPr>
            <p:cNvPr id="82" name="矩形 81"/>
            <p:cNvSpPr/>
            <p:nvPr/>
          </p:nvSpPr>
          <p:spPr>
            <a:xfrm>
              <a:off x="490331" y="2279374"/>
              <a:ext cx="2386159" cy="14444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品牌</a:t>
              </a:r>
              <a:r>
                <a:rPr lang="en-US" altLang="zh-CN" dirty="0">
                  <a:solidFill>
                    <a:schemeClr val="tx1"/>
                  </a:solidFill>
                </a:rPr>
                <a:t>LOGO</a:t>
              </a:r>
              <a:endParaRPr lang="zh-CN" altLang="en-US" dirty="0">
                <a:solidFill>
                  <a:schemeClr val="tx1"/>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49045" y="132080"/>
            <a:ext cx="1097280" cy="365760"/>
          </a:xfrm>
          <a:prstGeom prst="rect">
            <a:avLst/>
          </a:prstGeom>
          <a:solidFill>
            <a:srgbClr val="00B0F0"/>
          </a:solidFill>
        </p:spPr>
        <p:txBody>
          <a:bodyPr wrap="none" rtlCol="0">
            <a:spAutoFit/>
          </a:bodyPr>
          <a:lstStyle/>
          <a:p>
            <a:r>
              <a:rPr lang="zh-CN" altLang="en-US" dirty="0">
                <a:solidFill>
                  <a:schemeClr val="bg1"/>
                </a:solidFill>
              </a:rPr>
              <a:t>账号信息</a:t>
            </a:r>
            <a:endParaRPr lang="zh-CN" altLang="en-US" dirty="0">
              <a:solidFill>
                <a:schemeClr val="bg1"/>
              </a:solidFill>
            </a:endParaRPr>
          </a:p>
        </p:txBody>
      </p:sp>
      <p:sp>
        <p:nvSpPr>
          <p:cNvPr id="7" name="矩形 6"/>
          <p:cNvSpPr/>
          <p:nvPr/>
        </p:nvSpPr>
        <p:spPr>
          <a:xfrm>
            <a:off x="1906777" y="1064525"/>
            <a:ext cx="3766782" cy="4940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照片</a:t>
            </a:r>
            <a:endParaRPr lang="zh-CN" altLang="en-US" dirty="0"/>
          </a:p>
        </p:txBody>
      </p:sp>
      <p:sp>
        <p:nvSpPr>
          <p:cNvPr id="8" name="文本框 7"/>
          <p:cNvSpPr txBox="1"/>
          <p:nvPr/>
        </p:nvSpPr>
        <p:spPr>
          <a:xfrm>
            <a:off x="6246766" y="1111368"/>
            <a:ext cx="5271947" cy="4893647"/>
          </a:xfrm>
          <a:prstGeom prst="rect">
            <a:avLst/>
          </a:prstGeom>
          <a:noFill/>
        </p:spPr>
        <p:txBody>
          <a:bodyPr wrap="square" rtlCol="0">
            <a:spAutoFit/>
          </a:bodyPr>
          <a:lstStyle/>
          <a:p>
            <a:r>
              <a:rPr lang="zh-CN" altLang="en-US" sz="2400" dirty="0">
                <a:latin typeface="+mj-ea"/>
                <a:ea typeface="+mj-ea"/>
              </a:rPr>
              <a:t>账户名称：</a:t>
            </a:r>
            <a:endParaRPr lang="en-US" altLang="zh-CN" sz="2400" dirty="0">
              <a:latin typeface="+mj-ea"/>
              <a:ea typeface="+mj-ea"/>
            </a:endParaRPr>
          </a:p>
          <a:p>
            <a:r>
              <a:rPr lang="zh-CN" altLang="en-US" sz="2400" dirty="0">
                <a:latin typeface="+mj-ea"/>
                <a:ea typeface="+mj-ea"/>
              </a:rPr>
              <a:t>直播平台：</a:t>
            </a:r>
            <a:endParaRPr lang="en-US" altLang="zh-CN" sz="2400" dirty="0">
              <a:latin typeface="+mj-ea"/>
              <a:ea typeface="+mj-ea"/>
            </a:endParaRPr>
          </a:p>
          <a:p>
            <a:r>
              <a:rPr lang="zh-CN" altLang="en-US" sz="2400" dirty="0">
                <a:latin typeface="+mj-ea"/>
                <a:ea typeface="+mj-ea"/>
              </a:rPr>
              <a:t>直播</a:t>
            </a:r>
            <a:r>
              <a:rPr lang="en-US" altLang="zh-CN" sz="2400" dirty="0">
                <a:latin typeface="+mj-ea"/>
                <a:ea typeface="+mj-ea"/>
              </a:rPr>
              <a:t>ID</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性别：</a:t>
            </a:r>
            <a:endParaRPr lang="en-US" altLang="zh-CN" sz="2400" dirty="0">
              <a:latin typeface="+mj-ea"/>
              <a:ea typeface="+mj-ea"/>
            </a:endParaRPr>
          </a:p>
          <a:p>
            <a:r>
              <a:rPr lang="zh-CN" altLang="en-US" sz="2400" dirty="0">
                <a:latin typeface="+mj-ea"/>
                <a:ea typeface="+mj-ea"/>
              </a:rPr>
              <a:t>真实姓名：</a:t>
            </a:r>
            <a:endParaRPr lang="en-US" altLang="zh-CN" sz="2400" dirty="0">
              <a:latin typeface="+mj-ea"/>
              <a:ea typeface="+mj-ea"/>
            </a:endParaRPr>
          </a:p>
          <a:p>
            <a:r>
              <a:rPr lang="zh-CN" altLang="en-US" sz="2400" dirty="0">
                <a:latin typeface="+mj-ea"/>
                <a:ea typeface="+mj-ea"/>
              </a:rPr>
              <a:t>联系方式：手机号</a:t>
            </a:r>
            <a:endParaRPr lang="en-US" altLang="zh-CN" sz="2400" dirty="0">
              <a:latin typeface="+mj-ea"/>
              <a:ea typeface="+mj-ea"/>
            </a:endParaRPr>
          </a:p>
          <a:p>
            <a:r>
              <a:rPr lang="zh-CN" altLang="en-US" sz="2400" dirty="0">
                <a:latin typeface="+mj-ea"/>
                <a:ea typeface="+mj-ea"/>
              </a:rPr>
              <a:t>邮箱：</a:t>
            </a:r>
            <a:endParaRPr lang="en-US" altLang="zh-CN" sz="2400" dirty="0">
              <a:latin typeface="+mj-ea"/>
              <a:ea typeface="+mj-ea"/>
            </a:endParaRPr>
          </a:p>
          <a:p>
            <a:r>
              <a:rPr lang="zh-CN" altLang="en-US" sz="2400" dirty="0">
                <a:latin typeface="+mj-ea"/>
                <a:ea typeface="+mj-ea"/>
              </a:rPr>
              <a:t>地域：</a:t>
            </a:r>
            <a:endParaRPr lang="en-US" altLang="zh-CN" sz="2400" dirty="0">
              <a:latin typeface="+mj-ea"/>
              <a:ea typeface="+mj-ea"/>
            </a:endParaRPr>
          </a:p>
          <a:p>
            <a:r>
              <a:rPr lang="zh-CN" altLang="en-US" sz="2400" dirty="0">
                <a:latin typeface="+mj-ea"/>
                <a:ea typeface="+mj-ea"/>
              </a:rPr>
              <a:t>账号分类：</a:t>
            </a:r>
            <a:endParaRPr lang="en-US" altLang="zh-CN" sz="2400" dirty="0">
              <a:latin typeface="+mj-ea"/>
              <a:ea typeface="+mj-ea"/>
            </a:endParaRPr>
          </a:p>
          <a:p>
            <a:r>
              <a:rPr lang="zh-CN" altLang="en-US" sz="2400" dirty="0">
                <a:latin typeface="+mj-ea"/>
                <a:ea typeface="+mj-ea"/>
              </a:rPr>
              <a:t>粉丝：</a:t>
            </a:r>
            <a:endParaRPr lang="en-US" altLang="zh-CN" sz="2400" dirty="0">
              <a:latin typeface="+mj-ea"/>
              <a:ea typeface="+mj-ea"/>
            </a:endParaRPr>
          </a:p>
          <a:p>
            <a:r>
              <a:rPr lang="zh-CN" altLang="en-US" sz="2400" dirty="0">
                <a:latin typeface="+mj-ea"/>
                <a:ea typeface="+mj-ea"/>
              </a:rPr>
              <a:t>主播性质：公会主播（个人主播）</a:t>
            </a:r>
            <a:endParaRPr lang="en-US" altLang="zh-CN" sz="2400" dirty="0">
              <a:latin typeface="+mj-ea"/>
              <a:ea typeface="+mj-ea"/>
            </a:endParaRPr>
          </a:p>
          <a:p>
            <a:r>
              <a:rPr lang="zh-CN" altLang="en-US" sz="2400" dirty="0">
                <a:latin typeface="+mj-ea"/>
                <a:ea typeface="+mj-ea"/>
              </a:rPr>
              <a:t>银行账号：</a:t>
            </a:r>
            <a:endParaRPr lang="en-US" altLang="zh-CN" sz="2400" dirty="0">
              <a:latin typeface="+mj-ea"/>
              <a:ea typeface="+mj-ea"/>
            </a:endParaRPr>
          </a:p>
          <a:p>
            <a:r>
              <a:rPr lang="en-US" altLang="zh-CN" sz="2400" dirty="0">
                <a:latin typeface="+mj-ea"/>
                <a:ea typeface="+mj-ea"/>
              </a:rPr>
              <a:t>QQ</a:t>
            </a:r>
            <a:r>
              <a:rPr lang="zh-CN" altLang="en-US" sz="2400" dirty="0">
                <a:latin typeface="+mj-ea"/>
                <a:ea typeface="+mj-ea"/>
              </a:rPr>
              <a:t>号码：</a:t>
            </a:r>
            <a:endParaRPr lang="zh-CN" altLang="en-US" sz="2400" dirty="0">
              <a:latin typeface="+mj-ea"/>
              <a:ea typeface="+mj-ea"/>
            </a:endParaRPr>
          </a:p>
        </p:txBody>
      </p:sp>
      <p:sp>
        <p:nvSpPr>
          <p:cNvPr id="2" name="矩形 1"/>
          <p:cNvSpPr/>
          <p:nvPr/>
        </p:nvSpPr>
        <p:spPr>
          <a:xfrm>
            <a:off x="6096000" y="967409"/>
            <a:ext cx="5115339" cy="51418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右箭头 2"/>
          <p:cNvSpPr/>
          <p:nvPr/>
        </p:nvSpPr>
        <p:spPr>
          <a:xfrm rot="11877293">
            <a:off x="5435551" y="652339"/>
            <a:ext cx="625807" cy="323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00606" y="501412"/>
            <a:ext cx="2305439" cy="369332"/>
          </a:xfrm>
          <a:prstGeom prst="rect">
            <a:avLst/>
          </a:prstGeom>
          <a:noFill/>
        </p:spPr>
        <p:txBody>
          <a:bodyPr wrap="none" rtlCol="0">
            <a:spAutoFit/>
          </a:bodyPr>
          <a:lstStyle/>
          <a:p>
            <a:r>
              <a:rPr lang="zh-CN" altLang="en-US" dirty="0"/>
              <a:t>只展示信息不能修改</a:t>
            </a:r>
            <a:endParaRPr lang="zh-CN" altLang="en-US" dirty="0"/>
          </a:p>
        </p:txBody>
      </p:sp>
      <p:sp>
        <p:nvSpPr>
          <p:cNvPr id="4" name="文本框 3">
            <a:hlinkClick r:id="rId1" action="ppaction://hlinksldjump"/>
          </p:cNvPr>
          <p:cNvSpPr txBox="1"/>
          <p:nvPr/>
        </p:nvSpPr>
        <p:spPr>
          <a:xfrm>
            <a:off x="121285" y="132080"/>
            <a:ext cx="1097280" cy="365760"/>
          </a:xfrm>
          <a:prstGeom prst="rect">
            <a:avLst/>
          </a:prstGeom>
          <a:solidFill>
            <a:srgbClr val="00B0F0"/>
          </a:solidFill>
        </p:spPr>
        <p:txBody>
          <a:bodyPr wrap="none" rtlCol="0">
            <a:spAutoFit/>
          </a:bodyPr>
          <a:lstStyle/>
          <a:p>
            <a:r>
              <a:rPr lang="zh-CN" altLang="en-US" u="sng">
                <a:solidFill>
                  <a:schemeClr val="bg1"/>
                </a:solidFill>
              </a:rPr>
              <a:t>主播名称</a:t>
            </a:r>
            <a:endParaRPr lang="zh-CN" altLang="en-US" u="sng">
              <a:solidFill>
                <a:schemeClr val="bg1"/>
              </a:solidFill>
            </a:endParaRPr>
          </a:p>
        </p:txBody>
      </p:sp>
      <p:sp>
        <p:nvSpPr>
          <p:cNvPr id="10" name="圆角矩形 9">
            <a:hlinkClick r:id="rId2" action="ppaction://hlinksldjump"/>
          </p:cNvPr>
          <p:cNvSpPr/>
          <p:nvPr/>
        </p:nvSpPr>
        <p:spPr>
          <a:xfrm>
            <a:off x="9773285" y="132080"/>
            <a:ext cx="116649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账号管理</a:t>
            </a:r>
            <a:endParaRPr lang="zh-CN" altLang="en-US" u="sng" dirty="0"/>
          </a:p>
        </p:txBody>
      </p:sp>
      <p:sp>
        <p:nvSpPr>
          <p:cNvPr id="22" name="圆角矩形 21">
            <a:hlinkClick r:id="" action="ppaction://hlinkshowjump?jump=firstslide"/>
          </p:cNvPr>
          <p:cNvSpPr/>
          <p:nvPr/>
        </p:nvSpPr>
        <p:spPr>
          <a:xfrm>
            <a:off x="10973435" y="132080"/>
            <a:ext cx="118046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退出登录</a:t>
            </a:r>
            <a:endParaRPr lang="zh-CN" altLang="en-US" u="sng"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60162" y="1345907"/>
            <a:ext cx="5271947" cy="3785652"/>
          </a:xfrm>
          <a:prstGeom prst="rect">
            <a:avLst/>
          </a:prstGeom>
          <a:noFill/>
        </p:spPr>
        <p:txBody>
          <a:bodyPr wrap="square" rtlCol="0">
            <a:spAutoFit/>
          </a:bodyPr>
          <a:lstStyle/>
          <a:p>
            <a:r>
              <a:rPr lang="zh-CN" altLang="en-US" sz="2400" dirty="0">
                <a:latin typeface="+mj-ea"/>
                <a:ea typeface="+mj-ea"/>
              </a:rPr>
              <a:t>直播平台：</a:t>
            </a:r>
            <a:endParaRPr lang="en-US" altLang="zh-CN" sz="2400" dirty="0">
              <a:latin typeface="+mj-ea"/>
              <a:ea typeface="+mj-ea"/>
            </a:endParaRPr>
          </a:p>
          <a:p>
            <a:r>
              <a:rPr lang="zh-CN" altLang="en-US" sz="2400" dirty="0">
                <a:latin typeface="+mj-ea"/>
                <a:ea typeface="+mj-ea"/>
              </a:rPr>
              <a:t>直播</a:t>
            </a:r>
            <a:r>
              <a:rPr lang="en-US" altLang="zh-CN" sz="2400" dirty="0">
                <a:latin typeface="+mj-ea"/>
                <a:ea typeface="+mj-ea"/>
              </a:rPr>
              <a:t>ID</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联系方式：（手机号）</a:t>
            </a:r>
            <a:endParaRPr lang="en-US" altLang="zh-CN" sz="2400" dirty="0">
              <a:latin typeface="+mj-ea"/>
              <a:ea typeface="+mj-ea"/>
            </a:endParaRPr>
          </a:p>
          <a:p>
            <a:r>
              <a:rPr lang="zh-CN" altLang="en-US" sz="2400" dirty="0">
                <a:latin typeface="+mj-ea"/>
                <a:ea typeface="+mj-ea"/>
              </a:rPr>
              <a:t>邮箱：</a:t>
            </a:r>
            <a:endParaRPr lang="en-US" altLang="zh-CN" sz="2400" dirty="0">
              <a:latin typeface="+mj-ea"/>
              <a:ea typeface="+mj-ea"/>
            </a:endParaRPr>
          </a:p>
          <a:p>
            <a:r>
              <a:rPr lang="zh-CN" altLang="en-US" sz="2400" dirty="0">
                <a:latin typeface="+mj-ea"/>
                <a:ea typeface="+mj-ea"/>
              </a:rPr>
              <a:t>地域：</a:t>
            </a:r>
            <a:endParaRPr lang="en-US" altLang="zh-CN" sz="2400" dirty="0">
              <a:latin typeface="+mj-ea"/>
              <a:ea typeface="+mj-ea"/>
            </a:endParaRPr>
          </a:p>
          <a:p>
            <a:r>
              <a:rPr lang="zh-CN" altLang="en-US" sz="2400" dirty="0">
                <a:latin typeface="+mj-ea"/>
                <a:ea typeface="+mj-ea"/>
              </a:rPr>
              <a:t>账号分类：</a:t>
            </a:r>
            <a:endParaRPr lang="en-US" altLang="zh-CN" sz="2400" dirty="0">
              <a:latin typeface="+mj-ea"/>
              <a:ea typeface="+mj-ea"/>
            </a:endParaRPr>
          </a:p>
          <a:p>
            <a:r>
              <a:rPr lang="zh-CN" altLang="en-US" sz="2400" dirty="0">
                <a:latin typeface="+mj-ea"/>
                <a:ea typeface="+mj-ea"/>
              </a:rPr>
              <a:t>粉丝：</a:t>
            </a:r>
            <a:endParaRPr lang="en-US" altLang="zh-CN" sz="2400" dirty="0">
              <a:latin typeface="+mj-ea"/>
              <a:ea typeface="+mj-ea"/>
            </a:endParaRPr>
          </a:p>
          <a:p>
            <a:r>
              <a:rPr lang="zh-CN" altLang="en-US" sz="2400" dirty="0">
                <a:latin typeface="+mj-ea"/>
                <a:ea typeface="+mj-ea"/>
              </a:rPr>
              <a:t>主播性质：公会主播（个人主播）</a:t>
            </a:r>
            <a:endParaRPr lang="en-US" altLang="zh-CN" sz="2400" dirty="0">
              <a:latin typeface="+mj-ea"/>
              <a:ea typeface="+mj-ea"/>
            </a:endParaRPr>
          </a:p>
          <a:p>
            <a:r>
              <a:rPr lang="zh-CN" altLang="en-US" sz="2400" dirty="0">
                <a:latin typeface="+mj-ea"/>
                <a:ea typeface="+mj-ea"/>
              </a:rPr>
              <a:t>银行账号：</a:t>
            </a:r>
            <a:endParaRPr lang="en-US" altLang="zh-CN" sz="2400" dirty="0">
              <a:latin typeface="+mj-ea"/>
              <a:ea typeface="+mj-ea"/>
            </a:endParaRPr>
          </a:p>
          <a:p>
            <a:r>
              <a:rPr lang="en-US" altLang="zh-CN" sz="2400" dirty="0">
                <a:latin typeface="+mj-ea"/>
                <a:ea typeface="+mj-ea"/>
              </a:rPr>
              <a:t>QQ</a:t>
            </a:r>
            <a:r>
              <a:rPr lang="zh-CN" altLang="en-US" sz="2400" dirty="0">
                <a:latin typeface="+mj-ea"/>
                <a:ea typeface="+mj-ea"/>
              </a:rPr>
              <a:t>号码：</a:t>
            </a:r>
            <a:endParaRPr lang="zh-CN" altLang="en-US" sz="2400" dirty="0">
              <a:latin typeface="+mj-ea"/>
              <a:ea typeface="+mj-ea"/>
            </a:endParaRPr>
          </a:p>
        </p:txBody>
      </p:sp>
      <p:sp>
        <p:nvSpPr>
          <p:cNvPr id="5" name="矩形 4"/>
          <p:cNvSpPr/>
          <p:nvPr/>
        </p:nvSpPr>
        <p:spPr>
          <a:xfrm>
            <a:off x="2125141" y="1345907"/>
            <a:ext cx="3115599"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点击修改照片</a:t>
            </a:r>
            <a:endParaRPr lang="zh-CN" altLang="en-US" dirty="0"/>
          </a:p>
        </p:txBody>
      </p:sp>
      <p:sp>
        <p:nvSpPr>
          <p:cNvPr id="7" name="圆角矩形 6">
            <a:hlinkClick r:id="rId1" action="ppaction://hlinksldjump"/>
          </p:cNvPr>
          <p:cNvSpPr/>
          <p:nvPr/>
        </p:nvSpPr>
        <p:spPr>
          <a:xfrm>
            <a:off x="5236830" y="5976054"/>
            <a:ext cx="1186482"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保存提交</a:t>
            </a:r>
            <a:endParaRPr lang="zh-CN" altLang="en-US" dirty="0"/>
          </a:p>
        </p:txBody>
      </p:sp>
      <p:sp>
        <p:nvSpPr>
          <p:cNvPr id="8" name="矩形 7"/>
          <p:cNvSpPr/>
          <p:nvPr/>
        </p:nvSpPr>
        <p:spPr>
          <a:xfrm>
            <a:off x="5711686" y="1313803"/>
            <a:ext cx="4837044" cy="404364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3503013">
            <a:off x="5774832" y="832287"/>
            <a:ext cx="625807" cy="323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561004" y="482605"/>
            <a:ext cx="1351652" cy="369332"/>
          </a:xfrm>
          <a:prstGeom prst="rect">
            <a:avLst/>
          </a:prstGeom>
          <a:noFill/>
        </p:spPr>
        <p:txBody>
          <a:bodyPr wrap="none" rtlCol="0">
            <a:spAutoFit/>
          </a:bodyPr>
          <a:lstStyle/>
          <a:p>
            <a:r>
              <a:rPr lang="zh-CN" altLang="en-US" dirty="0"/>
              <a:t>资料可修改</a:t>
            </a:r>
            <a:endParaRPr lang="zh-CN" altLang="en-US" dirty="0"/>
          </a:p>
        </p:txBody>
      </p:sp>
      <p:sp>
        <p:nvSpPr>
          <p:cNvPr id="2" name="文本框 1"/>
          <p:cNvSpPr txBox="1"/>
          <p:nvPr/>
        </p:nvSpPr>
        <p:spPr>
          <a:xfrm>
            <a:off x="1249045" y="132080"/>
            <a:ext cx="1097280" cy="365760"/>
          </a:xfrm>
          <a:prstGeom prst="rect">
            <a:avLst/>
          </a:prstGeom>
          <a:solidFill>
            <a:srgbClr val="00B0F0"/>
          </a:solidFill>
        </p:spPr>
        <p:txBody>
          <a:bodyPr wrap="none" rtlCol="0">
            <a:spAutoFit/>
          </a:bodyPr>
          <a:lstStyle/>
          <a:p>
            <a:r>
              <a:rPr lang="zh-CN" altLang="en-US" dirty="0">
                <a:solidFill>
                  <a:schemeClr val="bg1"/>
                </a:solidFill>
              </a:rPr>
              <a:t>账号管理</a:t>
            </a:r>
            <a:endParaRPr lang="zh-CN" altLang="en-US" dirty="0">
              <a:solidFill>
                <a:schemeClr val="bg1"/>
              </a:solidFill>
            </a:endParaRPr>
          </a:p>
        </p:txBody>
      </p:sp>
      <p:sp>
        <p:nvSpPr>
          <p:cNvPr id="3" name="文本框 2">
            <a:hlinkClick r:id="rId1" action="ppaction://hlinksldjump"/>
          </p:cNvPr>
          <p:cNvSpPr txBox="1"/>
          <p:nvPr/>
        </p:nvSpPr>
        <p:spPr>
          <a:xfrm>
            <a:off x="121285" y="132080"/>
            <a:ext cx="1097280" cy="365760"/>
          </a:xfrm>
          <a:prstGeom prst="rect">
            <a:avLst/>
          </a:prstGeom>
          <a:solidFill>
            <a:srgbClr val="00B0F0"/>
          </a:solidFill>
        </p:spPr>
        <p:txBody>
          <a:bodyPr wrap="none" rtlCol="0">
            <a:spAutoFit/>
          </a:bodyPr>
          <a:lstStyle/>
          <a:p>
            <a:r>
              <a:rPr lang="zh-CN" altLang="en-US" u="sng">
                <a:solidFill>
                  <a:schemeClr val="bg1"/>
                </a:solidFill>
              </a:rPr>
              <a:t>主播名称</a:t>
            </a:r>
            <a:endParaRPr lang="zh-CN" altLang="en-US" u="sng">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751205" y="132080"/>
            <a:ext cx="1325880" cy="365760"/>
          </a:xfrm>
          <a:prstGeom prst="rect">
            <a:avLst/>
          </a:prstGeom>
          <a:solidFill>
            <a:srgbClr val="00B0F0"/>
          </a:solidFill>
        </p:spPr>
        <p:txBody>
          <a:bodyPr wrap="none" rtlCol="0">
            <a:spAutoFit/>
          </a:bodyPr>
          <a:lstStyle/>
          <a:p>
            <a:r>
              <a:rPr lang="zh-CN" altLang="en-US" dirty="0">
                <a:solidFill>
                  <a:schemeClr val="bg1"/>
                </a:solidFill>
              </a:rPr>
              <a:t>慧灵思简介</a:t>
            </a:r>
            <a:endParaRPr lang="zh-CN" altLang="en-US" dirty="0">
              <a:solidFill>
                <a:schemeClr val="bg1"/>
              </a:solidFill>
            </a:endParaRPr>
          </a:p>
        </p:txBody>
      </p:sp>
      <p:sp>
        <p:nvSpPr>
          <p:cNvPr id="4" name="矩形 3"/>
          <p:cNvSpPr/>
          <p:nvPr/>
        </p:nvSpPr>
        <p:spPr>
          <a:xfrm>
            <a:off x="670074" y="1181929"/>
            <a:ext cx="10789285" cy="5019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3200" b="1" dirty="0">
                <a:solidFill>
                  <a:schemeClr val="tx1"/>
                </a:solidFill>
                <a:latin typeface="+mn-ea"/>
              </a:rPr>
              <a:t>北京慧灵思投资管理有限公司前身为北京慧灵思广告传媒有限公司成立于</a:t>
            </a:r>
            <a:r>
              <a:rPr lang="en-US" altLang="zh-CN" sz="3200" b="1" dirty="0">
                <a:solidFill>
                  <a:schemeClr val="tx1"/>
                </a:solidFill>
                <a:latin typeface="+mn-ea"/>
              </a:rPr>
              <a:t>2013</a:t>
            </a:r>
            <a:r>
              <a:rPr lang="zh-CN" altLang="en-US" sz="3200" b="1" dirty="0">
                <a:solidFill>
                  <a:schemeClr val="tx1"/>
                </a:solidFill>
                <a:latin typeface="+mn-ea"/>
              </a:rPr>
              <a:t>年</a:t>
            </a:r>
            <a:r>
              <a:rPr lang="en-US" altLang="zh-CN" sz="3200" b="1" dirty="0">
                <a:solidFill>
                  <a:schemeClr val="tx1"/>
                </a:solidFill>
                <a:latin typeface="+mn-ea"/>
              </a:rPr>
              <a:t>3</a:t>
            </a:r>
            <a:r>
              <a:rPr lang="zh-CN" altLang="en-US" sz="3200" b="1" dirty="0">
                <a:solidFill>
                  <a:schemeClr val="tx1"/>
                </a:solidFill>
                <a:latin typeface="+mn-ea"/>
              </a:rPr>
              <a:t>月。</a:t>
            </a:r>
            <a:endParaRPr lang="en-US" altLang="zh-CN" sz="3200" b="1" dirty="0">
              <a:solidFill>
                <a:schemeClr val="tx1"/>
              </a:solidFill>
              <a:latin typeface="+mn-ea"/>
            </a:endParaRPr>
          </a:p>
          <a:p>
            <a:pPr algn="just"/>
            <a:r>
              <a:rPr lang="zh-CN" altLang="en-US" sz="3200" b="1" dirty="0">
                <a:solidFill>
                  <a:schemeClr val="tx1"/>
                </a:solidFill>
                <a:latin typeface="+mn-ea"/>
              </a:rPr>
              <a:t>    公司广告事业部从事于为广告客户提供线上、线下媒体渠道投放策略服务；综合营销策划及执行服务；产品设计服务。</a:t>
            </a:r>
            <a:endParaRPr lang="en-US" altLang="zh-CN" sz="3200" b="1" dirty="0">
              <a:solidFill>
                <a:schemeClr val="tx1"/>
              </a:solidFill>
              <a:latin typeface="+mn-ea"/>
            </a:endParaRPr>
          </a:p>
          <a:p>
            <a:pPr algn="just"/>
            <a:r>
              <a:rPr lang="zh-CN" altLang="en-US" sz="3200" b="1" dirty="0">
                <a:solidFill>
                  <a:schemeClr val="tx1"/>
                </a:solidFill>
                <a:latin typeface="+mn-ea"/>
              </a:rPr>
              <a:t>    公司旗下慧播网以智慧传“播”为目标，致力于打造全新的广告营销模式借助当下最流行的传播方式，以投放效果为根本，以直播内容为元素，以主播资源为途径，以直播平台为载体。首次创建了广告</a:t>
            </a:r>
            <a:r>
              <a:rPr lang="en-US" altLang="zh-CN" sz="3200" b="1" dirty="0">
                <a:solidFill>
                  <a:schemeClr val="tx1"/>
                </a:solidFill>
                <a:latin typeface="+mn-ea"/>
              </a:rPr>
              <a:t>+</a:t>
            </a:r>
            <a:r>
              <a:rPr lang="zh-CN" altLang="en-US" sz="3200" b="1" dirty="0">
                <a:solidFill>
                  <a:schemeClr val="tx1"/>
                </a:solidFill>
                <a:latin typeface="+mn-ea"/>
              </a:rPr>
              <a:t>主播</a:t>
            </a:r>
            <a:r>
              <a:rPr lang="en-US" altLang="zh-CN" sz="3200" b="1" dirty="0">
                <a:solidFill>
                  <a:schemeClr val="tx1"/>
                </a:solidFill>
                <a:latin typeface="+mn-ea"/>
              </a:rPr>
              <a:t>+</a:t>
            </a:r>
            <a:r>
              <a:rPr lang="zh-CN" altLang="en-US" sz="3200" b="1" dirty="0">
                <a:solidFill>
                  <a:schemeClr val="tx1"/>
                </a:solidFill>
                <a:latin typeface="+mn-ea"/>
              </a:rPr>
              <a:t>平台的全新营销模式。</a:t>
            </a:r>
            <a:endParaRPr lang="zh-CN" altLang="en-US" sz="3200" b="1" dirty="0">
              <a:solidFill>
                <a:schemeClr val="tx1"/>
              </a:solidFill>
              <a:latin typeface="+mn-ea"/>
            </a:endParaRPr>
          </a:p>
        </p:txBody>
      </p:sp>
      <p:sp>
        <p:nvSpPr>
          <p:cNvPr id="11" name="圆角矩形 10"/>
          <p:cNvSpPr/>
          <p:nvPr/>
        </p:nvSpPr>
        <p:spPr>
          <a:xfrm>
            <a:off x="4609682" y="132080"/>
            <a:ext cx="2910071"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合作咨询：</a:t>
            </a:r>
            <a:r>
              <a:rPr lang="en-US" altLang="zh-CN" dirty="0"/>
              <a:t>400 xxx </a:t>
            </a:r>
            <a:r>
              <a:rPr lang="en-US" altLang="zh-CN" dirty="0" err="1"/>
              <a:t>xxxx</a:t>
            </a:r>
            <a:endParaRPr lang="zh-CN" altLang="en-US" u="sng" dirty="0"/>
          </a:p>
        </p:txBody>
      </p:sp>
      <p:sp>
        <p:nvSpPr>
          <p:cNvPr id="2" name="文本框 1">
            <a:hlinkClick r:id="rId1" action="ppaction://hlinksldjump"/>
          </p:cNvPr>
          <p:cNvSpPr txBox="1"/>
          <p:nvPr/>
        </p:nvSpPr>
        <p:spPr>
          <a:xfrm>
            <a:off x="27305" y="132080"/>
            <a:ext cx="642620" cy="365760"/>
          </a:xfrm>
          <a:prstGeom prst="rect">
            <a:avLst/>
          </a:prstGeom>
          <a:solidFill>
            <a:srgbClr val="00B0F0"/>
          </a:solidFill>
        </p:spPr>
        <p:txBody>
          <a:bodyPr wrap="none" rtlCol="0">
            <a:spAutoFit/>
          </a:bodyPr>
          <a:lstStyle/>
          <a:p>
            <a:pPr algn="l"/>
            <a:r>
              <a:rPr lang="zh-CN" altLang="he-IL" b="1" u="sng" dirty="0">
                <a:solidFill>
                  <a:schemeClr val="bg1"/>
                </a:solidFill>
                <a:sym typeface="+mn-ea"/>
              </a:rPr>
              <a:t>首页</a:t>
            </a:r>
            <a:endParaRPr lang="zh-CN" altLang="he-IL" b="1" u="sng" dirty="0">
              <a:solidFill>
                <a:schemeClr val="bg1"/>
              </a:solidFill>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3272360" y="5047673"/>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p>
            <a:pPr algn="ctr"/>
            <a:r>
              <a:rPr lang="zh-CN" altLang="en-US" dirty="0"/>
              <a:t>我是媒体资源公司</a:t>
            </a:r>
            <a:endParaRPr lang="zh-CN" altLang="en-US" dirty="0"/>
          </a:p>
        </p:txBody>
      </p:sp>
      <p:sp>
        <p:nvSpPr>
          <p:cNvPr id="4" name="圆角矩形 3"/>
          <p:cNvSpPr/>
          <p:nvPr/>
        </p:nvSpPr>
        <p:spPr>
          <a:xfrm>
            <a:off x="3272360" y="3094413"/>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我是广告主</a:t>
            </a:r>
            <a:endParaRPr lang="zh-CN" altLang="en-US" dirty="0"/>
          </a:p>
        </p:txBody>
      </p:sp>
      <p:sp>
        <p:nvSpPr>
          <p:cNvPr id="5" name="圆角矩形 4"/>
          <p:cNvSpPr/>
          <p:nvPr/>
        </p:nvSpPr>
        <p:spPr>
          <a:xfrm>
            <a:off x="3272360" y="4072948"/>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我是主播</a:t>
            </a:r>
            <a:endParaRPr lang="zh-CN" altLang="en-US" dirty="0"/>
          </a:p>
        </p:txBody>
      </p:sp>
      <p:sp>
        <p:nvSpPr>
          <p:cNvPr id="8" name="圆角矩形 7"/>
          <p:cNvSpPr/>
          <p:nvPr/>
        </p:nvSpPr>
        <p:spPr>
          <a:xfrm>
            <a:off x="3272360" y="2115878"/>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a:t>慧灵思简介</a:t>
            </a:r>
            <a:endParaRPr lang="zh-CN" altLang="en-US"/>
          </a:p>
        </p:txBody>
      </p:sp>
      <p:pic>
        <p:nvPicPr>
          <p:cNvPr id="7" name="图片 6"/>
          <p:cNvPicPr>
            <a:picLocks noChangeAspect="1"/>
          </p:cNvPicPr>
          <p:nvPr/>
        </p:nvPicPr>
        <p:blipFill rotWithShape="1">
          <a:blip r:embed="rId1"/>
          <a:srcRect l="33589" t="38680" r="38035" b="20124"/>
          <a:stretch>
            <a:fillRect/>
          </a:stretch>
        </p:blipFill>
        <p:spPr>
          <a:xfrm>
            <a:off x="4257040" y="2503805"/>
            <a:ext cx="3385820" cy="2633345"/>
          </a:xfrm>
          <a:prstGeom prst="rect">
            <a:avLst/>
          </a:prstGeom>
        </p:spPr>
      </p:pic>
      <p:sp>
        <p:nvSpPr>
          <p:cNvPr id="12" name="矩形 11"/>
          <p:cNvSpPr/>
          <p:nvPr/>
        </p:nvSpPr>
        <p:spPr>
          <a:xfrm>
            <a:off x="7755890" y="4408805"/>
            <a:ext cx="1463675" cy="369570"/>
          </a:xfrm>
          <a:prstGeom prst="rect">
            <a:avLst/>
          </a:prstGeom>
          <a:solidFill>
            <a:schemeClr val="accent1">
              <a:alpha val="0"/>
            </a:schemeClr>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注册</a:t>
            </a:r>
            <a:endParaRPr lang="zh-CN" altLang="en-US" dirty="0">
              <a:solidFill>
                <a:schemeClr val="tx1"/>
              </a:solidFill>
            </a:endParaRPr>
          </a:p>
        </p:txBody>
      </p:sp>
      <p:sp>
        <p:nvSpPr>
          <p:cNvPr id="13" name="右箭头 12"/>
          <p:cNvSpPr/>
          <p:nvPr/>
        </p:nvSpPr>
        <p:spPr>
          <a:xfrm rot="21143619">
            <a:off x="6768465" y="4584065"/>
            <a:ext cx="763270" cy="215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271770" y="4534535"/>
            <a:ext cx="1333500" cy="440055"/>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hlinkClick r:id="rId2" action="ppaction://hlinksldjump"/>
          </p:cNvPr>
          <p:cNvSpPr/>
          <p:nvPr/>
        </p:nvSpPr>
        <p:spPr>
          <a:xfrm>
            <a:off x="5187315" y="4152900"/>
            <a:ext cx="1470025" cy="327025"/>
          </a:xfrm>
          <a:prstGeom prst="rect">
            <a:avLst/>
          </a:prstGeom>
          <a:solidFill>
            <a:srgbClr val="00B0F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hlinkClick r:id="rId3" action="ppaction://hlinksldjump"/>
          </p:cNvPr>
          <p:cNvSpPr/>
          <p:nvPr/>
        </p:nvSpPr>
        <p:spPr>
          <a:xfrm>
            <a:off x="5288280" y="4556125"/>
            <a:ext cx="1327785" cy="40894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a:hlinkClick r:id="rId1" action="ppaction://hlinksldjump"/>
          </p:cNvPr>
          <p:cNvSpPr/>
          <p:nvPr/>
        </p:nvSpPr>
        <p:spPr>
          <a:xfrm>
            <a:off x="10965768" y="131775"/>
            <a:ext cx="93154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登录</a:t>
            </a:r>
            <a:endParaRPr lang="zh-CN" altLang="en-US"/>
          </a:p>
        </p:txBody>
      </p:sp>
      <p:sp>
        <p:nvSpPr>
          <p:cNvPr id="10" name="文本框 9"/>
          <p:cNvSpPr txBox="1"/>
          <p:nvPr/>
        </p:nvSpPr>
        <p:spPr>
          <a:xfrm>
            <a:off x="690880" y="132080"/>
            <a:ext cx="1628140" cy="365760"/>
          </a:xfrm>
          <a:prstGeom prst="rect">
            <a:avLst/>
          </a:prstGeom>
          <a:solidFill>
            <a:srgbClr val="00B0F0"/>
          </a:solidFill>
        </p:spPr>
        <p:txBody>
          <a:bodyPr wrap="none" rtlCol="0">
            <a:spAutoFit/>
          </a:bodyPr>
          <a:lstStyle/>
          <a:p>
            <a:r>
              <a:rPr lang="zh-CN" altLang="he-IL" b="1" dirty="0">
                <a:solidFill>
                  <a:schemeClr val="bg1"/>
                </a:solidFill>
              </a:rPr>
              <a:t>公司名称</a:t>
            </a:r>
            <a:r>
              <a:rPr lang="he-IL" altLang="zh-CN" b="1" dirty="0">
                <a:solidFill>
                  <a:schemeClr val="bg1"/>
                </a:solidFill>
              </a:rPr>
              <a:t>׀</a:t>
            </a:r>
            <a:r>
              <a:rPr lang="zh-CN" altLang="en-US" dirty="0">
                <a:solidFill>
                  <a:schemeClr val="bg1"/>
                </a:solidFill>
              </a:rPr>
              <a:t>注册</a:t>
            </a:r>
            <a:endParaRPr lang="zh-CN" altLang="en-US" dirty="0">
              <a:solidFill>
                <a:schemeClr val="bg1"/>
              </a:solidFill>
            </a:endParaRPr>
          </a:p>
        </p:txBody>
      </p:sp>
      <p:pic>
        <p:nvPicPr>
          <p:cNvPr id="4" name="图片 3"/>
          <p:cNvPicPr>
            <a:picLocks noChangeAspect="1"/>
          </p:cNvPicPr>
          <p:nvPr/>
        </p:nvPicPr>
        <p:blipFill>
          <a:blip r:embed="rId2"/>
          <a:srcRect l="9459" t="1671" r="9575"/>
          <a:stretch>
            <a:fillRect/>
          </a:stretch>
        </p:blipFill>
        <p:spPr>
          <a:xfrm>
            <a:off x="2329180" y="814070"/>
            <a:ext cx="7533640" cy="5230495"/>
          </a:xfrm>
          <a:prstGeom prst="rect">
            <a:avLst/>
          </a:prstGeom>
        </p:spPr>
      </p:pic>
      <p:sp>
        <p:nvSpPr>
          <p:cNvPr id="7" name="矩形标注 6"/>
          <p:cNvSpPr/>
          <p:nvPr/>
        </p:nvSpPr>
        <p:spPr>
          <a:xfrm rot="10800000">
            <a:off x="5709285" y="1207770"/>
            <a:ext cx="455295" cy="193040"/>
          </a:xfrm>
          <a:prstGeom prst="wedgeRectCallou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rot="2760000">
            <a:off x="6151880" y="690880"/>
            <a:ext cx="147955" cy="455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441440" y="507365"/>
            <a:ext cx="646331" cy="369332"/>
          </a:xfrm>
          <a:prstGeom prst="rect">
            <a:avLst/>
          </a:prstGeom>
          <a:noFill/>
        </p:spPr>
        <p:txBody>
          <a:bodyPr wrap="none" rtlCol="0">
            <a:spAutoFit/>
          </a:bodyPr>
          <a:lstStyle/>
          <a:p>
            <a:r>
              <a:rPr lang="zh-CN" altLang="en-US" dirty="0"/>
              <a:t>去掉</a:t>
            </a:r>
            <a:endParaRPr lang="zh-CN" altLang="en-US" dirty="0"/>
          </a:p>
        </p:txBody>
      </p:sp>
      <p:sp>
        <p:nvSpPr>
          <p:cNvPr id="12" name="矩形 11"/>
          <p:cNvSpPr/>
          <p:nvPr/>
        </p:nvSpPr>
        <p:spPr>
          <a:xfrm>
            <a:off x="3797935" y="4547870"/>
            <a:ext cx="827405" cy="179705"/>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左箭头 12"/>
          <p:cNvSpPr/>
          <p:nvPr/>
        </p:nvSpPr>
        <p:spPr>
          <a:xfrm>
            <a:off x="2979420" y="4548505"/>
            <a:ext cx="633095" cy="1790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71525" y="4454525"/>
            <a:ext cx="2164080" cy="365760"/>
          </a:xfrm>
          <a:prstGeom prst="rect">
            <a:avLst/>
          </a:prstGeom>
          <a:noFill/>
        </p:spPr>
        <p:txBody>
          <a:bodyPr wrap="none" rtlCol="0">
            <a:spAutoFit/>
          </a:bodyPr>
          <a:lstStyle/>
          <a:p>
            <a:r>
              <a:rPr lang="zh-CN" altLang="en-US"/>
              <a:t>改成</a:t>
            </a:r>
            <a:r>
              <a:rPr lang="en-US" altLang="zh-CN"/>
              <a:t>“</a:t>
            </a:r>
            <a:r>
              <a:rPr lang="zh-CN" altLang="en-US"/>
              <a:t>公司资源类型</a:t>
            </a:r>
            <a:r>
              <a:rPr lang="en-US" altLang="zh-CN"/>
              <a:t>”</a:t>
            </a:r>
            <a:endParaRPr lang="en-US" altLang="zh-CN"/>
          </a:p>
        </p:txBody>
      </p:sp>
      <p:sp>
        <p:nvSpPr>
          <p:cNvPr id="2" name="文本框 1">
            <a:hlinkClick r:id="rId3" action="ppaction://hlinksldjump"/>
          </p:cNvPr>
          <p:cNvSpPr txBox="1"/>
          <p:nvPr/>
        </p:nvSpPr>
        <p:spPr>
          <a:xfrm>
            <a:off x="27305" y="132080"/>
            <a:ext cx="642620" cy="365760"/>
          </a:xfrm>
          <a:prstGeom prst="rect">
            <a:avLst/>
          </a:prstGeom>
          <a:solidFill>
            <a:srgbClr val="00B0F0"/>
          </a:solidFill>
        </p:spPr>
        <p:txBody>
          <a:bodyPr wrap="none" rtlCol="0">
            <a:spAutoFit/>
          </a:bodyPr>
          <a:lstStyle/>
          <a:p>
            <a:pPr algn="l"/>
            <a:r>
              <a:rPr lang="zh-CN" altLang="he-IL" b="1" u="sng" dirty="0">
                <a:solidFill>
                  <a:schemeClr val="bg1"/>
                </a:solidFill>
                <a:sym typeface="+mn-ea"/>
              </a:rPr>
              <a:t>首页</a:t>
            </a:r>
            <a:endParaRPr lang="zh-CN" altLang="he-IL" b="1" u="sng" dirty="0">
              <a:solidFill>
                <a:schemeClr val="bg1"/>
              </a:solidFill>
              <a:sym typeface="+mn-ea"/>
            </a:endParaRPr>
          </a:p>
        </p:txBody>
      </p:sp>
      <p:sp>
        <p:nvSpPr>
          <p:cNvPr id="3" name="矩形 2">
            <a:hlinkClick r:id="" action="ppaction://hlinkshowjump?jump=nextslide"/>
          </p:cNvPr>
          <p:cNvSpPr/>
          <p:nvPr/>
        </p:nvSpPr>
        <p:spPr>
          <a:xfrm>
            <a:off x="5431790" y="5363210"/>
            <a:ext cx="2072640" cy="25527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747135" y="2839085"/>
            <a:ext cx="786130" cy="224790"/>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左箭头 5"/>
          <p:cNvSpPr/>
          <p:nvPr/>
        </p:nvSpPr>
        <p:spPr>
          <a:xfrm>
            <a:off x="2979420" y="2863850"/>
            <a:ext cx="633095" cy="2000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872490" y="2783840"/>
            <a:ext cx="1962150" cy="335280"/>
          </a:xfrm>
          <a:prstGeom prst="rect">
            <a:avLst/>
          </a:prstGeom>
          <a:noFill/>
        </p:spPr>
        <p:txBody>
          <a:bodyPr wrap="square" rtlCol="0">
            <a:spAutoFit/>
          </a:bodyPr>
          <a:p>
            <a:r>
              <a:rPr lang="zh-CN" altLang="en-US" sz="1600"/>
              <a:t>改成</a:t>
            </a:r>
            <a:r>
              <a:rPr lang="en-US" altLang="zh-CN" sz="1600"/>
              <a:t>“</a:t>
            </a:r>
            <a:r>
              <a:rPr lang="zh-CN" altLang="en-US" sz="1600"/>
              <a:t>公司联系电话</a:t>
            </a:r>
            <a:r>
              <a:rPr lang="en-US" altLang="zh-CN" sz="1600"/>
              <a:t>”</a:t>
            </a:r>
            <a:endParaRPr lang="en-US" altLang="zh-CN" sz="1600"/>
          </a:p>
        </p:txBody>
      </p:sp>
      <p:sp>
        <p:nvSpPr>
          <p:cNvPr id="16" name="文本框 15"/>
          <p:cNvSpPr txBox="1"/>
          <p:nvPr/>
        </p:nvSpPr>
        <p:spPr>
          <a:xfrm>
            <a:off x="8750300" y="4727575"/>
            <a:ext cx="2697480" cy="365760"/>
          </a:xfrm>
          <a:prstGeom prst="rect">
            <a:avLst/>
          </a:prstGeom>
          <a:noFill/>
        </p:spPr>
        <p:txBody>
          <a:bodyPr wrap="none" rtlCol="0">
            <a:spAutoFit/>
          </a:bodyPr>
          <a:p>
            <a:r>
              <a:rPr lang="zh-CN" altLang="en-US"/>
              <a:t>加入一条：公司资源属性</a:t>
            </a:r>
            <a:endParaRPr lang="zh-CN" altLang="en-US"/>
          </a:p>
        </p:txBody>
      </p:sp>
      <p:sp>
        <p:nvSpPr>
          <p:cNvPr id="18" name="左箭头 17"/>
          <p:cNvSpPr/>
          <p:nvPr/>
        </p:nvSpPr>
        <p:spPr>
          <a:xfrm rot="11040000">
            <a:off x="8048625" y="4820285"/>
            <a:ext cx="633095" cy="1790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1" name="组合 20"/>
          <p:cNvGrpSpPr/>
          <p:nvPr/>
        </p:nvGrpSpPr>
        <p:grpSpPr>
          <a:xfrm>
            <a:off x="7783195" y="5467985"/>
            <a:ext cx="4196080" cy="365760"/>
            <a:chOff x="13382" y="8272"/>
            <a:chExt cx="6608" cy="576"/>
          </a:xfrm>
        </p:grpSpPr>
        <p:sp>
          <p:nvSpPr>
            <p:cNvPr id="17" name="文本框 16"/>
            <p:cNvSpPr txBox="1"/>
            <p:nvPr/>
          </p:nvSpPr>
          <p:spPr>
            <a:xfrm>
              <a:off x="13382" y="8272"/>
              <a:ext cx="6608" cy="576"/>
            </a:xfrm>
            <a:prstGeom prst="rect">
              <a:avLst/>
            </a:prstGeom>
            <a:noFill/>
          </p:spPr>
          <p:txBody>
            <a:bodyPr wrap="none" rtlCol="0">
              <a:spAutoFit/>
            </a:bodyPr>
            <a:p>
              <a:r>
                <a:rPr lang="zh-CN" altLang="en-US"/>
                <a:t>加入一条：  公司资源分布城市（多选）</a:t>
              </a:r>
              <a:endParaRPr lang="zh-CN" altLang="en-US"/>
            </a:p>
          </p:txBody>
        </p:sp>
        <p:sp>
          <p:nvSpPr>
            <p:cNvPr id="19" name="流程图: 合并 18"/>
            <p:cNvSpPr/>
            <p:nvPr/>
          </p:nvSpPr>
          <p:spPr>
            <a:xfrm>
              <a:off x="15302" y="8446"/>
              <a:ext cx="230" cy="24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左箭头 19"/>
          <p:cNvSpPr/>
          <p:nvPr/>
        </p:nvSpPr>
        <p:spPr>
          <a:xfrm rot="14220000">
            <a:off x="7945120" y="5116830"/>
            <a:ext cx="633095" cy="1790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09220" y="132080"/>
            <a:ext cx="1107996" cy="369332"/>
          </a:xfrm>
          <a:prstGeom prst="rect">
            <a:avLst/>
          </a:prstGeom>
          <a:solidFill>
            <a:srgbClr val="00B0F0"/>
          </a:solidFill>
        </p:spPr>
        <p:txBody>
          <a:bodyPr wrap="none" rtlCol="0">
            <a:spAutoFit/>
          </a:bodyPr>
          <a:lstStyle/>
          <a:p>
            <a:r>
              <a:rPr lang="zh-CN" altLang="en-US" dirty="0">
                <a:solidFill>
                  <a:schemeClr val="bg1"/>
                </a:solidFill>
              </a:rPr>
              <a:t>我是主播</a:t>
            </a:r>
            <a:endParaRPr lang="zh-CN" altLang="en-US" dirty="0">
              <a:solidFill>
                <a:schemeClr val="bg1"/>
              </a:solidFill>
            </a:endParaRPr>
          </a:p>
        </p:txBody>
      </p:sp>
      <p:sp>
        <p:nvSpPr>
          <p:cNvPr id="21" name="文本框 20"/>
          <p:cNvSpPr txBox="1"/>
          <p:nvPr/>
        </p:nvSpPr>
        <p:spPr>
          <a:xfrm>
            <a:off x="227940" y="633559"/>
            <a:ext cx="1800493" cy="369332"/>
          </a:xfrm>
          <a:prstGeom prst="rect">
            <a:avLst/>
          </a:prstGeom>
          <a:solidFill>
            <a:srgbClr val="00B0F0"/>
          </a:solidFill>
        </p:spPr>
        <p:txBody>
          <a:bodyPr wrap="none" rtlCol="0">
            <a:spAutoFit/>
          </a:bodyPr>
          <a:lstStyle/>
          <a:p>
            <a:r>
              <a:rPr lang="zh-CN" altLang="en-US" dirty="0"/>
              <a:t>广告主行业分类</a:t>
            </a:r>
            <a:endParaRPr lang="zh-CN" altLang="en-US" dirty="0"/>
          </a:p>
        </p:txBody>
      </p:sp>
      <p:sp>
        <p:nvSpPr>
          <p:cNvPr id="24" name="文本框 23"/>
          <p:cNvSpPr txBox="1"/>
          <p:nvPr/>
        </p:nvSpPr>
        <p:spPr>
          <a:xfrm>
            <a:off x="2004938" y="633559"/>
            <a:ext cx="640080" cy="365760"/>
          </a:xfrm>
          <a:prstGeom prst="rect">
            <a:avLst/>
          </a:prstGeom>
          <a:noFill/>
        </p:spPr>
        <p:txBody>
          <a:bodyPr wrap="none" rtlCol="0">
            <a:spAutoFit/>
          </a:bodyPr>
          <a:lstStyle/>
          <a:p>
            <a:r>
              <a:rPr lang="zh-CN" altLang="en-US" u="sng" dirty="0"/>
              <a:t>体育</a:t>
            </a:r>
            <a:endParaRPr lang="zh-CN" altLang="en-US" u="sng" dirty="0"/>
          </a:p>
        </p:txBody>
      </p:sp>
      <p:sp>
        <p:nvSpPr>
          <p:cNvPr id="26" name="文本框 25"/>
          <p:cNvSpPr txBox="1"/>
          <p:nvPr/>
        </p:nvSpPr>
        <p:spPr>
          <a:xfrm>
            <a:off x="2848218" y="633559"/>
            <a:ext cx="640080" cy="365760"/>
          </a:xfrm>
          <a:prstGeom prst="rect">
            <a:avLst/>
          </a:prstGeom>
          <a:noFill/>
        </p:spPr>
        <p:txBody>
          <a:bodyPr wrap="none" rtlCol="0">
            <a:spAutoFit/>
          </a:bodyPr>
          <a:lstStyle/>
          <a:p>
            <a:r>
              <a:rPr lang="zh-CN" altLang="en-US" u="sng"/>
              <a:t>游戏</a:t>
            </a:r>
            <a:endParaRPr lang="zh-CN" altLang="en-US" u="sng"/>
          </a:p>
        </p:txBody>
      </p:sp>
      <p:sp>
        <p:nvSpPr>
          <p:cNvPr id="27" name="文本框 26"/>
          <p:cNvSpPr txBox="1"/>
          <p:nvPr/>
        </p:nvSpPr>
        <p:spPr>
          <a:xfrm>
            <a:off x="3657843" y="633559"/>
            <a:ext cx="640080" cy="365760"/>
          </a:xfrm>
          <a:prstGeom prst="rect">
            <a:avLst/>
          </a:prstGeom>
          <a:noFill/>
        </p:spPr>
        <p:txBody>
          <a:bodyPr wrap="none" rtlCol="0">
            <a:spAutoFit/>
          </a:bodyPr>
          <a:lstStyle/>
          <a:p>
            <a:r>
              <a:rPr lang="zh-CN" altLang="en-US" u="sng"/>
              <a:t>影视</a:t>
            </a:r>
            <a:endParaRPr lang="zh-CN" altLang="en-US" u="sng"/>
          </a:p>
        </p:txBody>
      </p:sp>
      <p:sp>
        <p:nvSpPr>
          <p:cNvPr id="37" name="文本框 36"/>
          <p:cNvSpPr txBox="1"/>
          <p:nvPr/>
        </p:nvSpPr>
        <p:spPr>
          <a:xfrm>
            <a:off x="227940" y="1216360"/>
            <a:ext cx="1800493" cy="369332"/>
          </a:xfrm>
          <a:prstGeom prst="rect">
            <a:avLst/>
          </a:prstGeom>
          <a:solidFill>
            <a:srgbClr val="00B0F0"/>
          </a:solidFill>
        </p:spPr>
        <p:txBody>
          <a:bodyPr wrap="none" rtlCol="0">
            <a:spAutoFit/>
          </a:bodyPr>
          <a:lstStyle/>
          <a:p>
            <a:r>
              <a:rPr lang="zh-CN" altLang="en-US" dirty="0"/>
              <a:t>广告主所在地域</a:t>
            </a:r>
            <a:endParaRPr lang="zh-CN" altLang="en-US" dirty="0"/>
          </a:p>
        </p:txBody>
      </p:sp>
      <p:grpSp>
        <p:nvGrpSpPr>
          <p:cNvPr id="31" name="组合 30"/>
          <p:cNvGrpSpPr/>
          <p:nvPr/>
        </p:nvGrpSpPr>
        <p:grpSpPr>
          <a:xfrm>
            <a:off x="2101667" y="1260769"/>
            <a:ext cx="1122045" cy="290195"/>
            <a:chOff x="2182947" y="1627799"/>
            <a:chExt cx="1122045" cy="290195"/>
          </a:xfrm>
        </p:grpSpPr>
        <p:sp>
          <p:nvSpPr>
            <p:cNvPr id="39" name="矩形 38"/>
            <p:cNvSpPr/>
            <p:nvPr/>
          </p:nvSpPr>
          <p:spPr>
            <a:xfrm>
              <a:off x="2182947" y="1627799"/>
              <a:ext cx="1122045" cy="2901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省份</a:t>
              </a:r>
              <a:endParaRPr lang="zh-CN" altLang="en-US">
                <a:solidFill>
                  <a:schemeClr val="tx1"/>
                </a:solidFill>
              </a:endParaRPr>
            </a:p>
          </p:txBody>
        </p:sp>
        <p:sp>
          <p:nvSpPr>
            <p:cNvPr id="40" name="流程图: 合并 39"/>
            <p:cNvSpPr/>
            <p:nvPr/>
          </p:nvSpPr>
          <p:spPr>
            <a:xfrm>
              <a:off x="3085369" y="1697288"/>
              <a:ext cx="156210" cy="13589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4611370" y="6448425"/>
            <a:ext cx="3027680" cy="365760"/>
          </a:xfrm>
          <a:prstGeom prst="rect">
            <a:avLst/>
          </a:prstGeom>
          <a:noFill/>
        </p:spPr>
        <p:txBody>
          <a:bodyPr wrap="none" rtlCol="0">
            <a:spAutoFit/>
          </a:bodyPr>
          <a:lstStyle/>
          <a:p>
            <a:r>
              <a:rPr lang="en-US" altLang="zh-CN"/>
              <a:t>1 2 3 4 5 ......100       </a:t>
            </a:r>
            <a:r>
              <a:rPr lang="zh-CN" altLang="en-US"/>
              <a:t>下一页</a:t>
            </a:r>
            <a:endParaRPr lang="zh-CN" altLang="en-US"/>
          </a:p>
        </p:txBody>
      </p:sp>
      <p:sp>
        <p:nvSpPr>
          <p:cNvPr id="50" name="圆角矩形 49"/>
          <p:cNvSpPr/>
          <p:nvPr/>
        </p:nvSpPr>
        <p:spPr>
          <a:xfrm>
            <a:off x="4609682" y="132080"/>
            <a:ext cx="2910071"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合作咨询：</a:t>
            </a:r>
            <a:r>
              <a:rPr lang="en-US" altLang="zh-CN" dirty="0"/>
              <a:t>400 xxx </a:t>
            </a:r>
            <a:r>
              <a:rPr lang="en-US" altLang="zh-CN" dirty="0" err="1"/>
              <a:t>xxxx</a:t>
            </a:r>
            <a:endParaRPr lang="zh-CN" altLang="en-US" u="sng" dirty="0"/>
          </a:p>
        </p:txBody>
      </p:sp>
      <p:sp>
        <p:nvSpPr>
          <p:cNvPr id="51" name="文本框 50"/>
          <p:cNvSpPr txBox="1"/>
          <p:nvPr/>
        </p:nvSpPr>
        <p:spPr>
          <a:xfrm>
            <a:off x="4463415" y="593773"/>
            <a:ext cx="7527775" cy="523220"/>
          </a:xfrm>
          <a:prstGeom prst="rect">
            <a:avLst/>
          </a:prstGeom>
          <a:noFill/>
          <a:ln w="28575">
            <a:solidFill>
              <a:schemeClr val="accent1">
                <a:lumMod val="50000"/>
              </a:schemeClr>
            </a:solidFill>
          </a:ln>
        </p:spPr>
        <p:txBody>
          <a:bodyPr wrap="square" rtlCol="0">
            <a:spAutoFit/>
          </a:bodyPr>
          <a:lstStyle/>
          <a:p>
            <a:r>
              <a:rPr lang="zh-CN" altLang="en-US" sz="1400" dirty="0"/>
              <a:t>体育、游戏、影视、搞笑、音乐、舞蹈、艺术、汽车、潮品、旅游、数码、健康、美食、文学、军事、法律、萌宠、动漫、财经、秀场</a:t>
            </a:r>
            <a:endParaRPr lang="en-US" altLang="zh-CN" sz="1400" dirty="0"/>
          </a:p>
        </p:txBody>
      </p:sp>
      <p:sp>
        <p:nvSpPr>
          <p:cNvPr id="2" name="圆角矩形 1">
            <a:hlinkClick r:id="rId1" action="ppaction://hlinksldjump"/>
          </p:cNvPr>
          <p:cNvSpPr/>
          <p:nvPr/>
        </p:nvSpPr>
        <p:spPr>
          <a:xfrm>
            <a:off x="8566150" y="132080"/>
            <a:ext cx="117665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账号信息</a:t>
            </a:r>
            <a:endParaRPr lang="zh-CN" altLang="en-US" u="sng" dirty="0"/>
          </a:p>
        </p:txBody>
      </p:sp>
      <p:sp>
        <p:nvSpPr>
          <p:cNvPr id="3" name="圆角矩形 2">
            <a:hlinkClick r:id="rId2" action="ppaction://hlinksldjump"/>
          </p:cNvPr>
          <p:cNvSpPr/>
          <p:nvPr/>
        </p:nvSpPr>
        <p:spPr>
          <a:xfrm>
            <a:off x="9773285" y="132080"/>
            <a:ext cx="116649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账号管理</a:t>
            </a:r>
            <a:endParaRPr lang="zh-CN" altLang="en-US" u="sng" dirty="0"/>
          </a:p>
        </p:txBody>
      </p:sp>
      <p:sp>
        <p:nvSpPr>
          <p:cNvPr id="22" name="圆角矩形 21">
            <a:hlinkClick r:id="" action="ppaction://hlinkshowjump?jump=firstslide"/>
          </p:cNvPr>
          <p:cNvSpPr/>
          <p:nvPr/>
        </p:nvSpPr>
        <p:spPr>
          <a:xfrm>
            <a:off x="10973435" y="132080"/>
            <a:ext cx="118046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退出登录</a:t>
            </a:r>
            <a:endParaRPr lang="zh-CN" altLang="en-US" u="sng" dirty="0"/>
          </a:p>
        </p:txBody>
      </p:sp>
      <p:sp>
        <p:nvSpPr>
          <p:cNvPr id="23" name="文本框 22"/>
          <p:cNvSpPr txBox="1"/>
          <p:nvPr/>
        </p:nvSpPr>
        <p:spPr>
          <a:xfrm>
            <a:off x="109220" y="132080"/>
            <a:ext cx="1097280" cy="365760"/>
          </a:xfrm>
          <a:prstGeom prst="rect">
            <a:avLst/>
          </a:prstGeom>
          <a:solidFill>
            <a:srgbClr val="00B0F0"/>
          </a:solidFill>
        </p:spPr>
        <p:txBody>
          <a:bodyPr wrap="none" rtlCol="0">
            <a:spAutoFit/>
          </a:bodyPr>
          <a:lstStyle/>
          <a:p>
            <a:r>
              <a:rPr lang="zh-CN" altLang="en-US" dirty="0">
                <a:solidFill>
                  <a:schemeClr val="bg1"/>
                </a:solidFill>
              </a:rPr>
              <a:t>公司名称</a:t>
            </a:r>
            <a:endParaRPr lang="zh-CN" altLang="en-US" dirty="0">
              <a:solidFill>
                <a:schemeClr val="bg1"/>
              </a:solidFill>
            </a:endParaRPr>
          </a:p>
        </p:txBody>
      </p:sp>
      <p:grpSp>
        <p:nvGrpSpPr>
          <p:cNvPr id="30" name="组合 29"/>
          <p:cNvGrpSpPr/>
          <p:nvPr/>
        </p:nvGrpSpPr>
        <p:grpSpPr>
          <a:xfrm>
            <a:off x="153039" y="2409282"/>
            <a:ext cx="2815450" cy="3567443"/>
            <a:chOff x="285559" y="2091234"/>
            <a:chExt cx="2815450" cy="3567443"/>
          </a:xfrm>
        </p:grpSpPr>
        <p:sp>
          <p:nvSpPr>
            <p:cNvPr id="66" name="矩形 65"/>
            <p:cNvSpPr/>
            <p:nvPr/>
          </p:nvSpPr>
          <p:spPr>
            <a:xfrm>
              <a:off x="285559" y="2091234"/>
              <a:ext cx="2815450" cy="356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b="1" dirty="0">
                  <a:solidFill>
                    <a:schemeClr val="tx1"/>
                  </a:solidFill>
                </a:rPr>
                <a:t>需求信息</a:t>
              </a:r>
              <a:endParaRPr lang="zh-CN" altLang="en-US" b="1" dirty="0">
                <a:solidFill>
                  <a:schemeClr val="tx1"/>
                </a:solidFill>
              </a:endParaRPr>
            </a:p>
          </p:txBody>
        </p:sp>
        <p:sp>
          <p:nvSpPr>
            <p:cNvPr id="29" name="矩形 28"/>
            <p:cNvSpPr/>
            <p:nvPr/>
          </p:nvSpPr>
          <p:spPr>
            <a:xfrm>
              <a:off x="490331" y="2279374"/>
              <a:ext cx="2386159" cy="14444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品牌</a:t>
              </a:r>
              <a:r>
                <a:rPr lang="en-US" altLang="zh-CN" dirty="0">
                  <a:solidFill>
                    <a:schemeClr val="tx1"/>
                  </a:solidFill>
                </a:rPr>
                <a:t>LOGO</a:t>
              </a:r>
              <a:endParaRPr lang="zh-CN" altLang="en-US" dirty="0">
                <a:solidFill>
                  <a:schemeClr val="tx1"/>
                </a:solidFill>
              </a:endParaRPr>
            </a:p>
          </p:txBody>
        </p:sp>
      </p:grpSp>
      <p:grpSp>
        <p:nvGrpSpPr>
          <p:cNvPr id="74" name="组合 73"/>
          <p:cNvGrpSpPr/>
          <p:nvPr/>
        </p:nvGrpSpPr>
        <p:grpSpPr>
          <a:xfrm>
            <a:off x="3163474" y="2409281"/>
            <a:ext cx="2815450" cy="3567443"/>
            <a:chOff x="285559" y="2091234"/>
            <a:chExt cx="2815450" cy="3567443"/>
          </a:xfrm>
        </p:grpSpPr>
        <p:sp>
          <p:nvSpPr>
            <p:cNvPr id="75" name="矩形 74"/>
            <p:cNvSpPr/>
            <p:nvPr/>
          </p:nvSpPr>
          <p:spPr>
            <a:xfrm>
              <a:off x="285559" y="2091234"/>
              <a:ext cx="2815450" cy="356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b="1" dirty="0">
                  <a:solidFill>
                    <a:schemeClr val="tx1"/>
                  </a:solidFill>
                </a:rPr>
                <a:t>需求信息</a:t>
              </a:r>
              <a:endParaRPr lang="zh-CN" altLang="en-US" b="1" dirty="0">
                <a:solidFill>
                  <a:schemeClr val="tx1"/>
                </a:solidFill>
              </a:endParaRPr>
            </a:p>
          </p:txBody>
        </p:sp>
        <p:sp>
          <p:nvSpPr>
            <p:cNvPr id="76" name="矩形 75"/>
            <p:cNvSpPr/>
            <p:nvPr/>
          </p:nvSpPr>
          <p:spPr>
            <a:xfrm>
              <a:off x="490331" y="2279374"/>
              <a:ext cx="2386159" cy="14444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品牌</a:t>
              </a:r>
              <a:r>
                <a:rPr lang="en-US" altLang="zh-CN" dirty="0">
                  <a:solidFill>
                    <a:schemeClr val="tx1"/>
                  </a:solidFill>
                </a:rPr>
                <a:t>LOGO</a:t>
              </a:r>
              <a:endParaRPr lang="zh-CN" altLang="en-US" dirty="0">
                <a:solidFill>
                  <a:schemeClr val="tx1"/>
                </a:solidFill>
              </a:endParaRPr>
            </a:p>
          </p:txBody>
        </p:sp>
      </p:grpSp>
      <p:grpSp>
        <p:nvGrpSpPr>
          <p:cNvPr id="77" name="组合 76"/>
          <p:cNvGrpSpPr/>
          <p:nvPr/>
        </p:nvGrpSpPr>
        <p:grpSpPr>
          <a:xfrm>
            <a:off x="6183696" y="2409280"/>
            <a:ext cx="2815450" cy="3567443"/>
            <a:chOff x="285559" y="2091234"/>
            <a:chExt cx="2815450" cy="3567443"/>
          </a:xfrm>
        </p:grpSpPr>
        <p:sp>
          <p:nvSpPr>
            <p:cNvPr id="78" name="矩形 77"/>
            <p:cNvSpPr/>
            <p:nvPr/>
          </p:nvSpPr>
          <p:spPr>
            <a:xfrm>
              <a:off x="285559" y="2091234"/>
              <a:ext cx="2815450" cy="356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b="1" dirty="0">
                  <a:solidFill>
                    <a:schemeClr val="tx1"/>
                  </a:solidFill>
                </a:rPr>
                <a:t>需求信息</a:t>
              </a:r>
              <a:endParaRPr lang="zh-CN" altLang="en-US" b="1" dirty="0">
                <a:solidFill>
                  <a:schemeClr val="tx1"/>
                </a:solidFill>
              </a:endParaRPr>
            </a:p>
          </p:txBody>
        </p:sp>
        <p:sp>
          <p:nvSpPr>
            <p:cNvPr id="79" name="矩形 78"/>
            <p:cNvSpPr/>
            <p:nvPr/>
          </p:nvSpPr>
          <p:spPr>
            <a:xfrm>
              <a:off x="490331" y="2279374"/>
              <a:ext cx="2386159" cy="14444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品牌</a:t>
              </a:r>
              <a:r>
                <a:rPr lang="en-US" altLang="zh-CN" dirty="0">
                  <a:solidFill>
                    <a:schemeClr val="tx1"/>
                  </a:solidFill>
                </a:rPr>
                <a:t>LOGO</a:t>
              </a:r>
              <a:endParaRPr lang="zh-CN" altLang="en-US" dirty="0">
                <a:solidFill>
                  <a:schemeClr val="tx1"/>
                </a:solidFill>
              </a:endParaRPr>
            </a:p>
          </p:txBody>
        </p:sp>
      </p:grpSp>
      <p:grpSp>
        <p:nvGrpSpPr>
          <p:cNvPr id="80" name="组合 79"/>
          <p:cNvGrpSpPr/>
          <p:nvPr/>
        </p:nvGrpSpPr>
        <p:grpSpPr>
          <a:xfrm>
            <a:off x="9203918" y="2409280"/>
            <a:ext cx="2815450" cy="3567443"/>
            <a:chOff x="285559" y="2091234"/>
            <a:chExt cx="2815450" cy="3567443"/>
          </a:xfrm>
        </p:grpSpPr>
        <p:sp>
          <p:nvSpPr>
            <p:cNvPr id="81" name="矩形 80"/>
            <p:cNvSpPr/>
            <p:nvPr/>
          </p:nvSpPr>
          <p:spPr>
            <a:xfrm>
              <a:off x="285559" y="2091234"/>
              <a:ext cx="2815450" cy="356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b="1" dirty="0">
                  <a:solidFill>
                    <a:schemeClr val="tx1"/>
                  </a:solidFill>
                </a:rPr>
                <a:t>需求信息</a:t>
              </a:r>
              <a:endParaRPr lang="zh-CN" altLang="en-US" b="1" dirty="0">
                <a:solidFill>
                  <a:schemeClr val="tx1"/>
                </a:solidFill>
              </a:endParaRPr>
            </a:p>
          </p:txBody>
        </p:sp>
        <p:sp>
          <p:nvSpPr>
            <p:cNvPr id="82" name="矩形 81"/>
            <p:cNvSpPr/>
            <p:nvPr/>
          </p:nvSpPr>
          <p:spPr>
            <a:xfrm>
              <a:off x="490331" y="2279374"/>
              <a:ext cx="2386159" cy="14444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品牌</a:t>
              </a:r>
              <a:r>
                <a:rPr lang="en-US" altLang="zh-CN" dirty="0">
                  <a:solidFill>
                    <a:schemeClr val="tx1"/>
                  </a:solidFill>
                </a:rPr>
                <a:t>LOGO</a:t>
              </a:r>
              <a:endParaRPr lang="zh-CN" altLang="en-US" dirty="0">
                <a:solidFill>
                  <a:schemeClr val="tx1"/>
                </a:solidFill>
              </a:endParaRPr>
            </a:p>
          </p:txBody>
        </p:sp>
      </p:grpSp>
      <p:sp>
        <p:nvSpPr>
          <p:cNvPr id="4" name="文本框 3"/>
          <p:cNvSpPr txBox="1"/>
          <p:nvPr/>
        </p:nvSpPr>
        <p:spPr>
          <a:xfrm>
            <a:off x="227940" y="1812625"/>
            <a:ext cx="2240280" cy="365760"/>
          </a:xfrm>
          <a:prstGeom prst="rect">
            <a:avLst/>
          </a:prstGeom>
          <a:solidFill>
            <a:srgbClr val="00B0F0"/>
          </a:solidFill>
        </p:spPr>
        <p:txBody>
          <a:bodyPr wrap="none" rtlCol="0">
            <a:spAutoFit/>
          </a:bodyPr>
          <a:p>
            <a:r>
              <a:rPr lang="zh-CN" altLang="en-US" dirty="0"/>
              <a:t>广告主要求硬广渠道</a:t>
            </a:r>
            <a:endParaRPr lang="zh-CN" altLang="en-US" dirty="0"/>
          </a:p>
        </p:txBody>
      </p:sp>
      <p:grpSp>
        <p:nvGrpSpPr>
          <p:cNvPr id="5" name="组合 4"/>
          <p:cNvGrpSpPr/>
          <p:nvPr/>
        </p:nvGrpSpPr>
        <p:grpSpPr>
          <a:xfrm>
            <a:off x="2606675" y="1850390"/>
            <a:ext cx="1601470" cy="290195"/>
            <a:chOff x="2182947" y="1627799"/>
            <a:chExt cx="1122045" cy="290195"/>
          </a:xfrm>
        </p:grpSpPr>
        <p:sp>
          <p:nvSpPr>
            <p:cNvPr id="6" name="矩形 5"/>
            <p:cNvSpPr/>
            <p:nvPr/>
          </p:nvSpPr>
          <p:spPr>
            <a:xfrm>
              <a:off x="2182947" y="1627799"/>
              <a:ext cx="1122045" cy="2901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渠道种类</a:t>
              </a:r>
              <a:endParaRPr lang="zh-CN" altLang="en-US">
                <a:solidFill>
                  <a:schemeClr val="tx1"/>
                </a:solidFill>
              </a:endParaRPr>
            </a:p>
          </p:txBody>
        </p:sp>
        <p:sp>
          <p:nvSpPr>
            <p:cNvPr id="7" name="流程图: 合并 6"/>
            <p:cNvSpPr/>
            <p:nvPr/>
          </p:nvSpPr>
          <p:spPr>
            <a:xfrm>
              <a:off x="3127921" y="1697014"/>
              <a:ext cx="113450" cy="13589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96670" y="132080"/>
            <a:ext cx="1151277" cy="369332"/>
          </a:xfrm>
          <a:prstGeom prst="rect">
            <a:avLst/>
          </a:prstGeom>
          <a:solidFill>
            <a:srgbClr val="00B0F0"/>
          </a:solidFill>
        </p:spPr>
        <p:txBody>
          <a:bodyPr wrap="none" rtlCol="0">
            <a:spAutoFit/>
          </a:bodyPr>
          <a:lstStyle/>
          <a:p>
            <a:r>
              <a:rPr lang="zh-CN" altLang="en-US" dirty="0">
                <a:solidFill>
                  <a:schemeClr val="bg1"/>
                </a:solidFill>
              </a:rPr>
              <a:t>账号信息</a:t>
            </a:r>
            <a:endParaRPr lang="zh-CN" altLang="en-US" dirty="0">
              <a:solidFill>
                <a:schemeClr val="bg1"/>
              </a:solidFill>
            </a:endParaRPr>
          </a:p>
        </p:txBody>
      </p:sp>
      <p:sp>
        <p:nvSpPr>
          <p:cNvPr id="5" name="圆角矩形 4"/>
          <p:cNvSpPr/>
          <p:nvPr/>
        </p:nvSpPr>
        <p:spPr>
          <a:xfrm>
            <a:off x="4609682" y="132080"/>
            <a:ext cx="2910071"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合作咨询：</a:t>
            </a:r>
            <a:r>
              <a:rPr lang="en-US" altLang="zh-CN" dirty="0"/>
              <a:t>400 xxx </a:t>
            </a:r>
            <a:r>
              <a:rPr lang="en-US" altLang="zh-CN" dirty="0" err="1"/>
              <a:t>xxxx</a:t>
            </a:r>
            <a:endParaRPr lang="zh-CN" altLang="en-US" u="sng" dirty="0"/>
          </a:p>
        </p:txBody>
      </p:sp>
      <p:sp>
        <p:nvSpPr>
          <p:cNvPr id="6" name="文本框 5">
            <a:hlinkClick r:id="rId1" action="ppaction://hlinksldjump"/>
          </p:cNvPr>
          <p:cNvSpPr txBox="1"/>
          <p:nvPr/>
        </p:nvSpPr>
        <p:spPr>
          <a:xfrm>
            <a:off x="96520" y="132080"/>
            <a:ext cx="1097280" cy="365760"/>
          </a:xfrm>
          <a:prstGeom prst="rect">
            <a:avLst/>
          </a:prstGeom>
          <a:solidFill>
            <a:srgbClr val="00B0F0"/>
          </a:solidFill>
        </p:spPr>
        <p:txBody>
          <a:bodyPr wrap="none" rtlCol="0">
            <a:spAutoFit/>
          </a:bodyPr>
          <a:lstStyle/>
          <a:p>
            <a:r>
              <a:rPr lang="zh-CN" altLang="en-US" u="sng" dirty="0">
                <a:solidFill>
                  <a:schemeClr val="bg1"/>
                </a:solidFill>
              </a:rPr>
              <a:t>公司名称</a:t>
            </a:r>
            <a:endParaRPr lang="zh-CN" altLang="en-US" u="sng" dirty="0">
              <a:solidFill>
                <a:schemeClr val="bg1"/>
              </a:solidFill>
            </a:endParaRPr>
          </a:p>
        </p:txBody>
      </p:sp>
      <p:sp>
        <p:nvSpPr>
          <p:cNvPr id="8" name="圆角矩形 7">
            <a:hlinkClick r:id="rId2" action="ppaction://hlinksldjump"/>
          </p:cNvPr>
          <p:cNvSpPr/>
          <p:nvPr/>
        </p:nvSpPr>
        <p:spPr>
          <a:xfrm>
            <a:off x="9716107" y="107315"/>
            <a:ext cx="116649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账号管理</a:t>
            </a:r>
            <a:endParaRPr lang="zh-CN" altLang="en-US" u="sng" dirty="0"/>
          </a:p>
        </p:txBody>
      </p:sp>
      <p:sp>
        <p:nvSpPr>
          <p:cNvPr id="9" name="圆角矩形 8">
            <a:hlinkClick r:id="rId3" action="ppaction://hlinksldjump"/>
          </p:cNvPr>
          <p:cNvSpPr/>
          <p:nvPr/>
        </p:nvSpPr>
        <p:spPr>
          <a:xfrm>
            <a:off x="10923242" y="107315"/>
            <a:ext cx="1175992"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退出登录</a:t>
            </a:r>
            <a:endParaRPr lang="zh-CN" altLang="en-US" u="sng" dirty="0"/>
          </a:p>
        </p:txBody>
      </p:sp>
      <p:sp>
        <p:nvSpPr>
          <p:cNvPr id="10" name="文本框 9"/>
          <p:cNvSpPr txBox="1"/>
          <p:nvPr/>
        </p:nvSpPr>
        <p:spPr>
          <a:xfrm>
            <a:off x="4679597" y="6251934"/>
            <a:ext cx="3027680" cy="365760"/>
          </a:xfrm>
          <a:prstGeom prst="rect">
            <a:avLst/>
          </a:prstGeom>
          <a:noFill/>
        </p:spPr>
        <p:txBody>
          <a:bodyPr wrap="none" rtlCol="0">
            <a:spAutoFit/>
          </a:bodyPr>
          <a:lstStyle/>
          <a:p>
            <a:r>
              <a:rPr lang="en-US" altLang="zh-CN"/>
              <a:t>1 2 3 4 5 ......100       </a:t>
            </a:r>
            <a:r>
              <a:rPr lang="zh-CN" altLang="en-US"/>
              <a:t>下一页</a:t>
            </a:r>
            <a:endParaRPr lang="zh-CN" altLang="en-US"/>
          </a:p>
        </p:txBody>
      </p:sp>
      <p:graphicFrame>
        <p:nvGraphicFramePr>
          <p:cNvPr id="2" name="表格 1"/>
          <p:cNvGraphicFramePr/>
          <p:nvPr/>
        </p:nvGraphicFramePr>
        <p:xfrm>
          <a:off x="1830070" y="2007235"/>
          <a:ext cx="8533765" cy="3048000"/>
        </p:xfrm>
        <a:graphic>
          <a:graphicData uri="http://schemas.openxmlformats.org/drawingml/2006/table">
            <a:tbl>
              <a:tblPr firstRow="1" bandRow="1">
                <a:tableStyleId>{5C22544A-7EE6-4342-B048-85BDC9FD1C3A}</a:tableStyleId>
              </a:tblPr>
              <a:tblGrid>
                <a:gridCol w="1218747"/>
                <a:gridCol w="1218746"/>
                <a:gridCol w="1218747"/>
                <a:gridCol w="1218746"/>
                <a:gridCol w="1218746"/>
                <a:gridCol w="1218746"/>
                <a:gridCol w="1218747"/>
              </a:tblGrid>
              <a:tr h="381000">
                <a:tc>
                  <a:txBody>
                    <a:bodyPr/>
                    <a:p>
                      <a:pPr algn="ctr">
                        <a:buNone/>
                      </a:pPr>
                      <a:r>
                        <a:rPr lang="zh-CN" altLang="en-US"/>
                        <a:t>序号</a:t>
                      </a: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zh-CN" altLang="en-US"/>
                        <a:t>客户公司</a:t>
                      </a: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zh-CN" altLang="en-US"/>
                        <a:t>合作资源</a:t>
                      </a: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zh-CN" altLang="en-US"/>
                        <a:t>资源属性</a:t>
                      </a: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zh-CN" altLang="en-US"/>
                        <a:t>投放地域</a:t>
                      </a: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zh-CN" altLang="en-US"/>
                        <a:t>合作总额</a:t>
                      </a: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zh-CN" altLang="en-US"/>
                        <a:t>合作时间</a:t>
                      </a: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381000">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381000">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381000">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381000">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381000">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381000">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381000">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1900" y="132080"/>
            <a:ext cx="1097280" cy="365760"/>
          </a:xfrm>
          <a:prstGeom prst="rect">
            <a:avLst/>
          </a:prstGeom>
          <a:solidFill>
            <a:srgbClr val="00B0F0"/>
          </a:solidFill>
        </p:spPr>
        <p:txBody>
          <a:bodyPr wrap="none" rtlCol="0">
            <a:spAutoFit/>
          </a:bodyPr>
          <a:lstStyle/>
          <a:p>
            <a:r>
              <a:rPr lang="zh-CN" altLang="en-US" dirty="0">
                <a:solidFill>
                  <a:schemeClr val="bg1"/>
                </a:solidFill>
              </a:rPr>
              <a:t>账号管理</a:t>
            </a:r>
            <a:endParaRPr lang="zh-CN" altLang="en-US" dirty="0">
              <a:solidFill>
                <a:schemeClr val="bg1"/>
              </a:solidFill>
            </a:endParaRPr>
          </a:p>
        </p:txBody>
      </p:sp>
      <p:pic>
        <p:nvPicPr>
          <p:cNvPr id="5" name="图片 4"/>
          <p:cNvPicPr>
            <a:picLocks noChangeAspect="1"/>
          </p:cNvPicPr>
          <p:nvPr/>
        </p:nvPicPr>
        <p:blipFill>
          <a:blip r:embed="rId1"/>
          <a:srcRect l="9459" t="1671" r="9575"/>
          <a:stretch>
            <a:fillRect/>
          </a:stretch>
        </p:blipFill>
        <p:spPr>
          <a:xfrm>
            <a:off x="2329180" y="814070"/>
            <a:ext cx="7533640" cy="5230495"/>
          </a:xfrm>
          <a:prstGeom prst="rect">
            <a:avLst/>
          </a:prstGeom>
        </p:spPr>
      </p:pic>
      <p:sp>
        <p:nvSpPr>
          <p:cNvPr id="12" name="矩形 11"/>
          <p:cNvSpPr/>
          <p:nvPr/>
        </p:nvSpPr>
        <p:spPr>
          <a:xfrm>
            <a:off x="3797934" y="1543479"/>
            <a:ext cx="5700907" cy="1213369"/>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左箭头 12"/>
          <p:cNvSpPr/>
          <p:nvPr/>
        </p:nvSpPr>
        <p:spPr>
          <a:xfrm>
            <a:off x="3021647" y="2007629"/>
            <a:ext cx="633095" cy="1790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236787" y="1914284"/>
            <a:ext cx="640080" cy="365760"/>
          </a:xfrm>
          <a:prstGeom prst="rect">
            <a:avLst/>
          </a:prstGeom>
          <a:noFill/>
        </p:spPr>
        <p:txBody>
          <a:bodyPr wrap="none" rtlCol="0">
            <a:spAutoFit/>
          </a:bodyPr>
          <a:lstStyle/>
          <a:p>
            <a:r>
              <a:rPr lang="zh-CN" altLang="en-US"/>
              <a:t>去掉</a:t>
            </a:r>
            <a:endParaRPr lang="zh-CN" altLang="en-US"/>
          </a:p>
        </p:txBody>
      </p:sp>
      <p:sp>
        <p:nvSpPr>
          <p:cNvPr id="15" name="矩形 14"/>
          <p:cNvSpPr/>
          <p:nvPr/>
        </p:nvSpPr>
        <p:spPr>
          <a:xfrm>
            <a:off x="3797934" y="3593320"/>
            <a:ext cx="4574540" cy="1237987"/>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左箭头 15"/>
          <p:cNvSpPr/>
          <p:nvPr/>
        </p:nvSpPr>
        <p:spPr>
          <a:xfrm>
            <a:off x="3021647" y="4119442"/>
            <a:ext cx="633095" cy="1790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63830" y="3917315"/>
            <a:ext cx="2782570" cy="914400"/>
          </a:xfrm>
          <a:prstGeom prst="rect">
            <a:avLst/>
          </a:prstGeom>
          <a:noFill/>
        </p:spPr>
        <p:txBody>
          <a:bodyPr wrap="square" rtlCol="0">
            <a:spAutoFit/>
          </a:bodyPr>
          <a:lstStyle/>
          <a:p>
            <a:r>
              <a:rPr lang="zh-CN" altLang="en-US"/>
              <a:t>改成</a:t>
            </a:r>
            <a:r>
              <a:rPr lang="en-US" altLang="zh-CN"/>
              <a:t>”</a:t>
            </a:r>
            <a:r>
              <a:rPr lang="zh-CN" altLang="en-US"/>
              <a:t>如果需要更改资源信息，请与客服联系</a:t>
            </a:r>
            <a:r>
              <a:rPr lang="en-US" altLang="zh-CN"/>
              <a:t>“</a:t>
            </a:r>
            <a:r>
              <a:rPr lang="zh-CN" altLang="en-US"/>
              <a:t>的一句话</a:t>
            </a:r>
            <a:endParaRPr lang="zh-CN" altLang="en-US"/>
          </a:p>
        </p:txBody>
      </p:sp>
      <p:sp>
        <p:nvSpPr>
          <p:cNvPr id="18" name="矩形 17"/>
          <p:cNvSpPr/>
          <p:nvPr/>
        </p:nvSpPr>
        <p:spPr>
          <a:xfrm>
            <a:off x="3797934" y="2827511"/>
            <a:ext cx="746770" cy="293369"/>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左箭头 18"/>
          <p:cNvSpPr/>
          <p:nvPr/>
        </p:nvSpPr>
        <p:spPr>
          <a:xfrm>
            <a:off x="3021647" y="2889103"/>
            <a:ext cx="633095" cy="1790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5117" y="2793972"/>
            <a:ext cx="2031325" cy="369332"/>
          </a:xfrm>
          <a:prstGeom prst="rect">
            <a:avLst/>
          </a:prstGeom>
          <a:noFill/>
        </p:spPr>
        <p:txBody>
          <a:bodyPr wrap="none" rtlCol="0">
            <a:spAutoFit/>
          </a:bodyPr>
          <a:lstStyle/>
          <a:p>
            <a:r>
              <a:rPr lang="zh-CN" altLang="en-US" dirty="0"/>
              <a:t>改成“联系方式”</a:t>
            </a:r>
            <a:endParaRPr lang="zh-CN" altLang="en-US" dirty="0"/>
          </a:p>
        </p:txBody>
      </p:sp>
      <p:sp>
        <p:nvSpPr>
          <p:cNvPr id="21" name="矩形 20"/>
          <p:cNvSpPr/>
          <p:nvPr/>
        </p:nvSpPr>
        <p:spPr>
          <a:xfrm>
            <a:off x="4637096" y="2827511"/>
            <a:ext cx="3735377" cy="293369"/>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左箭头 21"/>
          <p:cNvSpPr/>
          <p:nvPr/>
        </p:nvSpPr>
        <p:spPr>
          <a:xfrm rot="10800000">
            <a:off x="8464865" y="2879183"/>
            <a:ext cx="633095" cy="1790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097960" y="2784052"/>
            <a:ext cx="1920719" cy="369332"/>
          </a:xfrm>
          <a:prstGeom prst="rect">
            <a:avLst/>
          </a:prstGeom>
          <a:noFill/>
        </p:spPr>
        <p:txBody>
          <a:bodyPr wrap="none" rtlCol="0">
            <a:spAutoFit/>
          </a:bodyPr>
          <a:lstStyle/>
          <a:p>
            <a:r>
              <a:rPr lang="zh-CN" altLang="en-US" dirty="0"/>
              <a:t>手机号</a:t>
            </a:r>
            <a:r>
              <a:rPr lang="en-US" altLang="zh-CN" dirty="0"/>
              <a:t>/</a:t>
            </a:r>
            <a:r>
              <a:rPr lang="zh-CN" altLang="en-US" dirty="0"/>
              <a:t>公司座机</a:t>
            </a:r>
            <a:endParaRPr lang="zh-CN" altLang="en-US" dirty="0"/>
          </a:p>
        </p:txBody>
      </p:sp>
      <p:sp>
        <p:nvSpPr>
          <p:cNvPr id="27" name="矩形 26">
            <a:hlinkClick r:id="rId2" action="ppaction://hlinksldjump"/>
          </p:cNvPr>
          <p:cNvSpPr/>
          <p:nvPr/>
        </p:nvSpPr>
        <p:spPr>
          <a:xfrm>
            <a:off x="5387826" y="5349631"/>
            <a:ext cx="2173033" cy="336828"/>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左箭头 27"/>
          <p:cNvSpPr/>
          <p:nvPr/>
        </p:nvSpPr>
        <p:spPr>
          <a:xfrm rot="10800000">
            <a:off x="7739378" y="5412258"/>
            <a:ext cx="633095" cy="1790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8372473" y="5317127"/>
            <a:ext cx="2031325" cy="369332"/>
          </a:xfrm>
          <a:prstGeom prst="rect">
            <a:avLst/>
          </a:prstGeom>
          <a:noFill/>
        </p:spPr>
        <p:txBody>
          <a:bodyPr wrap="none" rtlCol="0">
            <a:spAutoFit/>
          </a:bodyPr>
          <a:lstStyle/>
          <a:p>
            <a:r>
              <a:rPr lang="zh-CN" altLang="en-US" dirty="0"/>
              <a:t>改成“完成提交”</a:t>
            </a:r>
            <a:endParaRPr lang="zh-CN" altLang="en-US" dirty="0"/>
          </a:p>
        </p:txBody>
      </p:sp>
      <p:sp>
        <p:nvSpPr>
          <p:cNvPr id="2" name="文本框 1">
            <a:hlinkClick r:id="rId3" action="ppaction://hlinksldjump"/>
          </p:cNvPr>
          <p:cNvSpPr txBox="1"/>
          <p:nvPr/>
        </p:nvSpPr>
        <p:spPr>
          <a:xfrm>
            <a:off x="88900" y="132080"/>
            <a:ext cx="1097280" cy="365760"/>
          </a:xfrm>
          <a:prstGeom prst="rect">
            <a:avLst/>
          </a:prstGeom>
          <a:solidFill>
            <a:srgbClr val="00B0F0"/>
          </a:solidFill>
        </p:spPr>
        <p:txBody>
          <a:bodyPr wrap="none" rtlCol="0">
            <a:spAutoFit/>
          </a:bodyPr>
          <a:lstStyle/>
          <a:p>
            <a:r>
              <a:rPr lang="zh-CN" altLang="en-US" u="sng" dirty="0">
                <a:solidFill>
                  <a:schemeClr val="bg1"/>
                </a:solidFill>
              </a:rPr>
              <a:t>公司名称</a:t>
            </a:r>
            <a:endParaRPr lang="zh-CN" altLang="en-US" u="sng" dirty="0">
              <a:solidFill>
                <a:schemeClr val="bg1"/>
              </a:solidFill>
            </a:endParaRPr>
          </a:p>
        </p:txBody>
      </p:sp>
      <p:sp>
        <p:nvSpPr>
          <p:cNvPr id="24" name="圆角矩形 23">
            <a:hlinkClick r:id="rId4" action="ppaction://hlinksldjump"/>
          </p:cNvPr>
          <p:cNvSpPr/>
          <p:nvPr/>
        </p:nvSpPr>
        <p:spPr>
          <a:xfrm>
            <a:off x="9772425" y="132080"/>
            <a:ext cx="117665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账号信息</a:t>
            </a:r>
            <a:endParaRPr lang="zh-CN" altLang="en-US" u="sng" dirty="0"/>
          </a:p>
        </p:txBody>
      </p:sp>
      <p:sp>
        <p:nvSpPr>
          <p:cNvPr id="25" name="圆角矩形 24">
            <a:hlinkClick r:id="" action="ppaction://hlinkshowjump?jump=firstslide"/>
          </p:cNvPr>
          <p:cNvSpPr/>
          <p:nvPr/>
        </p:nvSpPr>
        <p:spPr>
          <a:xfrm>
            <a:off x="11002754" y="132080"/>
            <a:ext cx="1149488"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退出登录</a:t>
            </a:r>
            <a:endParaRPr lang="zh-CN" altLang="en-US" u="sng" dirty="0"/>
          </a:p>
        </p:txBody>
      </p:sp>
      <p:sp>
        <p:nvSpPr>
          <p:cNvPr id="3" name="矩形 2"/>
          <p:cNvSpPr/>
          <p:nvPr/>
        </p:nvSpPr>
        <p:spPr>
          <a:xfrm>
            <a:off x="3797935" y="1118235"/>
            <a:ext cx="2351405" cy="315595"/>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左箭头 25"/>
          <p:cNvSpPr/>
          <p:nvPr/>
        </p:nvSpPr>
        <p:spPr>
          <a:xfrm>
            <a:off x="3021647" y="1185939"/>
            <a:ext cx="633095" cy="1790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2236787" y="1092594"/>
            <a:ext cx="640080" cy="365760"/>
          </a:xfrm>
          <a:prstGeom prst="rect">
            <a:avLst/>
          </a:prstGeom>
          <a:noFill/>
        </p:spPr>
        <p:txBody>
          <a:bodyPr wrap="none" rtlCol="0">
            <a:spAutoFit/>
          </a:bodyPr>
          <a:p>
            <a:r>
              <a:rPr lang="zh-CN" altLang="en-US"/>
              <a:t>去掉</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3272360" y="5047673"/>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p>
            <a:pPr algn="ctr"/>
            <a:r>
              <a:rPr lang="zh-CN" altLang="en-US" dirty="0"/>
              <a:t>我是媒体资源公司</a:t>
            </a:r>
            <a:endParaRPr lang="zh-CN" altLang="en-US" dirty="0"/>
          </a:p>
        </p:txBody>
      </p:sp>
      <p:sp>
        <p:nvSpPr>
          <p:cNvPr id="4" name="圆角矩形 3"/>
          <p:cNvSpPr/>
          <p:nvPr/>
        </p:nvSpPr>
        <p:spPr>
          <a:xfrm>
            <a:off x="3272360" y="3094413"/>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我是广告主</a:t>
            </a:r>
            <a:endParaRPr lang="zh-CN" altLang="en-US" dirty="0"/>
          </a:p>
        </p:txBody>
      </p:sp>
      <p:sp>
        <p:nvSpPr>
          <p:cNvPr id="5" name="圆角矩形 4"/>
          <p:cNvSpPr/>
          <p:nvPr/>
        </p:nvSpPr>
        <p:spPr>
          <a:xfrm>
            <a:off x="3272360" y="4072948"/>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我是主播</a:t>
            </a:r>
            <a:endParaRPr lang="zh-CN" altLang="en-US" dirty="0"/>
          </a:p>
        </p:txBody>
      </p:sp>
      <p:sp>
        <p:nvSpPr>
          <p:cNvPr id="8" name="圆角矩形 7"/>
          <p:cNvSpPr/>
          <p:nvPr/>
        </p:nvSpPr>
        <p:spPr>
          <a:xfrm>
            <a:off x="3272360" y="2115878"/>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a:t>慧灵思简介</a:t>
            </a:r>
            <a:endParaRPr lang="zh-CN" altLang="en-US"/>
          </a:p>
        </p:txBody>
      </p:sp>
      <p:pic>
        <p:nvPicPr>
          <p:cNvPr id="7" name="图片 6"/>
          <p:cNvPicPr>
            <a:picLocks noChangeAspect="1"/>
          </p:cNvPicPr>
          <p:nvPr/>
        </p:nvPicPr>
        <p:blipFill rotWithShape="1">
          <a:blip r:embed="rId1"/>
          <a:srcRect l="33504" t="38839" r="38035" b="20124"/>
          <a:stretch>
            <a:fillRect/>
          </a:stretch>
        </p:blipFill>
        <p:spPr>
          <a:xfrm>
            <a:off x="4246880" y="2513965"/>
            <a:ext cx="3395980" cy="2623185"/>
          </a:xfrm>
          <a:prstGeom prst="rect">
            <a:avLst/>
          </a:prstGeom>
        </p:spPr>
      </p:pic>
      <p:sp>
        <p:nvSpPr>
          <p:cNvPr id="12" name="矩形 11"/>
          <p:cNvSpPr/>
          <p:nvPr/>
        </p:nvSpPr>
        <p:spPr>
          <a:xfrm>
            <a:off x="7755890" y="4408805"/>
            <a:ext cx="1463675" cy="369570"/>
          </a:xfrm>
          <a:prstGeom prst="rect">
            <a:avLst/>
          </a:prstGeom>
          <a:solidFill>
            <a:schemeClr val="accent1">
              <a:alpha val="0"/>
            </a:schemeClr>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注册</a:t>
            </a:r>
            <a:endParaRPr lang="zh-CN" altLang="en-US" dirty="0">
              <a:solidFill>
                <a:schemeClr val="tx1"/>
              </a:solidFill>
            </a:endParaRPr>
          </a:p>
        </p:txBody>
      </p:sp>
      <p:sp>
        <p:nvSpPr>
          <p:cNvPr id="13" name="右箭头 12"/>
          <p:cNvSpPr/>
          <p:nvPr/>
        </p:nvSpPr>
        <p:spPr>
          <a:xfrm rot="21143619">
            <a:off x="6768465" y="4584065"/>
            <a:ext cx="763270" cy="215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271770" y="4534535"/>
            <a:ext cx="1333500" cy="440055"/>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hlinkClick r:id="rId2" action="ppaction://hlinksldjump"/>
          </p:cNvPr>
          <p:cNvSpPr/>
          <p:nvPr/>
        </p:nvSpPr>
        <p:spPr>
          <a:xfrm>
            <a:off x="5187315" y="4152900"/>
            <a:ext cx="1470025" cy="327025"/>
          </a:xfrm>
          <a:prstGeom prst="rect">
            <a:avLst/>
          </a:prstGeom>
          <a:solidFill>
            <a:srgbClr val="00B0F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hlinkClick r:id="" action="ppaction://hlinkshowjump?jump=nextslide"/>
          </p:cNvPr>
          <p:cNvSpPr/>
          <p:nvPr/>
        </p:nvSpPr>
        <p:spPr>
          <a:xfrm>
            <a:off x="5288280" y="4556125"/>
            <a:ext cx="1327785" cy="40894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a:hlinkClick r:id="rId1" action="ppaction://hlinksldjump"/>
          </p:cNvPr>
          <p:cNvSpPr/>
          <p:nvPr/>
        </p:nvSpPr>
        <p:spPr>
          <a:xfrm>
            <a:off x="10965768" y="131775"/>
            <a:ext cx="93154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登录</a:t>
            </a:r>
            <a:endParaRPr lang="zh-CN" altLang="en-US"/>
          </a:p>
        </p:txBody>
      </p:sp>
      <p:sp>
        <p:nvSpPr>
          <p:cNvPr id="10" name="文本框 9"/>
          <p:cNvSpPr txBox="1"/>
          <p:nvPr/>
        </p:nvSpPr>
        <p:spPr>
          <a:xfrm>
            <a:off x="690880" y="132080"/>
            <a:ext cx="1851660" cy="365760"/>
          </a:xfrm>
          <a:prstGeom prst="rect">
            <a:avLst/>
          </a:prstGeom>
          <a:solidFill>
            <a:srgbClr val="00B0F0"/>
          </a:solidFill>
        </p:spPr>
        <p:txBody>
          <a:bodyPr wrap="none" rtlCol="0">
            <a:spAutoFit/>
          </a:bodyPr>
          <a:lstStyle/>
          <a:p>
            <a:r>
              <a:rPr lang="zh-CN" altLang="en-US" dirty="0">
                <a:solidFill>
                  <a:schemeClr val="bg1"/>
                </a:solidFill>
              </a:rPr>
              <a:t>我是广告主</a:t>
            </a:r>
            <a:r>
              <a:rPr lang="he-IL" altLang="zh-CN" b="1" dirty="0">
                <a:solidFill>
                  <a:schemeClr val="bg1"/>
                </a:solidFill>
              </a:rPr>
              <a:t>׀</a:t>
            </a:r>
            <a:r>
              <a:rPr lang="zh-CN" altLang="en-US" dirty="0">
                <a:solidFill>
                  <a:schemeClr val="bg1"/>
                </a:solidFill>
              </a:rPr>
              <a:t>注册</a:t>
            </a:r>
            <a:endParaRPr lang="zh-CN" altLang="en-US" dirty="0">
              <a:solidFill>
                <a:schemeClr val="bg1"/>
              </a:solidFill>
            </a:endParaRPr>
          </a:p>
        </p:txBody>
      </p:sp>
      <p:pic>
        <p:nvPicPr>
          <p:cNvPr id="4" name="图片 3"/>
          <p:cNvPicPr>
            <a:picLocks noChangeAspect="1"/>
          </p:cNvPicPr>
          <p:nvPr/>
        </p:nvPicPr>
        <p:blipFill>
          <a:blip r:embed="rId2"/>
          <a:srcRect l="9459" t="1671" r="9575"/>
          <a:stretch>
            <a:fillRect/>
          </a:stretch>
        </p:blipFill>
        <p:spPr>
          <a:xfrm>
            <a:off x="2329180" y="814070"/>
            <a:ext cx="7533640" cy="5230495"/>
          </a:xfrm>
          <a:prstGeom prst="rect">
            <a:avLst/>
          </a:prstGeom>
        </p:spPr>
      </p:pic>
      <p:sp>
        <p:nvSpPr>
          <p:cNvPr id="7" name="矩形标注 6"/>
          <p:cNvSpPr/>
          <p:nvPr/>
        </p:nvSpPr>
        <p:spPr>
          <a:xfrm rot="10800000">
            <a:off x="5709285" y="1207770"/>
            <a:ext cx="455295" cy="193040"/>
          </a:xfrm>
          <a:prstGeom prst="wedgeRectCallou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rot="2760000">
            <a:off x="6151880" y="690880"/>
            <a:ext cx="147955" cy="455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441440" y="507365"/>
            <a:ext cx="646331" cy="369332"/>
          </a:xfrm>
          <a:prstGeom prst="rect">
            <a:avLst/>
          </a:prstGeom>
          <a:noFill/>
        </p:spPr>
        <p:txBody>
          <a:bodyPr wrap="none" rtlCol="0">
            <a:spAutoFit/>
          </a:bodyPr>
          <a:lstStyle/>
          <a:p>
            <a:r>
              <a:rPr lang="zh-CN" altLang="en-US" dirty="0"/>
              <a:t>去掉</a:t>
            </a:r>
            <a:endParaRPr lang="zh-CN" altLang="en-US" dirty="0"/>
          </a:p>
        </p:txBody>
      </p:sp>
      <p:sp>
        <p:nvSpPr>
          <p:cNvPr id="12" name="矩形 11"/>
          <p:cNvSpPr/>
          <p:nvPr/>
        </p:nvSpPr>
        <p:spPr>
          <a:xfrm>
            <a:off x="3797935" y="4434205"/>
            <a:ext cx="4574540" cy="408305"/>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左箭头 12"/>
          <p:cNvSpPr/>
          <p:nvPr/>
        </p:nvSpPr>
        <p:spPr>
          <a:xfrm>
            <a:off x="2979420" y="4548505"/>
            <a:ext cx="633095" cy="1790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194560" y="4455160"/>
            <a:ext cx="640080" cy="365760"/>
          </a:xfrm>
          <a:prstGeom prst="rect">
            <a:avLst/>
          </a:prstGeom>
          <a:noFill/>
        </p:spPr>
        <p:txBody>
          <a:bodyPr wrap="none" rtlCol="0">
            <a:spAutoFit/>
          </a:bodyPr>
          <a:lstStyle/>
          <a:p>
            <a:r>
              <a:rPr lang="zh-CN" altLang="en-US"/>
              <a:t>去掉</a:t>
            </a:r>
            <a:endParaRPr lang="zh-CN" altLang="en-US"/>
          </a:p>
        </p:txBody>
      </p:sp>
      <p:sp>
        <p:nvSpPr>
          <p:cNvPr id="2" name="文本框 1">
            <a:hlinkClick r:id="rId3" action="ppaction://hlinksldjump"/>
          </p:cNvPr>
          <p:cNvSpPr txBox="1"/>
          <p:nvPr/>
        </p:nvSpPr>
        <p:spPr>
          <a:xfrm>
            <a:off x="27305" y="132080"/>
            <a:ext cx="642620" cy="365760"/>
          </a:xfrm>
          <a:prstGeom prst="rect">
            <a:avLst/>
          </a:prstGeom>
          <a:solidFill>
            <a:srgbClr val="00B0F0"/>
          </a:solidFill>
        </p:spPr>
        <p:txBody>
          <a:bodyPr wrap="none" rtlCol="0">
            <a:spAutoFit/>
          </a:bodyPr>
          <a:lstStyle/>
          <a:p>
            <a:pPr algn="l"/>
            <a:r>
              <a:rPr lang="zh-CN" altLang="he-IL" b="1" u="sng" dirty="0">
                <a:solidFill>
                  <a:schemeClr val="bg1"/>
                </a:solidFill>
                <a:sym typeface="+mn-ea"/>
              </a:rPr>
              <a:t>首页</a:t>
            </a:r>
            <a:endParaRPr lang="zh-CN" altLang="he-IL" b="1" u="sng" dirty="0">
              <a:solidFill>
                <a:schemeClr val="bg1"/>
              </a:solidFill>
              <a:sym typeface="+mn-ea"/>
            </a:endParaRPr>
          </a:p>
        </p:txBody>
      </p:sp>
      <p:sp>
        <p:nvSpPr>
          <p:cNvPr id="3" name="矩形 2">
            <a:hlinkClick r:id="" action="ppaction://hlinkshowjump?jump=nextslide"/>
          </p:cNvPr>
          <p:cNvSpPr/>
          <p:nvPr/>
        </p:nvSpPr>
        <p:spPr>
          <a:xfrm>
            <a:off x="5431790" y="5363210"/>
            <a:ext cx="2072640" cy="25527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747135" y="2839085"/>
            <a:ext cx="786130" cy="224790"/>
          </a:xfrm>
          <a:prstGeom prst="rect">
            <a:avLst/>
          </a:prstGeom>
          <a:solidFill>
            <a:schemeClr val="accent1">
              <a:alpha val="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左箭头 5"/>
          <p:cNvSpPr/>
          <p:nvPr/>
        </p:nvSpPr>
        <p:spPr>
          <a:xfrm>
            <a:off x="2979420" y="2863850"/>
            <a:ext cx="633095" cy="2000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872490" y="2783840"/>
            <a:ext cx="1962150" cy="335280"/>
          </a:xfrm>
          <a:prstGeom prst="rect">
            <a:avLst/>
          </a:prstGeom>
          <a:noFill/>
        </p:spPr>
        <p:txBody>
          <a:bodyPr wrap="square" rtlCol="0">
            <a:spAutoFit/>
          </a:bodyPr>
          <a:p>
            <a:r>
              <a:rPr lang="zh-CN" altLang="en-US" sz="1600"/>
              <a:t>改成</a:t>
            </a:r>
            <a:r>
              <a:rPr lang="en-US" altLang="zh-CN" sz="1600"/>
              <a:t>“</a:t>
            </a:r>
            <a:r>
              <a:rPr lang="zh-CN" altLang="en-US" sz="1600"/>
              <a:t>公司联系电话</a:t>
            </a:r>
            <a:r>
              <a:rPr lang="en-US" altLang="zh-CN" sz="1600"/>
              <a:t>”</a:t>
            </a:r>
            <a:endParaRPr lang="en-US" altLang="zh-CN"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hlinkClick r:id="rId1" action="ppaction://hlinksldjump"/>
          </p:cNvPr>
          <p:cNvSpPr/>
          <p:nvPr/>
        </p:nvSpPr>
        <p:spPr>
          <a:xfrm>
            <a:off x="6334661" y="3355303"/>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a:solidFill>
                  <a:schemeClr val="tx1"/>
                </a:solidFill>
              </a:rPr>
              <a:t>线下硬广资源</a:t>
            </a:r>
            <a:endParaRPr lang="zh-CN" altLang="en-US" b="1">
              <a:solidFill>
                <a:schemeClr val="tx1"/>
              </a:solidFill>
            </a:endParaRPr>
          </a:p>
        </p:txBody>
      </p:sp>
      <p:sp>
        <p:nvSpPr>
          <p:cNvPr id="6" name="圆角矩形 5">
            <a:hlinkClick r:id="rId2" action="ppaction://hlinksldjump"/>
          </p:cNvPr>
          <p:cNvSpPr/>
          <p:nvPr/>
        </p:nvSpPr>
        <p:spPr>
          <a:xfrm>
            <a:off x="526951" y="2796503"/>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a:solidFill>
                  <a:schemeClr val="tx1"/>
                </a:solidFill>
              </a:rPr>
              <a:t>直播内容策划服务</a:t>
            </a:r>
            <a:endParaRPr lang="zh-CN" altLang="en-US" b="1">
              <a:solidFill>
                <a:schemeClr val="tx1"/>
              </a:solidFill>
            </a:endParaRPr>
          </a:p>
        </p:txBody>
      </p:sp>
      <p:sp>
        <p:nvSpPr>
          <p:cNvPr id="9" name="圆角矩形 8">
            <a:hlinkClick r:id="rId3" action="ppaction://hlinksldjump"/>
          </p:cNvPr>
          <p:cNvSpPr/>
          <p:nvPr/>
        </p:nvSpPr>
        <p:spPr>
          <a:xfrm>
            <a:off x="8386528" y="110887"/>
            <a:ext cx="117665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账号信息</a:t>
            </a:r>
            <a:endParaRPr lang="zh-CN" altLang="en-US" u="sng" dirty="0"/>
          </a:p>
        </p:txBody>
      </p:sp>
      <p:sp>
        <p:nvSpPr>
          <p:cNvPr id="11" name="文本框 10"/>
          <p:cNvSpPr txBox="1"/>
          <p:nvPr/>
        </p:nvSpPr>
        <p:spPr>
          <a:xfrm>
            <a:off x="109220" y="132080"/>
            <a:ext cx="1097280" cy="365760"/>
          </a:xfrm>
          <a:prstGeom prst="rect">
            <a:avLst/>
          </a:prstGeom>
          <a:solidFill>
            <a:srgbClr val="00B0F0"/>
          </a:solidFill>
        </p:spPr>
        <p:txBody>
          <a:bodyPr wrap="none" rtlCol="0">
            <a:spAutoFit/>
          </a:bodyPr>
          <a:lstStyle/>
          <a:p>
            <a:r>
              <a:rPr lang="zh-CN" altLang="en-US" dirty="0">
                <a:solidFill>
                  <a:schemeClr val="bg1"/>
                </a:solidFill>
              </a:rPr>
              <a:t>公司名称</a:t>
            </a:r>
            <a:endParaRPr lang="zh-CN" altLang="en-US" dirty="0">
              <a:solidFill>
                <a:schemeClr val="bg1"/>
              </a:solidFill>
            </a:endParaRPr>
          </a:p>
        </p:txBody>
      </p:sp>
      <p:sp>
        <p:nvSpPr>
          <p:cNvPr id="12" name="圆角矩形 11"/>
          <p:cNvSpPr/>
          <p:nvPr/>
        </p:nvSpPr>
        <p:spPr>
          <a:xfrm>
            <a:off x="4641073" y="110887"/>
            <a:ext cx="2910071"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合作咨询：</a:t>
            </a:r>
            <a:r>
              <a:rPr lang="en-US" altLang="zh-CN" dirty="0"/>
              <a:t>400 xxx </a:t>
            </a:r>
            <a:r>
              <a:rPr lang="en-US" altLang="zh-CN" dirty="0" err="1"/>
              <a:t>xxxx</a:t>
            </a:r>
            <a:endParaRPr lang="zh-CN" altLang="en-US" u="sng" dirty="0"/>
          </a:p>
        </p:txBody>
      </p:sp>
      <p:sp>
        <p:nvSpPr>
          <p:cNvPr id="2" name="圆角矩形 1">
            <a:hlinkClick r:id="rId4" action="ppaction://hlinksldjump"/>
          </p:cNvPr>
          <p:cNvSpPr/>
          <p:nvPr/>
        </p:nvSpPr>
        <p:spPr>
          <a:xfrm>
            <a:off x="9596838" y="110887"/>
            <a:ext cx="116649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账号管理</a:t>
            </a:r>
            <a:endParaRPr lang="zh-CN" altLang="en-US" u="sng" dirty="0"/>
          </a:p>
        </p:txBody>
      </p:sp>
      <p:sp>
        <p:nvSpPr>
          <p:cNvPr id="3" name="圆角矩形 2">
            <a:hlinkClick r:id="" action="ppaction://hlinkshowjump?jump=firstslide"/>
          </p:cNvPr>
          <p:cNvSpPr/>
          <p:nvPr/>
        </p:nvSpPr>
        <p:spPr>
          <a:xfrm>
            <a:off x="10803973" y="110887"/>
            <a:ext cx="1149488"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退出登录</a:t>
            </a:r>
            <a:endParaRPr lang="zh-CN" altLang="en-US" u="sng" dirty="0"/>
          </a:p>
        </p:txBody>
      </p:sp>
      <p:sp>
        <p:nvSpPr>
          <p:cNvPr id="13" name="椭圆 12">
            <a:hlinkClick r:id="rId5" action="ppaction://hlinksldjump"/>
          </p:cNvPr>
          <p:cNvSpPr/>
          <p:nvPr/>
        </p:nvSpPr>
        <p:spPr>
          <a:xfrm>
            <a:off x="2634615" y="3721100"/>
            <a:ext cx="1064895" cy="10388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b="1" u="sng" dirty="0">
                <a:solidFill>
                  <a:schemeClr val="tx1"/>
                </a:solidFill>
              </a:rPr>
              <a:t>发布主播需求</a:t>
            </a:r>
            <a:endParaRPr lang="zh-CN" altLang="en-US" sz="1200" b="1" u="sng" dirty="0">
              <a:solidFill>
                <a:schemeClr val="tx1"/>
              </a:solidFill>
            </a:endParaRPr>
          </a:p>
        </p:txBody>
      </p:sp>
      <p:sp>
        <p:nvSpPr>
          <p:cNvPr id="4" name="圆角矩形 3">
            <a:hlinkClick r:id="rId6" action="ppaction://hlinksldjump"/>
          </p:cNvPr>
          <p:cNvSpPr/>
          <p:nvPr/>
        </p:nvSpPr>
        <p:spPr>
          <a:xfrm>
            <a:off x="526951" y="1866228"/>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p>
            <a:pPr algn="ctr"/>
            <a:r>
              <a:rPr lang="zh-CN" altLang="en-US" b="1">
                <a:solidFill>
                  <a:schemeClr val="tx1"/>
                </a:solidFill>
              </a:rPr>
              <a:t>平台主播资源</a:t>
            </a:r>
            <a:endParaRPr lang="zh-CN" altLang="en-US" b="1">
              <a:solidFill>
                <a:schemeClr val="tx1"/>
              </a:solidFill>
            </a:endParaRPr>
          </a:p>
        </p:txBody>
      </p:sp>
      <p:sp>
        <p:nvSpPr>
          <p:cNvPr id="8" name="圆角矩形 7">
            <a:hlinkClick r:id="rId6" action="ppaction://hlinksldjump"/>
          </p:cNvPr>
          <p:cNvSpPr/>
          <p:nvPr/>
        </p:nvSpPr>
        <p:spPr>
          <a:xfrm>
            <a:off x="6334661" y="4292563"/>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a:solidFill>
                  <a:schemeClr val="tx1"/>
                </a:solidFill>
              </a:rPr>
              <a:t>线下投放策略服务</a:t>
            </a:r>
            <a:endParaRPr lang="zh-CN" altLang="en-US" b="1">
              <a:solidFill>
                <a:schemeClr val="tx1"/>
              </a:solidFill>
            </a:endParaRPr>
          </a:p>
        </p:txBody>
      </p:sp>
      <p:sp>
        <p:nvSpPr>
          <p:cNvPr id="10" name="圆角矩形 9">
            <a:hlinkClick r:id="rId1" action="ppaction://hlinksldjump"/>
          </p:cNvPr>
          <p:cNvSpPr/>
          <p:nvPr/>
        </p:nvSpPr>
        <p:spPr>
          <a:xfrm>
            <a:off x="6334661" y="3365463"/>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p>
            <a:pPr algn="ctr"/>
            <a:r>
              <a:rPr lang="zh-CN" altLang="en-US" b="1" u="sng">
                <a:solidFill>
                  <a:schemeClr val="tx1"/>
                </a:solidFill>
              </a:rPr>
              <a:t>媒体资源服务</a:t>
            </a:r>
            <a:endParaRPr lang="zh-CN" altLang="en-US" b="1" u="sng">
              <a:solidFill>
                <a:schemeClr val="tx1"/>
              </a:solidFill>
            </a:endParaRPr>
          </a:p>
        </p:txBody>
      </p:sp>
      <p:sp>
        <p:nvSpPr>
          <p:cNvPr id="14" name="圆角矩形 13">
            <a:hlinkClick r:id="rId2" action="ppaction://hlinksldjump"/>
          </p:cNvPr>
          <p:cNvSpPr/>
          <p:nvPr/>
        </p:nvSpPr>
        <p:spPr>
          <a:xfrm>
            <a:off x="526951" y="2806663"/>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p>
            <a:pPr algn="ctr"/>
            <a:r>
              <a:rPr lang="zh-CN" altLang="en-US" b="1" u="sng">
                <a:solidFill>
                  <a:schemeClr val="tx1"/>
                </a:solidFill>
              </a:rPr>
              <a:t>直播内容策划服务</a:t>
            </a:r>
            <a:endParaRPr lang="zh-CN" altLang="en-US" b="1" u="sng">
              <a:solidFill>
                <a:schemeClr val="tx1"/>
              </a:solidFill>
            </a:endParaRPr>
          </a:p>
        </p:txBody>
      </p:sp>
      <p:sp>
        <p:nvSpPr>
          <p:cNvPr id="15" name="圆角矩形 14">
            <a:hlinkClick r:id="rId6" action="ppaction://hlinksldjump"/>
          </p:cNvPr>
          <p:cNvSpPr/>
          <p:nvPr/>
        </p:nvSpPr>
        <p:spPr>
          <a:xfrm>
            <a:off x="526951" y="1876388"/>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p>
            <a:pPr algn="ctr"/>
            <a:r>
              <a:rPr lang="zh-CN" altLang="en-US" b="1" u="sng">
                <a:solidFill>
                  <a:schemeClr val="tx1"/>
                </a:solidFill>
              </a:rPr>
              <a:t>平台主播资源</a:t>
            </a:r>
            <a:endParaRPr lang="zh-CN" altLang="en-US" b="1" u="sng">
              <a:solidFill>
                <a:schemeClr val="tx1"/>
              </a:solidFill>
            </a:endParaRPr>
          </a:p>
        </p:txBody>
      </p:sp>
      <p:sp>
        <p:nvSpPr>
          <p:cNvPr id="16" name="圆角矩形 15">
            <a:hlinkClick r:id="rId7" action="ppaction://hlinksldjump"/>
          </p:cNvPr>
          <p:cNvSpPr/>
          <p:nvPr/>
        </p:nvSpPr>
        <p:spPr>
          <a:xfrm>
            <a:off x="6334661" y="4302723"/>
            <a:ext cx="5280025" cy="6413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p>
            <a:pPr algn="ctr"/>
            <a:r>
              <a:rPr lang="zh-CN" altLang="en-US" b="1" u="sng">
                <a:solidFill>
                  <a:schemeClr val="tx1"/>
                </a:solidFill>
              </a:rPr>
              <a:t>媒体资源投放策略服务</a:t>
            </a:r>
            <a:endParaRPr lang="zh-CN" altLang="en-US" b="1" u="sng">
              <a:solidFill>
                <a:schemeClr val="tx1"/>
              </a:solidFill>
            </a:endParaRPr>
          </a:p>
        </p:txBody>
      </p:sp>
      <p:sp>
        <p:nvSpPr>
          <p:cNvPr id="17" name="椭圆 16">
            <a:hlinkClick r:id="rId8" action="ppaction://hlinksldjump"/>
          </p:cNvPr>
          <p:cNvSpPr/>
          <p:nvPr/>
        </p:nvSpPr>
        <p:spPr>
          <a:xfrm>
            <a:off x="8468995" y="2145030"/>
            <a:ext cx="1011555" cy="9271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p>
            <a:pPr algn="ctr"/>
            <a:r>
              <a:rPr lang="zh-CN" altLang="en-US" sz="1200" b="1" u="sng" dirty="0">
                <a:solidFill>
                  <a:schemeClr val="tx1"/>
                </a:solidFill>
              </a:rPr>
              <a:t>发布媒体资源需求</a:t>
            </a:r>
            <a:endParaRPr lang="zh-CN" altLang="en-US" sz="1200" b="1" u="sng" dirty="0">
              <a:solidFill>
                <a:schemeClr val="tx1"/>
              </a:solidFill>
            </a:endParaRPr>
          </a:p>
        </p:txBody>
      </p:sp>
    </p:spTree>
    <p:custDataLst>
      <p:tags r:id="rId9"/>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276350" y="132080"/>
            <a:ext cx="1554480" cy="365760"/>
          </a:xfrm>
          <a:prstGeom prst="rect">
            <a:avLst/>
          </a:prstGeom>
          <a:solidFill>
            <a:srgbClr val="00B0F0"/>
          </a:solidFill>
        </p:spPr>
        <p:txBody>
          <a:bodyPr wrap="none" rtlCol="0">
            <a:spAutoFit/>
          </a:bodyPr>
          <a:lstStyle/>
          <a:p>
            <a:r>
              <a:rPr lang="zh-CN" altLang="en-US" dirty="0">
                <a:solidFill>
                  <a:schemeClr val="bg1"/>
                </a:solidFill>
              </a:rPr>
              <a:t>主播资源合作</a:t>
            </a:r>
            <a:endParaRPr lang="zh-CN" altLang="en-US" dirty="0">
              <a:solidFill>
                <a:schemeClr val="bg1"/>
              </a:solidFill>
            </a:endParaRPr>
          </a:p>
        </p:txBody>
      </p:sp>
      <p:sp>
        <p:nvSpPr>
          <p:cNvPr id="4" name="矩形 3"/>
          <p:cNvSpPr/>
          <p:nvPr/>
        </p:nvSpPr>
        <p:spPr>
          <a:xfrm>
            <a:off x="1422400" y="748030"/>
            <a:ext cx="1012190" cy="7315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effectLst>
                  <a:outerShdw blurRad="38100" dist="19050" dir="2700000" algn="tl" rotWithShape="0">
                    <a:schemeClr val="dk1">
                      <a:alpha val="40000"/>
                    </a:schemeClr>
                  </a:outerShdw>
                </a:effectLst>
              </a:rPr>
              <a:t>直播平台</a:t>
            </a:r>
            <a:r>
              <a:rPr lang="en-US" altLang="zh-CN" sz="1600">
                <a:solidFill>
                  <a:schemeClr val="tx1"/>
                </a:solidFill>
                <a:effectLst>
                  <a:outerShdw blurRad="38100" dist="19050" dir="2700000" algn="tl" rotWithShape="0">
                    <a:schemeClr val="dk1">
                      <a:alpha val="40000"/>
                    </a:schemeClr>
                  </a:outerShdw>
                </a:effectLst>
              </a:rPr>
              <a:t>LOGO</a:t>
            </a:r>
            <a:endParaRPr lang="en-US" altLang="zh-CN" sz="1600">
              <a:solidFill>
                <a:schemeClr val="tx1"/>
              </a:solidFill>
              <a:effectLst>
                <a:outerShdw blurRad="38100" dist="19050" dir="2700000" algn="tl" rotWithShape="0">
                  <a:schemeClr val="dk1">
                    <a:alpha val="40000"/>
                  </a:schemeClr>
                </a:outerShdw>
              </a:effectLst>
            </a:endParaRPr>
          </a:p>
        </p:txBody>
      </p:sp>
      <p:sp>
        <p:nvSpPr>
          <p:cNvPr id="5" name="矩形 4"/>
          <p:cNvSpPr/>
          <p:nvPr/>
        </p:nvSpPr>
        <p:spPr>
          <a:xfrm>
            <a:off x="2590800" y="748030"/>
            <a:ext cx="1012190" cy="7315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763010" y="748030"/>
            <a:ext cx="1012190" cy="7315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935220" y="748030"/>
            <a:ext cx="1012190" cy="7315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101080" y="748030"/>
            <a:ext cx="1012190" cy="7315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280275" y="748030"/>
            <a:ext cx="1012190" cy="7315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451850" y="748030"/>
            <a:ext cx="1012190" cy="7315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634220" y="748030"/>
            <a:ext cx="1012190" cy="7315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左箭头 12"/>
          <p:cNvSpPr/>
          <p:nvPr/>
        </p:nvSpPr>
        <p:spPr>
          <a:xfrm>
            <a:off x="871220" y="830580"/>
            <a:ext cx="287655" cy="5657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0909300" y="850265"/>
            <a:ext cx="398145" cy="5257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30910" y="1809750"/>
            <a:ext cx="868680" cy="365760"/>
          </a:xfrm>
          <a:prstGeom prst="rect">
            <a:avLst/>
          </a:prstGeom>
          <a:solidFill>
            <a:srgbClr val="00B0F0"/>
          </a:solidFill>
        </p:spPr>
        <p:txBody>
          <a:bodyPr wrap="none" rtlCol="0">
            <a:spAutoFit/>
          </a:bodyPr>
          <a:lstStyle/>
          <a:p>
            <a:r>
              <a:rPr lang="zh-CN" altLang="en-US"/>
              <a:t>粉丝量</a:t>
            </a:r>
            <a:endParaRPr lang="zh-CN" altLang="en-US"/>
          </a:p>
        </p:txBody>
      </p:sp>
      <p:sp>
        <p:nvSpPr>
          <p:cNvPr id="21" name="文本框 20"/>
          <p:cNvSpPr txBox="1"/>
          <p:nvPr/>
        </p:nvSpPr>
        <p:spPr>
          <a:xfrm>
            <a:off x="930910" y="2327275"/>
            <a:ext cx="1097280" cy="365760"/>
          </a:xfrm>
          <a:prstGeom prst="rect">
            <a:avLst/>
          </a:prstGeom>
          <a:solidFill>
            <a:srgbClr val="00B0F0"/>
          </a:solidFill>
        </p:spPr>
        <p:txBody>
          <a:bodyPr wrap="none" rtlCol="0">
            <a:spAutoFit/>
          </a:bodyPr>
          <a:lstStyle/>
          <a:p>
            <a:r>
              <a:rPr lang="zh-CN" altLang="en-US"/>
              <a:t>行业分类</a:t>
            </a:r>
            <a:endParaRPr lang="zh-CN" altLang="en-US"/>
          </a:p>
        </p:txBody>
      </p:sp>
      <p:sp>
        <p:nvSpPr>
          <p:cNvPr id="24" name="文本框 23"/>
          <p:cNvSpPr txBox="1"/>
          <p:nvPr/>
        </p:nvSpPr>
        <p:spPr>
          <a:xfrm>
            <a:off x="2070100" y="2327275"/>
            <a:ext cx="640080" cy="365760"/>
          </a:xfrm>
          <a:prstGeom prst="rect">
            <a:avLst/>
          </a:prstGeom>
          <a:noFill/>
        </p:spPr>
        <p:txBody>
          <a:bodyPr wrap="none" rtlCol="0">
            <a:spAutoFit/>
          </a:bodyPr>
          <a:lstStyle/>
          <a:p>
            <a:r>
              <a:rPr lang="zh-CN" altLang="en-US" u="sng" dirty="0"/>
              <a:t>体育</a:t>
            </a:r>
            <a:endParaRPr lang="zh-CN" altLang="en-US" u="sng" dirty="0"/>
          </a:p>
        </p:txBody>
      </p:sp>
      <p:sp>
        <p:nvSpPr>
          <p:cNvPr id="26" name="文本框 25"/>
          <p:cNvSpPr txBox="1"/>
          <p:nvPr/>
        </p:nvSpPr>
        <p:spPr>
          <a:xfrm>
            <a:off x="2913380" y="2327275"/>
            <a:ext cx="640080" cy="365760"/>
          </a:xfrm>
          <a:prstGeom prst="rect">
            <a:avLst/>
          </a:prstGeom>
          <a:noFill/>
        </p:spPr>
        <p:txBody>
          <a:bodyPr wrap="none" rtlCol="0">
            <a:spAutoFit/>
          </a:bodyPr>
          <a:lstStyle/>
          <a:p>
            <a:r>
              <a:rPr lang="zh-CN" altLang="en-US" u="sng"/>
              <a:t>游戏</a:t>
            </a:r>
            <a:endParaRPr lang="zh-CN" altLang="en-US" u="sng"/>
          </a:p>
        </p:txBody>
      </p:sp>
      <p:sp>
        <p:nvSpPr>
          <p:cNvPr id="27" name="文本框 26"/>
          <p:cNvSpPr txBox="1"/>
          <p:nvPr/>
        </p:nvSpPr>
        <p:spPr>
          <a:xfrm>
            <a:off x="3723005" y="2327275"/>
            <a:ext cx="640080" cy="365760"/>
          </a:xfrm>
          <a:prstGeom prst="rect">
            <a:avLst/>
          </a:prstGeom>
          <a:noFill/>
        </p:spPr>
        <p:txBody>
          <a:bodyPr wrap="none" rtlCol="0">
            <a:spAutoFit/>
          </a:bodyPr>
          <a:lstStyle/>
          <a:p>
            <a:r>
              <a:rPr lang="zh-CN" altLang="en-US" u="sng"/>
              <a:t>影视</a:t>
            </a:r>
            <a:endParaRPr lang="zh-CN" altLang="en-US" u="sng"/>
          </a:p>
        </p:txBody>
      </p:sp>
      <p:sp>
        <p:nvSpPr>
          <p:cNvPr id="37" name="文本框 36"/>
          <p:cNvSpPr txBox="1"/>
          <p:nvPr/>
        </p:nvSpPr>
        <p:spPr>
          <a:xfrm>
            <a:off x="930910" y="2847975"/>
            <a:ext cx="640080" cy="365760"/>
          </a:xfrm>
          <a:prstGeom prst="rect">
            <a:avLst/>
          </a:prstGeom>
          <a:solidFill>
            <a:srgbClr val="00B0F0"/>
          </a:solidFill>
        </p:spPr>
        <p:txBody>
          <a:bodyPr wrap="none" rtlCol="0">
            <a:spAutoFit/>
          </a:bodyPr>
          <a:lstStyle/>
          <a:p>
            <a:r>
              <a:rPr lang="zh-CN" altLang="en-US"/>
              <a:t>地域</a:t>
            </a:r>
            <a:endParaRPr lang="zh-CN" altLang="en-US"/>
          </a:p>
        </p:txBody>
      </p:sp>
      <p:sp>
        <p:nvSpPr>
          <p:cNvPr id="39" name="矩形 38"/>
          <p:cNvSpPr/>
          <p:nvPr/>
        </p:nvSpPr>
        <p:spPr>
          <a:xfrm>
            <a:off x="2093595" y="2885440"/>
            <a:ext cx="1122045" cy="2901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省份</a:t>
            </a:r>
            <a:endParaRPr lang="zh-CN" altLang="en-US">
              <a:solidFill>
                <a:schemeClr val="tx1"/>
              </a:solidFill>
            </a:endParaRPr>
          </a:p>
        </p:txBody>
      </p:sp>
      <p:sp>
        <p:nvSpPr>
          <p:cNvPr id="40" name="流程图: 合并 39"/>
          <p:cNvSpPr/>
          <p:nvPr/>
        </p:nvSpPr>
        <p:spPr>
          <a:xfrm>
            <a:off x="2983230" y="2962910"/>
            <a:ext cx="156210" cy="13589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1276350" y="3425190"/>
            <a:ext cx="1113790" cy="1397635"/>
          </a:xfrm>
          <a:prstGeom prst="rect">
            <a:avLst/>
          </a:prstGeom>
        </p:spPr>
      </p:pic>
      <p:pic>
        <p:nvPicPr>
          <p:cNvPr id="43" name="图片 42"/>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5568315" y="3425190"/>
            <a:ext cx="1113790" cy="1397635"/>
          </a:xfrm>
          <a:prstGeom prst="rect">
            <a:avLst/>
          </a:prstGeom>
        </p:spPr>
      </p:pic>
      <p:pic>
        <p:nvPicPr>
          <p:cNvPr id="44" name="图片 43"/>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7710170" y="3425190"/>
            <a:ext cx="1113790" cy="1397635"/>
          </a:xfrm>
          <a:prstGeom prst="rect">
            <a:avLst/>
          </a:prstGeom>
        </p:spPr>
      </p:pic>
      <p:pic>
        <p:nvPicPr>
          <p:cNvPr id="45" name="图片 44"/>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9860280" y="3425190"/>
            <a:ext cx="1113790" cy="1397635"/>
          </a:xfrm>
          <a:prstGeom prst="rect">
            <a:avLst/>
          </a:prstGeom>
        </p:spPr>
      </p:pic>
      <p:pic>
        <p:nvPicPr>
          <p:cNvPr id="46" name="图片 45"/>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3430905" y="3425190"/>
            <a:ext cx="1113790" cy="1397635"/>
          </a:xfrm>
          <a:prstGeom prst="rect">
            <a:avLst/>
          </a:prstGeom>
        </p:spPr>
      </p:pic>
      <p:pic>
        <p:nvPicPr>
          <p:cNvPr id="52" name="图片 51"/>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1276350" y="4945380"/>
            <a:ext cx="1113790" cy="1397635"/>
          </a:xfrm>
          <a:prstGeom prst="rect">
            <a:avLst/>
          </a:prstGeom>
        </p:spPr>
      </p:pic>
      <p:pic>
        <p:nvPicPr>
          <p:cNvPr id="53" name="图片 52"/>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5568315" y="4945380"/>
            <a:ext cx="1113790" cy="1397635"/>
          </a:xfrm>
          <a:prstGeom prst="rect">
            <a:avLst/>
          </a:prstGeom>
        </p:spPr>
      </p:pic>
      <p:pic>
        <p:nvPicPr>
          <p:cNvPr id="54" name="图片 53"/>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7710170" y="4945380"/>
            <a:ext cx="1113790" cy="1397635"/>
          </a:xfrm>
          <a:prstGeom prst="rect">
            <a:avLst/>
          </a:prstGeom>
        </p:spPr>
      </p:pic>
      <p:pic>
        <p:nvPicPr>
          <p:cNvPr id="55" name="图片 54"/>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9860280" y="4945380"/>
            <a:ext cx="1113790" cy="1397635"/>
          </a:xfrm>
          <a:prstGeom prst="rect">
            <a:avLst/>
          </a:prstGeom>
        </p:spPr>
      </p:pic>
      <p:pic>
        <p:nvPicPr>
          <p:cNvPr id="56" name="图片 55"/>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3430905" y="4945380"/>
            <a:ext cx="1113790" cy="1397635"/>
          </a:xfrm>
          <a:prstGeom prst="rect">
            <a:avLst/>
          </a:prstGeom>
        </p:spPr>
      </p:pic>
      <p:sp>
        <p:nvSpPr>
          <p:cNvPr id="57" name="文本框 56"/>
          <p:cNvSpPr txBox="1"/>
          <p:nvPr/>
        </p:nvSpPr>
        <p:spPr>
          <a:xfrm>
            <a:off x="4611370" y="6448425"/>
            <a:ext cx="3027680" cy="365760"/>
          </a:xfrm>
          <a:prstGeom prst="rect">
            <a:avLst/>
          </a:prstGeom>
          <a:noFill/>
        </p:spPr>
        <p:txBody>
          <a:bodyPr wrap="none" rtlCol="0">
            <a:spAutoFit/>
          </a:bodyPr>
          <a:lstStyle/>
          <a:p>
            <a:r>
              <a:rPr lang="en-US" altLang="zh-CN"/>
              <a:t>1 2 3 4 5 ......100       </a:t>
            </a:r>
            <a:r>
              <a:rPr lang="zh-CN" altLang="en-US"/>
              <a:t>下一页</a:t>
            </a:r>
            <a:endParaRPr lang="zh-CN" altLang="en-US"/>
          </a:p>
        </p:txBody>
      </p:sp>
      <p:sp>
        <p:nvSpPr>
          <p:cNvPr id="50" name="圆角矩形 49"/>
          <p:cNvSpPr/>
          <p:nvPr/>
        </p:nvSpPr>
        <p:spPr>
          <a:xfrm>
            <a:off x="4076469" y="107315"/>
            <a:ext cx="2910071"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合作咨询：</a:t>
            </a:r>
            <a:r>
              <a:rPr lang="en-US" altLang="zh-CN" dirty="0"/>
              <a:t>400 xxx </a:t>
            </a:r>
            <a:r>
              <a:rPr lang="en-US" altLang="zh-CN" dirty="0" err="1"/>
              <a:t>xxxx</a:t>
            </a:r>
            <a:endParaRPr lang="zh-CN" altLang="en-US" u="sng" dirty="0"/>
          </a:p>
        </p:txBody>
      </p:sp>
      <p:sp>
        <p:nvSpPr>
          <p:cNvPr id="51" name="文本框 50"/>
          <p:cNvSpPr txBox="1"/>
          <p:nvPr/>
        </p:nvSpPr>
        <p:spPr>
          <a:xfrm>
            <a:off x="4528577" y="2287489"/>
            <a:ext cx="7527775" cy="523220"/>
          </a:xfrm>
          <a:prstGeom prst="rect">
            <a:avLst/>
          </a:prstGeom>
          <a:noFill/>
          <a:ln w="28575">
            <a:solidFill>
              <a:schemeClr val="accent1">
                <a:lumMod val="50000"/>
              </a:schemeClr>
            </a:solidFill>
          </a:ln>
        </p:spPr>
        <p:txBody>
          <a:bodyPr wrap="square" rtlCol="0">
            <a:spAutoFit/>
          </a:bodyPr>
          <a:lstStyle/>
          <a:p>
            <a:r>
              <a:rPr lang="zh-CN" altLang="en-US" sz="1400" dirty="0"/>
              <a:t>体育、游戏、影视、搞笑、音乐、舞蹈、艺术、汽车、潮品、旅游、数码、健康、美食、文学、军事、法律、萌宠、动漫、财经、秀场</a:t>
            </a:r>
            <a:endParaRPr lang="en-US" altLang="zh-CN" sz="1400" dirty="0"/>
          </a:p>
        </p:txBody>
      </p:sp>
      <p:sp>
        <p:nvSpPr>
          <p:cNvPr id="41" name="文本框 40"/>
          <p:cNvSpPr txBox="1"/>
          <p:nvPr/>
        </p:nvSpPr>
        <p:spPr>
          <a:xfrm>
            <a:off x="1841172" y="1836254"/>
            <a:ext cx="822661" cy="307777"/>
          </a:xfrm>
          <a:prstGeom prst="rect">
            <a:avLst/>
          </a:prstGeom>
          <a:noFill/>
        </p:spPr>
        <p:txBody>
          <a:bodyPr wrap="none" rtlCol="0">
            <a:spAutoFit/>
          </a:bodyPr>
          <a:lstStyle/>
          <a:p>
            <a:r>
              <a:rPr lang="en-US" altLang="zh-CN" sz="1400" u="sng" dirty="0"/>
              <a:t>1</a:t>
            </a:r>
            <a:r>
              <a:rPr lang="zh-CN" altLang="en-US" sz="1400" u="sng" dirty="0"/>
              <a:t>万以下</a:t>
            </a:r>
            <a:endParaRPr lang="en-US" altLang="zh-CN" sz="1400" u="sng" dirty="0"/>
          </a:p>
        </p:txBody>
      </p:sp>
      <p:sp>
        <p:nvSpPr>
          <p:cNvPr id="47" name="文本框 46"/>
          <p:cNvSpPr txBox="1"/>
          <p:nvPr/>
        </p:nvSpPr>
        <p:spPr>
          <a:xfrm>
            <a:off x="2579425" y="1836254"/>
            <a:ext cx="922047" cy="307777"/>
          </a:xfrm>
          <a:prstGeom prst="rect">
            <a:avLst/>
          </a:prstGeom>
          <a:noFill/>
        </p:spPr>
        <p:txBody>
          <a:bodyPr wrap="none" rtlCol="0">
            <a:spAutoFit/>
          </a:bodyPr>
          <a:lstStyle/>
          <a:p>
            <a:r>
              <a:rPr lang="en-US" altLang="zh-CN" sz="1400" u="sng" dirty="0"/>
              <a:t>1</a:t>
            </a:r>
            <a:r>
              <a:rPr lang="zh-CN" altLang="en-US" sz="1400" u="sng" dirty="0"/>
              <a:t>万</a:t>
            </a:r>
            <a:r>
              <a:rPr lang="en-US" altLang="zh-CN" sz="1400" u="sng" dirty="0"/>
              <a:t>—5</a:t>
            </a:r>
            <a:r>
              <a:rPr lang="zh-CN" altLang="en-US" sz="1400" u="sng" dirty="0"/>
              <a:t>万</a:t>
            </a:r>
            <a:endParaRPr lang="en-US" altLang="zh-CN" sz="1400" u="sng" dirty="0"/>
          </a:p>
        </p:txBody>
      </p:sp>
      <p:sp>
        <p:nvSpPr>
          <p:cNvPr id="48" name="文本框 47"/>
          <p:cNvSpPr txBox="1"/>
          <p:nvPr/>
        </p:nvSpPr>
        <p:spPr>
          <a:xfrm>
            <a:off x="3402086" y="1836254"/>
            <a:ext cx="1021433" cy="307777"/>
          </a:xfrm>
          <a:prstGeom prst="rect">
            <a:avLst/>
          </a:prstGeom>
          <a:noFill/>
        </p:spPr>
        <p:txBody>
          <a:bodyPr wrap="none" rtlCol="0">
            <a:spAutoFit/>
          </a:bodyPr>
          <a:lstStyle/>
          <a:p>
            <a:r>
              <a:rPr lang="en-US" altLang="zh-CN" sz="1400" u="sng" dirty="0"/>
              <a:t>5</a:t>
            </a:r>
            <a:r>
              <a:rPr lang="zh-CN" altLang="en-US" sz="1400" u="sng" dirty="0"/>
              <a:t>万</a:t>
            </a:r>
            <a:r>
              <a:rPr lang="en-US" altLang="zh-CN" sz="1400" u="sng" dirty="0"/>
              <a:t>—10</a:t>
            </a:r>
            <a:r>
              <a:rPr lang="zh-CN" altLang="en-US" sz="1400" u="sng" dirty="0"/>
              <a:t>万</a:t>
            </a:r>
            <a:endParaRPr lang="en-US" altLang="zh-CN" sz="1400" u="sng" dirty="0"/>
          </a:p>
        </p:txBody>
      </p:sp>
      <p:sp>
        <p:nvSpPr>
          <p:cNvPr id="58" name="文本框 57"/>
          <p:cNvSpPr txBox="1"/>
          <p:nvPr/>
        </p:nvSpPr>
        <p:spPr>
          <a:xfrm>
            <a:off x="4318102" y="1836254"/>
            <a:ext cx="1120820" cy="307777"/>
          </a:xfrm>
          <a:prstGeom prst="rect">
            <a:avLst/>
          </a:prstGeom>
          <a:noFill/>
        </p:spPr>
        <p:txBody>
          <a:bodyPr wrap="none" rtlCol="0">
            <a:spAutoFit/>
          </a:bodyPr>
          <a:lstStyle/>
          <a:p>
            <a:r>
              <a:rPr lang="en-US" altLang="zh-CN" sz="1400" u="sng" dirty="0"/>
              <a:t>10</a:t>
            </a:r>
            <a:r>
              <a:rPr lang="zh-CN" altLang="en-US" sz="1400" u="sng" dirty="0"/>
              <a:t>万</a:t>
            </a:r>
            <a:r>
              <a:rPr lang="en-US" altLang="zh-CN" sz="1400" u="sng" dirty="0"/>
              <a:t>—15</a:t>
            </a:r>
            <a:r>
              <a:rPr lang="zh-CN" altLang="en-US" sz="1400" u="sng" dirty="0"/>
              <a:t>万</a:t>
            </a:r>
            <a:endParaRPr lang="en-US" altLang="zh-CN" sz="1400" u="sng" dirty="0"/>
          </a:p>
        </p:txBody>
      </p:sp>
      <p:sp>
        <p:nvSpPr>
          <p:cNvPr id="59" name="文本框 58"/>
          <p:cNvSpPr txBox="1"/>
          <p:nvPr/>
        </p:nvSpPr>
        <p:spPr>
          <a:xfrm>
            <a:off x="5333992" y="1836559"/>
            <a:ext cx="1120820" cy="307777"/>
          </a:xfrm>
          <a:prstGeom prst="rect">
            <a:avLst/>
          </a:prstGeom>
          <a:noFill/>
        </p:spPr>
        <p:txBody>
          <a:bodyPr wrap="none" rtlCol="0">
            <a:spAutoFit/>
          </a:bodyPr>
          <a:lstStyle/>
          <a:p>
            <a:r>
              <a:rPr lang="en-US" altLang="zh-CN" sz="1400" u="sng" dirty="0"/>
              <a:t>15</a:t>
            </a:r>
            <a:r>
              <a:rPr lang="zh-CN" altLang="en-US" sz="1400" u="sng" dirty="0"/>
              <a:t>万</a:t>
            </a:r>
            <a:r>
              <a:rPr lang="en-US" altLang="zh-CN" sz="1400" u="sng" dirty="0"/>
              <a:t>—25</a:t>
            </a:r>
            <a:r>
              <a:rPr lang="zh-CN" altLang="en-US" sz="1400" u="sng" dirty="0"/>
              <a:t>万</a:t>
            </a:r>
            <a:endParaRPr lang="en-US" altLang="zh-CN" sz="1400" u="sng" dirty="0"/>
          </a:p>
        </p:txBody>
      </p:sp>
      <p:sp>
        <p:nvSpPr>
          <p:cNvPr id="60" name="文本框 59"/>
          <p:cNvSpPr txBox="1"/>
          <p:nvPr/>
        </p:nvSpPr>
        <p:spPr>
          <a:xfrm>
            <a:off x="6344730" y="1836254"/>
            <a:ext cx="1120820" cy="307777"/>
          </a:xfrm>
          <a:prstGeom prst="rect">
            <a:avLst/>
          </a:prstGeom>
          <a:noFill/>
        </p:spPr>
        <p:txBody>
          <a:bodyPr wrap="none" rtlCol="0">
            <a:spAutoFit/>
          </a:bodyPr>
          <a:lstStyle/>
          <a:p>
            <a:r>
              <a:rPr lang="en-US" altLang="zh-CN" sz="1400" u="sng" dirty="0"/>
              <a:t>25</a:t>
            </a:r>
            <a:r>
              <a:rPr lang="zh-CN" altLang="en-US" sz="1400" u="sng" dirty="0"/>
              <a:t>万</a:t>
            </a:r>
            <a:r>
              <a:rPr lang="en-US" altLang="zh-CN" sz="1400" u="sng" dirty="0"/>
              <a:t>—40</a:t>
            </a:r>
            <a:r>
              <a:rPr lang="zh-CN" altLang="en-US" sz="1400" u="sng" dirty="0"/>
              <a:t>万</a:t>
            </a:r>
            <a:endParaRPr lang="en-US" altLang="zh-CN" sz="1400" u="sng" dirty="0"/>
          </a:p>
        </p:txBody>
      </p:sp>
      <p:sp>
        <p:nvSpPr>
          <p:cNvPr id="61" name="文本框 60"/>
          <p:cNvSpPr txBox="1"/>
          <p:nvPr/>
        </p:nvSpPr>
        <p:spPr>
          <a:xfrm>
            <a:off x="7360620" y="1835949"/>
            <a:ext cx="1120820" cy="307777"/>
          </a:xfrm>
          <a:prstGeom prst="rect">
            <a:avLst/>
          </a:prstGeom>
          <a:noFill/>
        </p:spPr>
        <p:txBody>
          <a:bodyPr wrap="none" rtlCol="0">
            <a:spAutoFit/>
          </a:bodyPr>
          <a:lstStyle/>
          <a:p>
            <a:r>
              <a:rPr lang="en-US" altLang="zh-CN" sz="1400" u="sng" dirty="0"/>
              <a:t>40</a:t>
            </a:r>
            <a:r>
              <a:rPr lang="zh-CN" altLang="en-US" sz="1400" u="sng" dirty="0"/>
              <a:t>万</a:t>
            </a:r>
            <a:r>
              <a:rPr lang="en-US" altLang="zh-CN" sz="1400" u="sng" dirty="0"/>
              <a:t>—60</a:t>
            </a:r>
            <a:r>
              <a:rPr lang="zh-CN" altLang="en-US" sz="1400" u="sng" dirty="0"/>
              <a:t>万</a:t>
            </a:r>
            <a:endParaRPr lang="en-US" altLang="zh-CN" sz="1400" u="sng" dirty="0"/>
          </a:p>
        </p:txBody>
      </p:sp>
      <p:sp>
        <p:nvSpPr>
          <p:cNvPr id="62" name="文本框 61"/>
          <p:cNvSpPr txBox="1"/>
          <p:nvPr/>
        </p:nvSpPr>
        <p:spPr>
          <a:xfrm>
            <a:off x="8371358" y="1836137"/>
            <a:ext cx="1220206" cy="307777"/>
          </a:xfrm>
          <a:prstGeom prst="rect">
            <a:avLst/>
          </a:prstGeom>
          <a:noFill/>
        </p:spPr>
        <p:txBody>
          <a:bodyPr wrap="none" rtlCol="0">
            <a:spAutoFit/>
          </a:bodyPr>
          <a:lstStyle/>
          <a:p>
            <a:r>
              <a:rPr lang="en-US" altLang="zh-CN" sz="1400" u="sng" dirty="0"/>
              <a:t>60</a:t>
            </a:r>
            <a:r>
              <a:rPr lang="zh-CN" altLang="en-US" sz="1400" u="sng" dirty="0"/>
              <a:t>万</a:t>
            </a:r>
            <a:r>
              <a:rPr lang="en-US" altLang="zh-CN" sz="1400" u="sng" dirty="0"/>
              <a:t>—100</a:t>
            </a:r>
            <a:r>
              <a:rPr lang="zh-CN" altLang="en-US" sz="1400" u="sng" dirty="0"/>
              <a:t>万</a:t>
            </a:r>
            <a:endParaRPr lang="en-US" altLang="zh-CN" sz="1400" u="sng" dirty="0"/>
          </a:p>
        </p:txBody>
      </p:sp>
      <p:sp>
        <p:nvSpPr>
          <p:cNvPr id="63" name="文本框 62"/>
          <p:cNvSpPr txBox="1"/>
          <p:nvPr/>
        </p:nvSpPr>
        <p:spPr>
          <a:xfrm>
            <a:off x="9492178" y="1840779"/>
            <a:ext cx="1021433" cy="307777"/>
          </a:xfrm>
          <a:prstGeom prst="rect">
            <a:avLst/>
          </a:prstGeom>
          <a:noFill/>
        </p:spPr>
        <p:txBody>
          <a:bodyPr wrap="none" rtlCol="0">
            <a:spAutoFit/>
          </a:bodyPr>
          <a:lstStyle/>
          <a:p>
            <a:r>
              <a:rPr lang="en-US" altLang="zh-CN" sz="1400" u="sng" dirty="0"/>
              <a:t>100</a:t>
            </a:r>
            <a:r>
              <a:rPr lang="zh-CN" altLang="en-US" sz="1400" u="sng" dirty="0"/>
              <a:t>万以上</a:t>
            </a:r>
            <a:endParaRPr lang="en-US" altLang="zh-CN" sz="1400" u="sng" dirty="0"/>
          </a:p>
        </p:txBody>
      </p:sp>
      <p:sp>
        <p:nvSpPr>
          <p:cNvPr id="2" name="文本框 1">
            <a:hlinkClick r:id="rId3" action="ppaction://hlinksldjump"/>
          </p:cNvPr>
          <p:cNvSpPr txBox="1"/>
          <p:nvPr/>
        </p:nvSpPr>
        <p:spPr>
          <a:xfrm>
            <a:off x="96520" y="132080"/>
            <a:ext cx="1097280" cy="365760"/>
          </a:xfrm>
          <a:prstGeom prst="rect">
            <a:avLst/>
          </a:prstGeom>
          <a:solidFill>
            <a:srgbClr val="00B0F0"/>
          </a:solidFill>
        </p:spPr>
        <p:txBody>
          <a:bodyPr wrap="none" rtlCol="0">
            <a:spAutoFit/>
          </a:bodyPr>
          <a:lstStyle/>
          <a:p>
            <a:r>
              <a:rPr lang="zh-CN" altLang="en-US" u="sng" dirty="0">
                <a:solidFill>
                  <a:schemeClr val="bg1"/>
                </a:solidFill>
              </a:rPr>
              <a:t>公司名称</a:t>
            </a:r>
            <a:endParaRPr lang="zh-CN" altLang="en-US" u="sng" dirty="0">
              <a:solidFill>
                <a:schemeClr val="bg1"/>
              </a:solidFill>
            </a:endParaRPr>
          </a:p>
        </p:txBody>
      </p:sp>
      <p:sp>
        <p:nvSpPr>
          <p:cNvPr id="3" name="圆角矩形 2">
            <a:hlinkClick r:id="rId4" action="ppaction://hlinksldjump"/>
          </p:cNvPr>
          <p:cNvSpPr/>
          <p:nvPr/>
        </p:nvSpPr>
        <p:spPr>
          <a:xfrm>
            <a:off x="8476167" y="107315"/>
            <a:ext cx="117665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账号信息</a:t>
            </a:r>
            <a:endParaRPr lang="zh-CN" altLang="en-US" u="sng" dirty="0"/>
          </a:p>
        </p:txBody>
      </p:sp>
      <p:sp>
        <p:nvSpPr>
          <p:cNvPr id="16" name="圆角矩形 15">
            <a:hlinkClick r:id="rId5" action="ppaction://hlinksldjump"/>
          </p:cNvPr>
          <p:cNvSpPr/>
          <p:nvPr/>
        </p:nvSpPr>
        <p:spPr>
          <a:xfrm>
            <a:off x="9686477" y="107315"/>
            <a:ext cx="116649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账号管理</a:t>
            </a:r>
            <a:endParaRPr lang="zh-CN" altLang="en-US" u="sng" dirty="0"/>
          </a:p>
        </p:txBody>
      </p:sp>
      <p:sp>
        <p:nvSpPr>
          <p:cNvPr id="17" name="圆角矩形 16">
            <a:hlinkClick r:id="" action="ppaction://hlinkshowjump?jump=firstslide"/>
          </p:cNvPr>
          <p:cNvSpPr/>
          <p:nvPr/>
        </p:nvSpPr>
        <p:spPr>
          <a:xfrm>
            <a:off x="10893612" y="107315"/>
            <a:ext cx="1162740"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退出登录</a:t>
            </a:r>
            <a:endParaRPr lang="zh-CN" altLang="en-US"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29995" y="132080"/>
            <a:ext cx="1554480" cy="365760"/>
          </a:xfrm>
          <a:prstGeom prst="rect">
            <a:avLst/>
          </a:prstGeom>
          <a:solidFill>
            <a:srgbClr val="00B0F0"/>
          </a:solidFill>
        </p:spPr>
        <p:txBody>
          <a:bodyPr wrap="none" rtlCol="0">
            <a:spAutoFit/>
          </a:bodyPr>
          <a:lstStyle/>
          <a:p>
            <a:r>
              <a:rPr lang="zh-CN" altLang="en-US" dirty="0">
                <a:solidFill>
                  <a:schemeClr val="bg1"/>
                </a:solidFill>
              </a:rPr>
              <a:t>媒体资源服务</a:t>
            </a:r>
            <a:endParaRPr lang="zh-CN" altLang="en-US" dirty="0">
              <a:solidFill>
                <a:schemeClr val="bg1"/>
              </a:solidFill>
            </a:endParaRPr>
          </a:p>
        </p:txBody>
      </p:sp>
      <p:sp>
        <p:nvSpPr>
          <p:cNvPr id="7" name="圆角矩形 6"/>
          <p:cNvSpPr/>
          <p:nvPr/>
        </p:nvSpPr>
        <p:spPr>
          <a:xfrm>
            <a:off x="4640687" y="132080"/>
            <a:ext cx="2910071"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合作咨询：</a:t>
            </a:r>
            <a:r>
              <a:rPr lang="en-US" altLang="zh-CN" dirty="0"/>
              <a:t>400 xxx </a:t>
            </a:r>
            <a:r>
              <a:rPr lang="en-US" altLang="zh-CN" dirty="0" err="1"/>
              <a:t>xxxx</a:t>
            </a:r>
            <a:endParaRPr lang="zh-CN" altLang="en-US" u="sng" dirty="0"/>
          </a:p>
        </p:txBody>
      </p:sp>
      <p:sp>
        <p:nvSpPr>
          <p:cNvPr id="9" name="圆角矩形 8">
            <a:hlinkClick r:id="rId1" action="ppaction://hlinksldjump"/>
          </p:cNvPr>
          <p:cNvSpPr/>
          <p:nvPr/>
        </p:nvSpPr>
        <p:spPr>
          <a:xfrm>
            <a:off x="8519050" y="132080"/>
            <a:ext cx="117665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账号信息</a:t>
            </a:r>
            <a:endParaRPr lang="zh-CN" altLang="en-US" u="sng" dirty="0"/>
          </a:p>
        </p:txBody>
      </p:sp>
      <p:sp>
        <p:nvSpPr>
          <p:cNvPr id="2" name="圆角矩形 1">
            <a:hlinkClick r:id="rId2" action="ppaction://hlinksldjump"/>
          </p:cNvPr>
          <p:cNvSpPr/>
          <p:nvPr/>
        </p:nvSpPr>
        <p:spPr>
          <a:xfrm>
            <a:off x="9729360" y="132080"/>
            <a:ext cx="116649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账号管理</a:t>
            </a:r>
            <a:endParaRPr lang="zh-CN" altLang="en-US" u="sng" dirty="0"/>
          </a:p>
        </p:txBody>
      </p:sp>
      <p:sp>
        <p:nvSpPr>
          <p:cNvPr id="3" name="圆角矩形 2">
            <a:hlinkClick r:id="" action="ppaction://hlinkshowjump?jump=firstslide"/>
          </p:cNvPr>
          <p:cNvSpPr/>
          <p:nvPr/>
        </p:nvSpPr>
        <p:spPr>
          <a:xfrm>
            <a:off x="10936495" y="132080"/>
            <a:ext cx="1162740"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退出登录</a:t>
            </a:r>
            <a:endParaRPr lang="zh-CN" altLang="en-US" u="sng" dirty="0"/>
          </a:p>
        </p:txBody>
      </p:sp>
      <p:sp>
        <p:nvSpPr>
          <p:cNvPr id="4" name="文本框 3">
            <a:hlinkClick r:id="rId3" action="ppaction://hlinksldjump"/>
          </p:cNvPr>
          <p:cNvSpPr txBox="1"/>
          <p:nvPr/>
        </p:nvSpPr>
        <p:spPr>
          <a:xfrm>
            <a:off x="47625" y="132080"/>
            <a:ext cx="1097280" cy="365760"/>
          </a:xfrm>
          <a:prstGeom prst="rect">
            <a:avLst/>
          </a:prstGeom>
          <a:solidFill>
            <a:srgbClr val="00B0F0"/>
          </a:solidFill>
        </p:spPr>
        <p:txBody>
          <a:bodyPr wrap="none" rtlCol="0">
            <a:spAutoFit/>
          </a:bodyPr>
          <a:lstStyle/>
          <a:p>
            <a:r>
              <a:rPr lang="zh-CN" altLang="en-US" u="sng" dirty="0">
                <a:solidFill>
                  <a:schemeClr val="bg1"/>
                </a:solidFill>
              </a:rPr>
              <a:t>公司名称</a:t>
            </a:r>
            <a:endParaRPr lang="zh-CN" altLang="en-US" u="sng" dirty="0">
              <a:solidFill>
                <a:schemeClr val="bg1"/>
              </a:solidFill>
            </a:endParaRPr>
          </a:p>
        </p:txBody>
      </p:sp>
      <p:sp>
        <p:nvSpPr>
          <p:cNvPr id="6" name="文本框 5"/>
          <p:cNvSpPr txBox="1"/>
          <p:nvPr/>
        </p:nvSpPr>
        <p:spPr>
          <a:xfrm>
            <a:off x="3656965" y="974090"/>
            <a:ext cx="1403350" cy="365760"/>
          </a:xfrm>
          <a:prstGeom prst="rect">
            <a:avLst/>
          </a:prstGeom>
          <a:solidFill>
            <a:srgbClr val="00B0F0"/>
          </a:solidFill>
        </p:spPr>
        <p:txBody>
          <a:bodyPr wrap="square" rtlCol="0">
            <a:spAutoFit/>
          </a:bodyPr>
          <a:p>
            <a:r>
              <a:rPr lang="zh-CN" altLang="en-US" dirty="0">
                <a:solidFill>
                  <a:schemeClr val="bg1"/>
                </a:solidFill>
              </a:rPr>
              <a:t>资源类型</a:t>
            </a:r>
            <a:endParaRPr lang="zh-CN" altLang="en-US" dirty="0">
              <a:solidFill>
                <a:schemeClr val="bg1"/>
              </a:solidFill>
            </a:endParaRPr>
          </a:p>
        </p:txBody>
      </p:sp>
      <p:sp>
        <p:nvSpPr>
          <p:cNvPr id="8" name="文本框 7"/>
          <p:cNvSpPr txBox="1"/>
          <p:nvPr/>
        </p:nvSpPr>
        <p:spPr>
          <a:xfrm>
            <a:off x="5648325" y="974090"/>
            <a:ext cx="1403350" cy="365760"/>
          </a:xfrm>
          <a:prstGeom prst="rect">
            <a:avLst/>
          </a:prstGeom>
          <a:solidFill>
            <a:srgbClr val="00B0F0"/>
          </a:solidFill>
        </p:spPr>
        <p:txBody>
          <a:bodyPr wrap="square" rtlCol="0">
            <a:spAutoFit/>
          </a:bodyPr>
          <a:p>
            <a:r>
              <a:rPr lang="zh-CN" altLang="en-US" dirty="0">
                <a:solidFill>
                  <a:schemeClr val="bg1"/>
                </a:solidFill>
              </a:rPr>
              <a:t>资源地域</a:t>
            </a:r>
            <a:endParaRPr lang="zh-CN" altLang="en-US" dirty="0">
              <a:solidFill>
                <a:schemeClr val="bg1"/>
              </a:solidFill>
            </a:endParaRPr>
          </a:p>
        </p:txBody>
      </p:sp>
      <p:sp>
        <p:nvSpPr>
          <p:cNvPr id="10" name="文本框 9"/>
          <p:cNvSpPr txBox="1"/>
          <p:nvPr/>
        </p:nvSpPr>
        <p:spPr>
          <a:xfrm>
            <a:off x="7642225" y="974090"/>
            <a:ext cx="1403350" cy="365760"/>
          </a:xfrm>
          <a:prstGeom prst="rect">
            <a:avLst/>
          </a:prstGeom>
          <a:solidFill>
            <a:srgbClr val="00B0F0"/>
          </a:solidFill>
        </p:spPr>
        <p:txBody>
          <a:bodyPr wrap="square" rtlCol="0">
            <a:spAutoFit/>
          </a:bodyPr>
          <a:p>
            <a:r>
              <a:rPr lang="zh-CN" altLang="en-US" dirty="0">
                <a:solidFill>
                  <a:schemeClr val="bg1"/>
                </a:solidFill>
              </a:rPr>
              <a:t>资源属性</a:t>
            </a:r>
            <a:endParaRPr lang="zh-CN" altLang="en-US" dirty="0">
              <a:solidFill>
                <a:schemeClr val="bg1"/>
              </a:solidFill>
            </a:endParaRPr>
          </a:p>
        </p:txBody>
      </p:sp>
      <p:sp>
        <p:nvSpPr>
          <p:cNvPr id="11" name="流程图: 合并 10"/>
          <p:cNvSpPr/>
          <p:nvPr/>
        </p:nvSpPr>
        <p:spPr>
          <a:xfrm>
            <a:off x="4787900" y="1094105"/>
            <a:ext cx="146050" cy="125730"/>
          </a:xfrm>
          <a:prstGeom prst="flowChartMerg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合并 11"/>
          <p:cNvSpPr/>
          <p:nvPr/>
        </p:nvSpPr>
        <p:spPr>
          <a:xfrm>
            <a:off x="6804025" y="1094105"/>
            <a:ext cx="146050" cy="125730"/>
          </a:xfrm>
          <a:prstGeom prst="flowChartMerg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流程图: 合并 12"/>
          <p:cNvSpPr/>
          <p:nvPr/>
        </p:nvSpPr>
        <p:spPr>
          <a:xfrm>
            <a:off x="8754110" y="1094105"/>
            <a:ext cx="146050" cy="125730"/>
          </a:xfrm>
          <a:prstGeom prst="flowChartMerg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4" name="表格 13"/>
          <p:cNvGraphicFramePr/>
          <p:nvPr/>
        </p:nvGraphicFramePr>
        <p:xfrm>
          <a:off x="1830070" y="2007235"/>
          <a:ext cx="8533765" cy="3048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lgn="ctr">
                        <a:buNone/>
                      </a:pPr>
                      <a:r>
                        <a:rPr lang="zh-CN" altLang="en-US"/>
                        <a:t>资源公司</a:t>
                      </a: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zh-CN" altLang="en-US"/>
                        <a:t>资源类型</a:t>
                      </a: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zh-CN" altLang="en-US"/>
                        <a:t>资源属性</a:t>
                      </a: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zh-CN" altLang="en-US"/>
                        <a:t>资源地域</a:t>
                      </a: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zh-CN" altLang="en-US"/>
                        <a:t>刊例价</a:t>
                      </a: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381000">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381000">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381000">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381000">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381000">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381000">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381000">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endParaRPr lang="zh-CN"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
        <p:nvSpPr>
          <p:cNvPr id="57" name="文本框 56"/>
          <p:cNvSpPr txBox="1"/>
          <p:nvPr/>
        </p:nvSpPr>
        <p:spPr>
          <a:xfrm>
            <a:off x="4582160" y="5560060"/>
            <a:ext cx="3027680" cy="365760"/>
          </a:xfrm>
          <a:prstGeom prst="rect">
            <a:avLst/>
          </a:prstGeom>
          <a:noFill/>
        </p:spPr>
        <p:txBody>
          <a:bodyPr wrap="none" rtlCol="0">
            <a:spAutoFit/>
          </a:bodyPr>
          <a:p>
            <a:r>
              <a:rPr lang="en-US" altLang="zh-CN"/>
              <a:t>1 2 3 4 5 ......100       </a:t>
            </a:r>
            <a:r>
              <a:rPr lang="zh-CN" altLang="en-US"/>
              <a:t>下一页</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268095" y="132080"/>
            <a:ext cx="1554480" cy="365760"/>
          </a:xfrm>
          <a:prstGeom prst="rect">
            <a:avLst/>
          </a:prstGeom>
          <a:solidFill>
            <a:srgbClr val="00B0F0"/>
          </a:solidFill>
        </p:spPr>
        <p:txBody>
          <a:bodyPr wrap="none" rtlCol="0">
            <a:spAutoFit/>
          </a:bodyPr>
          <a:lstStyle/>
          <a:p>
            <a:r>
              <a:rPr lang="zh-CN" altLang="en-US" dirty="0">
                <a:solidFill>
                  <a:schemeClr val="bg1"/>
                </a:solidFill>
              </a:rPr>
              <a:t>直播策划合作</a:t>
            </a:r>
            <a:endParaRPr lang="zh-CN" altLang="en-US" dirty="0">
              <a:solidFill>
                <a:schemeClr val="bg1"/>
              </a:solidFill>
            </a:endParaRPr>
          </a:p>
        </p:txBody>
      </p:sp>
      <p:sp>
        <p:nvSpPr>
          <p:cNvPr id="4" name="椭圆 3"/>
          <p:cNvSpPr/>
          <p:nvPr/>
        </p:nvSpPr>
        <p:spPr>
          <a:xfrm>
            <a:off x="2283460" y="1146810"/>
            <a:ext cx="1412875" cy="1272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策略   咨询</a:t>
            </a:r>
            <a:endParaRPr lang="zh-CN" altLang="en-US"/>
          </a:p>
        </p:txBody>
      </p:sp>
      <p:sp>
        <p:nvSpPr>
          <p:cNvPr id="5" name="矩形 4"/>
          <p:cNvSpPr/>
          <p:nvPr/>
        </p:nvSpPr>
        <p:spPr>
          <a:xfrm>
            <a:off x="4838700" y="1014095"/>
            <a:ext cx="5880735" cy="1537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400"/>
              <a:t>品牌形象</a:t>
            </a:r>
            <a:endParaRPr lang="zh-CN" altLang="en-US" sz="1400"/>
          </a:p>
          <a:p>
            <a:pPr algn="l"/>
            <a:endParaRPr lang="zh-CN" altLang="en-US" sz="1200"/>
          </a:p>
          <a:p>
            <a:pPr algn="l"/>
            <a:r>
              <a:rPr lang="zh-CN" altLang="en-US" sz="1400"/>
              <a:t>受众分析</a:t>
            </a:r>
            <a:endParaRPr lang="zh-CN" altLang="en-US" sz="1400"/>
          </a:p>
          <a:p>
            <a:pPr algn="l"/>
            <a:endParaRPr lang="zh-CN" altLang="en-US" sz="1200"/>
          </a:p>
          <a:p>
            <a:pPr algn="l"/>
            <a:r>
              <a:rPr lang="zh-CN" altLang="en-US" sz="1400"/>
              <a:t>传播规划</a:t>
            </a:r>
            <a:endParaRPr lang="zh-CN" altLang="en-US" sz="1400"/>
          </a:p>
          <a:p>
            <a:pPr algn="l"/>
            <a:endParaRPr lang="zh-CN" altLang="en-US" sz="1200"/>
          </a:p>
          <a:p>
            <a:pPr algn="l"/>
            <a:r>
              <a:rPr lang="zh-CN" altLang="en-US" sz="1400"/>
              <a:t>数据预估</a:t>
            </a:r>
            <a:endParaRPr lang="zh-CN" altLang="en-US" sz="1400"/>
          </a:p>
        </p:txBody>
      </p:sp>
      <p:sp>
        <p:nvSpPr>
          <p:cNvPr id="6" name="椭圆 5"/>
          <p:cNvSpPr/>
          <p:nvPr/>
        </p:nvSpPr>
        <p:spPr>
          <a:xfrm>
            <a:off x="2283460" y="5020310"/>
            <a:ext cx="1412875" cy="1272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资源</a:t>
            </a:r>
            <a:endParaRPr lang="zh-CN" altLang="en-US"/>
          </a:p>
          <a:p>
            <a:pPr algn="ctr"/>
            <a:r>
              <a:rPr lang="zh-CN" altLang="en-US"/>
              <a:t>整合</a:t>
            </a:r>
            <a:endParaRPr lang="zh-CN" altLang="en-US"/>
          </a:p>
        </p:txBody>
      </p:sp>
      <p:sp>
        <p:nvSpPr>
          <p:cNvPr id="7" name="矩形 6"/>
          <p:cNvSpPr/>
          <p:nvPr/>
        </p:nvSpPr>
        <p:spPr>
          <a:xfrm>
            <a:off x="1910080" y="2950845"/>
            <a:ext cx="5880735" cy="1537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400"/>
              <a:t>内容创意</a:t>
            </a:r>
            <a:endParaRPr lang="zh-CN" altLang="en-US" sz="1400"/>
          </a:p>
          <a:p>
            <a:pPr algn="l"/>
            <a:endParaRPr lang="zh-CN" altLang="en-US" sz="1200"/>
          </a:p>
          <a:p>
            <a:pPr algn="l"/>
            <a:r>
              <a:rPr lang="zh-CN" altLang="en-US" sz="1400"/>
              <a:t>话题策划</a:t>
            </a:r>
            <a:endParaRPr lang="zh-CN" altLang="en-US" sz="1400"/>
          </a:p>
          <a:p>
            <a:pPr algn="l"/>
            <a:endParaRPr lang="zh-CN" altLang="en-US" sz="1200"/>
          </a:p>
          <a:p>
            <a:pPr algn="l"/>
            <a:r>
              <a:rPr lang="zh-CN" altLang="en-US" sz="1400"/>
              <a:t>事件策划</a:t>
            </a:r>
            <a:endParaRPr lang="zh-CN" altLang="en-US" sz="1400"/>
          </a:p>
          <a:p>
            <a:pPr algn="l"/>
            <a:endParaRPr lang="zh-CN" altLang="en-US" sz="1200"/>
          </a:p>
          <a:p>
            <a:pPr algn="l"/>
            <a:r>
              <a:rPr lang="zh-CN" altLang="en-US" sz="1400"/>
              <a:t>执行规划</a:t>
            </a:r>
            <a:endParaRPr lang="zh-CN" altLang="en-US" sz="1400"/>
          </a:p>
        </p:txBody>
      </p:sp>
      <p:sp>
        <p:nvSpPr>
          <p:cNvPr id="11" name="矩形 10"/>
          <p:cNvSpPr/>
          <p:nvPr/>
        </p:nvSpPr>
        <p:spPr>
          <a:xfrm>
            <a:off x="4838700" y="4888230"/>
            <a:ext cx="5880735" cy="1537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400"/>
              <a:t>直播平台</a:t>
            </a:r>
            <a:endParaRPr lang="zh-CN" altLang="en-US" sz="1400"/>
          </a:p>
          <a:p>
            <a:pPr algn="l"/>
            <a:endParaRPr lang="zh-CN" altLang="en-US" sz="1400"/>
          </a:p>
          <a:p>
            <a:pPr algn="l"/>
            <a:endParaRPr lang="zh-CN" altLang="en-US" sz="1200"/>
          </a:p>
          <a:p>
            <a:pPr algn="l"/>
            <a:endParaRPr lang="zh-CN" altLang="en-US" sz="1400"/>
          </a:p>
          <a:p>
            <a:pPr algn="l"/>
            <a:endParaRPr lang="zh-CN" altLang="en-US" sz="1200"/>
          </a:p>
          <a:p>
            <a:pPr algn="l"/>
            <a:r>
              <a:rPr lang="zh-CN" altLang="en-US" sz="1400"/>
              <a:t>主播资源</a:t>
            </a:r>
            <a:endParaRPr lang="zh-CN" altLang="en-US" sz="1400"/>
          </a:p>
        </p:txBody>
      </p:sp>
      <p:sp>
        <p:nvSpPr>
          <p:cNvPr id="12" name="椭圆 11"/>
          <p:cNvSpPr/>
          <p:nvPr/>
        </p:nvSpPr>
        <p:spPr>
          <a:xfrm>
            <a:off x="8695690" y="3082925"/>
            <a:ext cx="1412875" cy="1272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内容</a:t>
            </a:r>
            <a:endParaRPr lang="zh-CN" altLang="en-US"/>
          </a:p>
          <a:p>
            <a:pPr algn="ctr"/>
            <a:r>
              <a:rPr lang="zh-CN" altLang="en-US"/>
              <a:t>策划</a:t>
            </a:r>
            <a:endParaRPr lang="zh-CN" altLang="en-US"/>
          </a:p>
        </p:txBody>
      </p:sp>
      <p:sp>
        <p:nvSpPr>
          <p:cNvPr id="15" name="圆角矩形 14"/>
          <p:cNvSpPr/>
          <p:nvPr/>
        </p:nvSpPr>
        <p:spPr>
          <a:xfrm>
            <a:off x="4145856" y="113085"/>
            <a:ext cx="2910071"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合作咨询：</a:t>
            </a:r>
            <a:r>
              <a:rPr lang="en-US" altLang="zh-CN" dirty="0"/>
              <a:t>400 xxx </a:t>
            </a:r>
            <a:r>
              <a:rPr lang="en-US" altLang="zh-CN" dirty="0" err="1"/>
              <a:t>xxxx</a:t>
            </a:r>
            <a:endParaRPr lang="zh-CN" altLang="en-US" u="sng" dirty="0"/>
          </a:p>
        </p:txBody>
      </p:sp>
      <p:sp>
        <p:nvSpPr>
          <p:cNvPr id="2" name="文本框 1">
            <a:hlinkClick r:id="rId1" action="ppaction://hlinksldjump"/>
          </p:cNvPr>
          <p:cNvSpPr txBox="1"/>
          <p:nvPr/>
        </p:nvSpPr>
        <p:spPr>
          <a:xfrm>
            <a:off x="109220" y="132080"/>
            <a:ext cx="1097280" cy="365760"/>
          </a:xfrm>
          <a:prstGeom prst="rect">
            <a:avLst/>
          </a:prstGeom>
          <a:solidFill>
            <a:srgbClr val="00B0F0"/>
          </a:solidFill>
        </p:spPr>
        <p:txBody>
          <a:bodyPr wrap="none" rtlCol="0">
            <a:spAutoFit/>
          </a:bodyPr>
          <a:lstStyle/>
          <a:p>
            <a:r>
              <a:rPr lang="zh-CN" altLang="en-US" u="sng" dirty="0">
                <a:solidFill>
                  <a:schemeClr val="bg1"/>
                </a:solidFill>
              </a:rPr>
              <a:t>公司名称</a:t>
            </a:r>
            <a:endParaRPr lang="zh-CN" altLang="en-US" u="sng" dirty="0">
              <a:solidFill>
                <a:schemeClr val="bg1"/>
              </a:solidFill>
            </a:endParaRPr>
          </a:p>
        </p:txBody>
      </p:sp>
      <p:sp>
        <p:nvSpPr>
          <p:cNvPr id="9" name="圆角矩形 8">
            <a:hlinkClick r:id="rId2" action="ppaction://hlinksldjump"/>
          </p:cNvPr>
          <p:cNvSpPr/>
          <p:nvPr/>
        </p:nvSpPr>
        <p:spPr>
          <a:xfrm>
            <a:off x="8545554" y="113085"/>
            <a:ext cx="117665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账号信息</a:t>
            </a:r>
            <a:endParaRPr lang="zh-CN" altLang="en-US" u="sng" dirty="0"/>
          </a:p>
        </p:txBody>
      </p:sp>
      <p:sp>
        <p:nvSpPr>
          <p:cNvPr id="3" name="圆角矩形 2">
            <a:hlinkClick r:id="rId3" action="ppaction://hlinksldjump"/>
          </p:cNvPr>
          <p:cNvSpPr/>
          <p:nvPr/>
        </p:nvSpPr>
        <p:spPr>
          <a:xfrm>
            <a:off x="9755864" y="113085"/>
            <a:ext cx="116649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账号管理</a:t>
            </a:r>
            <a:endParaRPr lang="zh-CN" altLang="en-US" u="sng" dirty="0"/>
          </a:p>
        </p:txBody>
      </p:sp>
      <p:sp>
        <p:nvSpPr>
          <p:cNvPr id="8" name="圆角矩形 7">
            <a:hlinkClick r:id="" action="ppaction://hlinkshowjump?jump=firstslide"/>
          </p:cNvPr>
          <p:cNvSpPr/>
          <p:nvPr/>
        </p:nvSpPr>
        <p:spPr>
          <a:xfrm>
            <a:off x="10962999" y="113085"/>
            <a:ext cx="1136236"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退出登录</a:t>
            </a:r>
            <a:endParaRPr lang="zh-CN" altLang="en-US"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20470" y="132080"/>
            <a:ext cx="2468880" cy="365760"/>
          </a:xfrm>
          <a:prstGeom prst="rect">
            <a:avLst/>
          </a:prstGeom>
          <a:solidFill>
            <a:srgbClr val="00B0F0"/>
          </a:solidFill>
        </p:spPr>
        <p:txBody>
          <a:bodyPr wrap="none" rtlCol="0">
            <a:spAutoFit/>
          </a:bodyPr>
          <a:lstStyle/>
          <a:p>
            <a:r>
              <a:rPr lang="zh-CN" altLang="en-US" dirty="0">
                <a:solidFill>
                  <a:schemeClr val="bg1"/>
                </a:solidFill>
              </a:rPr>
              <a:t>媒体资源投放策略服务</a:t>
            </a:r>
            <a:endParaRPr lang="zh-CN" altLang="en-US" dirty="0">
              <a:solidFill>
                <a:schemeClr val="bg1"/>
              </a:solidFill>
            </a:endParaRPr>
          </a:p>
        </p:txBody>
      </p:sp>
      <p:sp>
        <p:nvSpPr>
          <p:cNvPr id="7" name="圆角矩形 6"/>
          <p:cNvSpPr/>
          <p:nvPr/>
        </p:nvSpPr>
        <p:spPr>
          <a:xfrm>
            <a:off x="4119352" y="132080"/>
            <a:ext cx="2910071"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合作咨询：</a:t>
            </a:r>
            <a:r>
              <a:rPr lang="en-US" altLang="zh-CN" dirty="0"/>
              <a:t>400 xxx </a:t>
            </a:r>
            <a:r>
              <a:rPr lang="en-US" altLang="zh-CN" dirty="0" err="1"/>
              <a:t>xxxx</a:t>
            </a:r>
            <a:endParaRPr lang="zh-CN" altLang="en-US" u="sng" dirty="0"/>
          </a:p>
        </p:txBody>
      </p:sp>
      <p:sp>
        <p:nvSpPr>
          <p:cNvPr id="9" name="圆角矩形 8">
            <a:hlinkClick r:id="rId1" action="ppaction://hlinksldjump"/>
          </p:cNvPr>
          <p:cNvSpPr/>
          <p:nvPr/>
        </p:nvSpPr>
        <p:spPr>
          <a:xfrm>
            <a:off x="8519050" y="132080"/>
            <a:ext cx="117665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账号信息</a:t>
            </a:r>
            <a:endParaRPr lang="zh-CN" altLang="en-US" u="sng" dirty="0"/>
          </a:p>
        </p:txBody>
      </p:sp>
      <p:sp>
        <p:nvSpPr>
          <p:cNvPr id="2" name="圆角矩形 1">
            <a:hlinkClick r:id="rId2" action="ppaction://hlinksldjump"/>
          </p:cNvPr>
          <p:cNvSpPr/>
          <p:nvPr/>
        </p:nvSpPr>
        <p:spPr>
          <a:xfrm>
            <a:off x="9729360" y="132080"/>
            <a:ext cx="1166495"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账号管理</a:t>
            </a:r>
            <a:endParaRPr lang="zh-CN" altLang="en-US" u="sng" dirty="0"/>
          </a:p>
        </p:txBody>
      </p:sp>
      <p:sp>
        <p:nvSpPr>
          <p:cNvPr id="3" name="圆角矩形 2">
            <a:hlinkClick r:id="" action="ppaction://hlinkshowjump?jump=firstslide"/>
          </p:cNvPr>
          <p:cNvSpPr/>
          <p:nvPr/>
        </p:nvSpPr>
        <p:spPr>
          <a:xfrm>
            <a:off x="10936495" y="132080"/>
            <a:ext cx="1162740" cy="390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t>退出登录</a:t>
            </a:r>
            <a:endParaRPr lang="zh-CN" altLang="en-US" u="sng" dirty="0"/>
          </a:p>
        </p:txBody>
      </p:sp>
      <p:sp>
        <p:nvSpPr>
          <p:cNvPr id="4" name="文本框 3">
            <a:hlinkClick r:id="rId3" action="ppaction://hlinksldjump"/>
          </p:cNvPr>
          <p:cNvSpPr txBox="1"/>
          <p:nvPr/>
        </p:nvSpPr>
        <p:spPr>
          <a:xfrm>
            <a:off x="47625" y="132080"/>
            <a:ext cx="1097280" cy="365760"/>
          </a:xfrm>
          <a:prstGeom prst="rect">
            <a:avLst/>
          </a:prstGeom>
          <a:solidFill>
            <a:srgbClr val="00B0F0"/>
          </a:solidFill>
        </p:spPr>
        <p:txBody>
          <a:bodyPr wrap="none" rtlCol="0">
            <a:spAutoFit/>
          </a:bodyPr>
          <a:lstStyle/>
          <a:p>
            <a:r>
              <a:rPr lang="zh-CN" altLang="en-US" u="sng" dirty="0">
                <a:solidFill>
                  <a:schemeClr val="bg1"/>
                </a:solidFill>
              </a:rPr>
              <a:t>公司名称</a:t>
            </a:r>
            <a:endParaRPr lang="zh-CN" altLang="en-US" u="sng" dirty="0">
              <a:solidFill>
                <a:schemeClr val="bg1"/>
              </a:solidFill>
            </a:endParaRPr>
          </a:p>
        </p:txBody>
      </p:sp>
      <p:sp>
        <p:nvSpPr>
          <p:cNvPr id="6" name="椭圆 5"/>
          <p:cNvSpPr/>
          <p:nvPr/>
        </p:nvSpPr>
        <p:spPr>
          <a:xfrm>
            <a:off x="2283460" y="1647190"/>
            <a:ext cx="1412875" cy="1272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策略   分析</a:t>
            </a:r>
            <a:endParaRPr lang="zh-CN" altLang="en-US"/>
          </a:p>
        </p:txBody>
      </p:sp>
      <p:sp>
        <p:nvSpPr>
          <p:cNvPr id="8" name="矩形 7"/>
          <p:cNvSpPr/>
          <p:nvPr/>
        </p:nvSpPr>
        <p:spPr>
          <a:xfrm>
            <a:off x="4838700" y="1514475"/>
            <a:ext cx="5880735" cy="1537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a:t>品牌形象</a:t>
            </a:r>
            <a:endParaRPr lang="zh-CN" altLang="en-US" sz="1400"/>
          </a:p>
          <a:p>
            <a:pPr algn="l"/>
            <a:endParaRPr lang="zh-CN" altLang="en-US" sz="1400"/>
          </a:p>
          <a:p>
            <a:pPr algn="l"/>
            <a:r>
              <a:rPr lang="zh-CN" altLang="en-US" sz="1400"/>
              <a:t>受众分析</a:t>
            </a:r>
            <a:endParaRPr lang="zh-CN" altLang="en-US" sz="1400"/>
          </a:p>
          <a:p>
            <a:pPr algn="l"/>
            <a:endParaRPr lang="zh-CN" altLang="en-US" sz="1400"/>
          </a:p>
          <a:p>
            <a:pPr algn="l"/>
            <a:r>
              <a:rPr lang="zh-CN" altLang="en-US" sz="1400"/>
              <a:t>传播规划</a:t>
            </a:r>
            <a:endParaRPr lang="zh-CN" altLang="en-US" sz="1400"/>
          </a:p>
          <a:p>
            <a:pPr algn="l"/>
            <a:endParaRPr lang="zh-CN" altLang="en-US" sz="1400"/>
          </a:p>
          <a:p>
            <a:pPr algn="l"/>
            <a:r>
              <a:rPr lang="zh-CN" altLang="en-US" sz="1400"/>
              <a:t>数据预估</a:t>
            </a:r>
            <a:endParaRPr lang="zh-CN" altLang="en-US" sz="1400"/>
          </a:p>
        </p:txBody>
      </p:sp>
      <p:sp>
        <p:nvSpPr>
          <p:cNvPr id="10" name="椭圆 9"/>
          <p:cNvSpPr/>
          <p:nvPr/>
        </p:nvSpPr>
        <p:spPr>
          <a:xfrm>
            <a:off x="2283460" y="4019550"/>
            <a:ext cx="1412875" cy="1272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渠道</a:t>
            </a:r>
            <a:endParaRPr lang="zh-CN" altLang="en-US"/>
          </a:p>
          <a:p>
            <a:pPr algn="ctr"/>
            <a:r>
              <a:rPr lang="zh-CN" altLang="en-US"/>
              <a:t>选择</a:t>
            </a:r>
            <a:endParaRPr lang="zh-CN" altLang="en-US"/>
          </a:p>
        </p:txBody>
      </p:sp>
      <p:sp>
        <p:nvSpPr>
          <p:cNvPr id="11" name="矩形 10"/>
          <p:cNvSpPr/>
          <p:nvPr/>
        </p:nvSpPr>
        <p:spPr>
          <a:xfrm>
            <a:off x="4838700" y="3887470"/>
            <a:ext cx="5880735" cy="1537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a:t>渠道分析</a:t>
            </a:r>
            <a:endParaRPr lang="zh-CN" altLang="en-US" sz="1400"/>
          </a:p>
          <a:p>
            <a:pPr algn="l"/>
            <a:endParaRPr lang="zh-CN" altLang="en-US" sz="1400"/>
          </a:p>
          <a:p>
            <a:pPr algn="l"/>
            <a:endParaRPr lang="zh-CN" altLang="en-US" sz="1400"/>
          </a:p>
          <a:p>
            <a:pPr algn="l"/>
            <a:r>
              <a:rPr lang="zh-CN" altLang="en-US" sz="1400"/>
              <a:t>投放策略</a:t>
            </a:r>
            <a:endParaRPr lang="zh-CN" altLang="en-US" sz="1400"/>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160186_29*i*1"/>
  <p:tag name="KSO_WM_TEMPLATE_CATEGORY" val="custom"/>
  <p:tag name="KSO_WM_TEMPLATE_INDEX" val="160186"/>
</p:tagLst>
</file>

<file path=ppt/tags/tag2.xml><?xml version="1.0" encoding="utf-8"?>
<p:tagLst xmlns:p="http://schemas.openxmlformats.org/presentationml/2006/main">
  <p:tag name="KSO_WM_TAG_VERSION" val="1.0"/>
  <p:tag name="KSO_WM_TEMPLATE_CATEGORY" val="custom"/>
  <p:tag name="KSO_WM_TEMPLATE_INDEX" val="160465"/>
</p:tagLst>
</file>

<file path=ppt/tags/tag3.xml><?xml version="1.0" encoding="utf-8"?>
<p:tagLst xmlns:p="http://schemas.openxmlformats.org/presentationml/2006/main">
  <p:tag name="KSO_WM_TAG_VERSION" val="1.0"/>
  <p:tag name="KSO_WM_TEMPLATE_CATEGORY" val="custom"/>
  <p:tag name="KSO_WM_TEMPLATE_INDEX" val="160465"/>
</p:tagLst>
</file>

<file path=ppt/tags/tag4.xml><?xml version="1.0" encoding="utf-8"?>
<p:tagLst xmlns:p="http://schemas.openxmlformats.org/presentationml/2006/main">
  <p:tag name="KSO_WM_TEMPLATE_CATEGORY" val="custom"/>
  <p:tag name="KSO_WM_TEMPLATE_INDEX" val="160465"/>
</p:tagLst>
</file>

<file path=ppt/theme/theme1.xml><?xml version="1.0" encoding="utf-8"?>
<a:theme xmlns:a="http://schemas.openxmlformats.org/drawingml/2006/main" name="A000120140530A99PPBG">
  <a:themeElements>
    <a:clrScheme name="160186.186">
      <a:dk1>
        <a:srgbClr val="3F4143"/>
      </a:dk1>
      <a:lt1>
        <a:srgbClr val="FFFFFF"/>
      </a:lt1>
      <a:dk2>
        <a:srgbClr val="3D3F41"/>
      </a:dk2>
      <a:lt2>
        <a:srgbClr val="FFFFFF"/>
      </a:lt2>
      <a:accent1>
        <a:srgbClr val="83B40D"/>
      </a:accent1>
      <a:accent2>
        <a:srgbClr val="C5D12F"/>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2292</Words>
  <Application>WPS 演示</Application>
  <PresentationFormat>宽屏</PresentationFormat>
  <Paragraphs>665</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Administrator</cp:lastModifiedBy>
  <cp:revision>137</cp:revision>
  <dcterms:created xsi:type="dcterms:W3CDTF">2015-05-05T08:02:00Z</dcterms:created>
  <dcterms:modified xsi:type="dcterms:W3CDTF">2016-07-05T18:18:10Z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