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3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6" d="100"/>
          <a:sy n="126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A835-1CDE-7540-901D-29CA16410DD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EBDE8-FB8F-0A4B-9CD1-216560FF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55c41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55c41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0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55c41c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55c41c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E9C4-F558-0A41-9161-0BAB571B4503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E3C8-2D53-544B-917D-06C51CA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315B6E-0B55-A04D-AC76-498399B6D368}"/>
              </a:ext>
            </a:extLst>
          </p:cNvPr>
          <p:cNvSpPr txBox="1"/>
          <p:nvPr/>
        </p:nvSpPr>
        <p:spPr>
          <a:xfrm>
            <a:off x="225440" y="360946"/>
            <a:ext cx="77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Monthly dengue case data by district in Sri Lanka from 2010-2017</a:t>
            </a:r>
            <a:br>
              <a:rPr lang="en-US" b="1" dirty="0"/>
            </a:br>
            <a:r>
              <a:rPr lang="en-US" sz="1400" b="1" dirty="0"/>
              <a:t>(Sourced from: Epidemiology Unit, Ministry of Health) 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6700BF9-B1F2-3D4A-ABF5-8459CC8A9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3" r="11450"/>
          <a:stretch/>
        </p:blipFill>
        <p:spPr>
          <a:xfrm>
            <a:off x="160785" y="2027120"/>
            <a:ext cx="3792378" cy="4331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80EA8E-83D3-9C49-8863-E27756142D21}"/>
              </a:ext>
            </a:extLst>
          </p:cNvPr>
          <p:cNvSpPr txBox="1"/>
          <p:nvPr/>
        </p:nvSpPr>
        <p:spPr>
          <a:xfrm>
            <a:off x="569739" y="1724534"/>
            <a:ext cx="338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Average number of yearly reported dengue cases by district between 2010-2017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2C6E8E-43D4-FF4B-8CA7-C0A088C04650}"/>
              </a:ext>
            </a:extLst>
          </p:cNvPr>
          <p:cNvSpPr txBox="1"/>
          <p:nvPr/>
        </p:nvSpPr>
        <p:spPr>
          <a:xfrm>
            <a:off x="5189012" y="1724534"/>
            <a:ext cx="287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Annual number of reported dengue cases in Sri Lanka from 2010-2017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962413C-380C-D34A-8023-1FDFB5B0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17" y="2344120"/>
            <a:ext cx="4329546" cy="38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Precipitation seasonality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93" y="2802433"/>
            <a:ext cx="2124676" cy="289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 rot="20668067">
            <a:off x="4494452" y="3032748"/>
            <a:ext cx="315311" cy="331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>
            <a:stCxn id="5" idx="6"/>
          </p:cNvCxnSpPr>
          <p:nvPr/>
        </p:nvCxnSpPr>
        <p:spPr>
          <a:xfrm flipV="1">
            <a:off x="4804006" y="2960982"/>
            <a:ext cx="1253101" cy="19508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4936375" y="3750084"/>
            <a:ext cx="315311" cy="331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494452" y="4641624"/>
            <a:ext cx="315311" cy="331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336797" y="3875047"/>
            <a:ext cx="315311" cy="331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5205509" y="4032675"/>
            <a:ext cx="931670" cy="86942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3087578" y="2696250"/>
            <a:ext cx="1295396" cy="122728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endCxn id="8" idx="2"/>
          </p:cNvCxnSpPr>
          <p:nvPr/>
        </p:nvCxnSpPr>
        <p:spPr>
          <a:xfrm flipV="1">
            <a:off x="3100538" y="4807162"/>
            <a:ext cx="1393915" cy="795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3970621" y="2429212"/>
            <a:ext cx="1790557" cy="4475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Elevation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625758" y="5110470"/>
            <a:ext cx="1332380" cy="1481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25" dirty="0" err="1"/>
              <a:t>Abeyratne</a:t>
            </a:r>
            <a:r>
              <a:rPr lang="en-US" sz="825" dirty="0"/>
              <a:t>, et al 2009</a:t>
            </a:r>
            <a:endParaRPr lang="en-US" sz="525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93" y="3943345"/>
            <a:ext cx="3429007" cy="20574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03" y="1966808"/>
            <a:ext cx="3429007" cy="20574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193"/>
            <a:ext cx="3429007" cy="20574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" y="3943345"/>
            <a:ext cx="3429007" cy="20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Sri Lanka Annual Mean Rainfall 1981-2017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25" y="1229342"/>
            <a:ext cx="5196333" cy="5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2833483" y="6022325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</a:rPr>
              <a:t>Source: CHIRPS</a:t>
            </a:r>
            <a:endParaRPr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Sri Lanka Rainall and Global Sea Surface Temperature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3" y="1858629"/>
            <a:ext cx="795528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;p13"/>
          <p:cNvSpPr txBox="1">
            <a:spLocks/>
          </p:cNvSpPr>
          <p:nvPr/>
        </p:nvSpPr>
        <p:spPr>
          <a:xfrm>
            <a:off x="2833483" y="6022325"/>
            <a:ext cx="5998800" cy="80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</a:rPr>
              <a:t>Data Source: CHIRPS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, OISST</a:t>
            </a:r>
            <a:endParaRPr lang="en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65</Words>
  <Application>Microsoft Macintosh PowerPoint</Application>
  <PresentationFormat>On-screen Show (4:3)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Precipitation seasonality</vt:lpstr>
      <vt:lpstr>Sri Lanka Annual Mean Rainfall 1981-2017</vt:lpstr>
      <vt:lpstr>Sri Lanka Rainall and Global Sea Surface Temperature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Wenchang Yang</dc:creator>
  <cp:lastModifiedBy>Wenchang Yang</cp:lastModifiedBy>
  <cp:revision>5</cp:revision>
  <dcterms:created xsi:type="dcterms:W3CDTF">2018-10-24T18:27:36Z</dcterms:created>
  <dcterms:modified xsi:type="dcterms:W3CDTF">2018-10-24T19:04:54Z</dcterms:modified>
</cp:coreProperties>
</file>