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164c2b1d0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164c2b1d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164c2b1d0_0_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164c2b1d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164c2b1d0_0_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164c2b1d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164c2b1d0_0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164c2b1d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164c2b1d0_0_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164c2b1d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wy2136/learnPython/blob/master/install_python.md" TargetMode="External"/><Relationship Id="rId4" Type="http://schemas.openxmlformats.org/officeDocument/2006/relationships/hyperlink" Target="https://github.com/wy2136/learnPyth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Installing and Basics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Wenchang Yang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Geosciences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Princeton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Junior Colloquium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2019-09-30 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75" y="161375"/>
            <a:ext cx="813810" cy="10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Series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3510"/>
            <a:ext cx="8839201" cy="460618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239800" y="1546650"/>
            <a:ext cx="5814900" cy="767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Plan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very short introduction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Python Installing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Python Basics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Python?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716383"/>
            <a:ext cx="8520600" cy="45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Powerful.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Rich libraries.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Healthy ecosystem.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 and open source.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use.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dominant language in AI/Machine Learning/Big Data.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500" y="1356863"/>
            <a:ext cx="4114798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2330825" y="6271575"/>
            <a:ext cx="6501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C757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Graph Credit: Jake vanderPlas, "The Unexpected Effectiveness of Python in Sciene", PyCon 2017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2 vs. Python 3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2.x is legacy and will retire on Jan 1, 2020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3.x is the present and future of the language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use Python 3.x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3023810"/>
            <a:ext cx="5486400" cy="3950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and Basics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Install Instruction: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https://github.com/wy2136/learnPython/blob/master/install_python.md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Python Basics: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https://github.com/wy2136/learnPython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