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e9b76f6f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e9b76f6f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e9b76f6f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8e9b76f6f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e9b76f6f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e9b76f6f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e9b76f6f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e9b76f6f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e9b76f6f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e9b76f6f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eced243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eced243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7b48b6a4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7b48b6a4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eced243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eced243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87b48b6a4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87b48b6a4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e9b76f6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e9b76f6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e9b76f6f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e9b76f6f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8e9b76f6f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8e9b76f6f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e9b76f6f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e9b76f6f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683300" y="1310700"/>
            <a:ext cx="6008700" cy="13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t</a:t>
            </a:r>
            <a:r>
              <a:rPr baseline="-25000" lang="en"/>
              <a:t>1</a:t>
            </a:r>
            <a:r>
              <a:rPr lang="en"/>
              <a:t> Classification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Bobby Yang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lambda, ridge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 lambda: .9425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 * 10^1: .9425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 * 10^2: .9475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 * 10^3: .74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 * 10^-1: .945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 * 10^-2: .9475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 * 10^-3: .95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800" y="1510350"/>
            <a:ext cx="4792149" cy="29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lambda, lasso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 lambda: .9425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 * 10^1: .565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 * 10^2: .485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 * 10^-1: .9475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 * 10^-2: .95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 * 10^-3: .95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300" y="1505000"/>
            <a:ext cx="4983849" cy="30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SVM cost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 cost = 0.1: .94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.001: .94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.01: .9375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1: .9375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10: .835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100: .9275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775" y="1590575"/>
            <a:ext cx="4761174" cy="29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kernels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kernel: .94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Polynomial: .8075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Radial: .945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 cost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500" y="2745175"/>
            <a:ext cx="3509501" cy="21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575" y="2804782"/>
            <a:ext cx="3412901" cy="2106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6500" y="372875"/>
            <a:ext cx="3412901" cy="210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6002475" y="44825"/>
            <a:ext cx="14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</a:t>
            </a: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5923625" y="2404575"/>
            <a:ext cx="14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1795375" y="2479125"/>
            <a:ext cx="14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 method performed fairly well, almost all &gt;0.9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Scale to varying parameters from simulation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- fairly accurate, ~0.95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Including more variables generally resulted in better fit (possible overfitting)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Ridge/lasso penalty not necessarily better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Increasing lambda tended to worsen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+ radial SVM kernel performed best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Boundary should be roughly linear, but polynomial can approx. linear?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Modelling malignant tumors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Cancer is not homogeneous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groups (clones) grow and mutate at different rates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Groups arrive at different times while cancer is formed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Interested in estimating arrival times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Estimate times by summary statistics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cell DNA sequencing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Matrix: cells columns, mutation sites rows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Inserts NA values, false positives, false negatives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296600" y="1152475"/>
            <a:ext cx="55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Simulation: start with single cell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Divide, die, mutate with rates </a:t>
            </a:r>
            <a:r>
              <a:rPr lang="en"/>
              <a:t>b</a:t>
            </a:r>
            <a:r>
              <a:rPr baseline="-25000" lang="en"/>
              <a:t>i</a:t>
            </a:r>
            <a:r>
              <a:rPr lang="en"/>
              <a:t>, </a:t>
            </a:r>
            <a:r>
              <a:rPr lang="en"/>
              <a:t>d</a:t>
            </a:r>
            <a:r>
              <a:rPr baseline="-25000" lang="en"/>
              <a:t>i</a:t>
            </a:r>
            <a:r>
              <a:rPr lang="en"/>
              <a:t>, θ</a:t>
            </a:r>
            <a:r>
              <a:rPr baseline="-25000" lang="en"/>
              <a:t>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time t</a:t>
            </a:r>
            <a:r>
              <a:rPr baseline="-25000" lang="en"/>
              <a:t>1</a:t>
            </a:r>
            <a:r>
              <a:rPr lang="en"/>
              <a:t>, one cell gains mutation that gives it an advantage, “clone 1”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Carry its “selective” mutations to its progeny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Repeats m times before tumor observed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of time (</a:t>
            </a:r>
            <a:r>
              <a:rPr lang="en"/>
              <a:t>t</a:t>
            </a:r>
            <a:r>
              <a:rPr baseline="-25000" lang="en"/>
              <a:t>m</a:t>
            </a:r>
            <a:r>
              <a:rPr baseline="-25000" lang="en"/>
              <a:t>+1</a:t>
            </a:r>
            <a:r>
              <a:rPr lang="en"/>
              <a:t>), sample cells, get summary statistics from single cell DNA sequencing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Simulated data: know true values of arrival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patterns between summary statistics and true </a:t>
            </a:r>
            <a:r>
              <a:rPr lang="en"/>
              <a:t>t</a:t>
            </a:r>
            <a:r>
              <a:rPr baseline="-25000" lang="en"/>
              <a:t>1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25094" l="11730" r="68072" t="29345"/>
          <a:stretch/>
        </p:blipFill>
        <p:spPr>
          <a:xfrm>
            <a:off x="311700" y="1152475"/>
            <a:ext cx="269258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567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two clones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</a:t>
            </a:r>
            <a:r>
              <a:rPr baseline="-25000" lang="en"/>
              <a:t>1</a:t>
            </a:r>
            <a:r>
              <a:rPr lang="en"/>
              <a:t> - mutations present in &gt;α% cells of clone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baseline="-25000" lang="en"/>
              <a:t>1</a:t>
            </a:r>
            <a:r>
              <a:rPr lang="en"/>
              <a:t> - </a:t>
            </a:r>
            <a:r>
              <a:rPr lang="en"/>
              <a:t>mutations present in &lt;α% cells of clone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baseline="-25000" lang="en"/>
              <a:t>0</a:t>
            </a:r>
            <a:r>
              <a:rPr lang="en"/>
              <a:t> - all mutations in clone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mutations shared among all cells in sequencing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baseline="-25000" lang="en"/>
              <a:t>0</a:t>
            </a:r>
            <a:r>
              <a:rPr lang="en"/>
              <a:t>/p</a:t>
            </a:r>
            <a:r>
              <a:rPr baseline="-25000" lang="en"/>
              <a:t>1</a:t>
            </a:r>
            <a:r>
              <a:rPr lang="en"/>
              <a:t> - proportion of cells in clone 0/1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baseline="-25000" lang="en"/>
              <a:t>m+1</a:t>
            </a:r>
            <a:r>
              <a:rPr lang="en"/>
              <a:t> - age of tumor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lang="en"/>
              <a:t> </a:t>
            </a:r>
            <a:r>
              <a:rPr lang="en"/>
              <a:t>- sample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θ - (estimated) mutation rate</a:t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9076" l="19220" r="4327" t="21426"/>
          <a:stretch/>
        </p:blipFill>
        <p:spPr>
          <a:xfrm>
            <a:off x="4979624" y="2875475"/>
            <a:ext cx="3852677" cy="19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summary statistics to estimate arrival times of each tumor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Simulation - get true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- low/high </a:t>
            </a:r>
            <a:r>
              <a:rPr lang="en"/>
              <a:t>t</a:t>
            </a:r>
            <a:r>
              <a:rPr baseline="-25000" lang="en"/>
              <a:t>1 </a:t>
            </a:r>
            <a:r>
              <a:rPr lang="en"/>
              <a:t>groups (250-400, 700-900)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Logistic</a:t>
            </a:r>
            <a:r>
              <a:rPr lang="en"/>
              <a:t> regression (none, ridge, lasso </a:t>
            </a:r>
            <a:r>
              <a:rPr lang="en"/>
              <a:t>penalties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 vector machine (linear, radial, </a:t>
            </a:r>
            <a:r>
              <a:rPr lang="en"/>
              <a:t>polynomial</a:t>
            </a:r>
            <a:r>
              <a:rPr lang="en"/>
              <a:t> kernels)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Heuristic method (line)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 of model accuracy - all models cross-validated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data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errors in data, ”base” 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 method </a:t>
            </a:r>
            <a:r>
              <a:rPr lang="en"/>
              <a:t>CV</a:t>
            </a:r>
            <a:r>
              <a:rPr lang="en"/>
              <a:t> accuracy: 0.95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CV accuracy: 0.955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Log, ridge accuracy: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Log, lasso accuracy: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SVM: 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85125"/>
            <a:ext cx="4437050" cy="2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cell data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Inserts missing/inaccurate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positive rate: .001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negatives: .05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 values: .05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 method </a:t>
            </a:r>
            <a:r>
              <a:rPr lang="en"/>
              <a:t>CV</a:t>
            </a:r>
            <a:r>
              <a:rPr lang="en"/>
              <a:t> accuracy: 0.98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CV: .95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Log, ridge: .9425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Log, lasso: .9425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SVM: .9475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388" y="1770475"/>
            <a:ext cx="4270975" cy="26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n (n=20)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Randomly sample 20 observations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 method: .9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Logistic: .95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Logistic, ridge: .95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Logistic, lasso: .8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SVM: .85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350" y="1823750"/>
            <a:ext cx="4386125" cy="27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Collinear predictor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Adds a predictor R = ~0.7 with K_1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Line: .98 (same)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Logistic: .945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Logistic, ridge: .9425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Logistic, lasso: .9475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SVM: .9475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