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3340959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3340959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340959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3340959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5105d5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5105d5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5105d5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5105d5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5105d5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5105d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e66a2f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e66a2f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fe66a2f4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fe66a2f4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192429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a192429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4b7d7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4b7d7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4b7d7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4b7d7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4b7d74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4b7d74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4b7d74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34b7d74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4b7d74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34b7d74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192429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19242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334095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334095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fe66a2f4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fe66a2f4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Final Intern Presentation: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Investigating Fits of Site Frequency Spectrum (SFS) Curves</a:t>
            </a:r>
            <a:endParaRPr sz="402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1975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08/04/22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clones equation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2373150"/>
            <a:ext cx="8520600" cy="21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sum of both 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p0 = proportion of cells in clone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= proportion of cells in clone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Binomial term - clone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number of cells in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index for SFS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scalar optimized to fit SFS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Afterward, use FN transform before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50" y="1558812"/>
            <a:ext cx="5221375" cy="6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2383100" y="109225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0 fit</a:t>
            </a:r>
            <a:endParaRPr/>
          </a:p>
        </p:txBody>
      </p:sp>
      <p:cxnSp>
        <p:nvCxnSpPr>
          <p:cNvPr id="123" name="Google Shape;123;p22"/>
          <p:cNvCxnSpPr/>
          <p:nvPr/>
        </p:nvCxnSpPr>
        <p:spPr>
          <a:xfrm>
            <a:off x="3217175" y="1410000"/>
            <a:ext cx="3972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3733525" y="1088175"/>
            <a:ext cx="14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1 fit</a:t>
            </a:r>
            <a:endParaRPr/>
          </a:p>
        </p:txBody>
      </p:sp>
      <p:cxnSp>
        <p:nvCxnSpPr>
          <p:cNvPr id="125" name="Google Shape;125;p22"/>
          <p:cNvCxnSpPr/>
          <p:nvPr/>
        </p:nvCxnSpPr>
        <p:spPr>
          <a:xfrm>
            <a:off x="4726450" y="1280900"/>
            <a:ext cx="1689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2"/>
          <p:cNvSpPr txBox="1"/>
          <p:nvPr/>
        </p:nvSpPr>
        <p:spPr>
          <a:xfrm>
            <a:off x="5888225" y="108817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Hump</a:t>
            </a:r>
            <a:endParaRPr/>
          </a:p>
        </p:txBody>
      </p:sp>
      <p:cxnSp>
        <p:nvCxnSpPr>
          <p:cNvPr id="127" name="Google Shape;127;p22"/>
          <p:cNvCxnSpPr>
            <a:stCxn id="126" idx="1"/>
          </p:cNvCxnSpPr>
          <p:nvPr/>
        </p:nvCxnSpPr>
        <p:spPr>
          <a:xfrm flipH="1">
            <a:off x="5788925" y="1288275"/>
            <a:ext cx="99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629" y="1107625"/>
            <a:ext cx="5680748" cy="3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sequencing data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cell: tells info about each individual cell at each mutation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Bulk: only gives average expression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50" y="2204350"/>
            <a:ext cx="4737874" cy="28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truth data (no errors), adds errors/NA values, create pseudo-bulk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an SFS for each dataset, for each FN rate, for each clone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sequence plots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5" y="1243588"/>
            <a:ext cx="4304221" cy="26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9"/>
            <a:ext cx="4475900" cy="276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RSS values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fit of FN equation numerically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Parallelize code, run on 40 datasets, take averages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NOTS supercomputer cluster attempted, failed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75" y="2180025"/>
            <a:ext cx="3256900" cy="2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- </a:t>
            </a:r>
            <a:r>
              <a:rPr lang="en"/>
              <a:t>Estimating parameters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sends batches of datasets (200-250 per parameter combination)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Theta0, theta1, t1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his code to generate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effects of changing parameters on estimation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51" y="2422826"/>
            <a:ext cx="5088323" cy="254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- Imputation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Amelia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using fraction of 1’s in non-NA (1/0)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Approximates for row sums, doesn’t account for FP/FN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“Statistical Inference for the Evolutionary History of Cancer Genomes”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models to explain and infer info about cancer evolution (mutation, growth,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Branching process - given birth, death, mutation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Effects of parameters (esp. false negatives), data collection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equations to real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of R scripts, Khanh N. Dinh, Columbia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1 cell at t = 0, given birth/death, mutation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t1, clone appears with different mutation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 = t2, “diagnosis”, cells are sampled, data collected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25002"/>
            <a:ext cx="3469100" cy="2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 for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vector: at kth index, how many mutation sites have k cells mutated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fit of theoretical equation from paper, to empirical distr. of data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50" y="2498621"/>
            <a:ext cx="4865275" cy="23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Lambert equation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Equation to fit curve to SFS histogram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Hypergeometric functions F([x,y]; k, alpha)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Theta = mutation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= birth-death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index on SFS 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number of cells in 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Alpha = 1-(fraction of sample to total*birth/r)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78" y="3415750"/>
            <a:ext cx="4833100" cy="14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fit, no errors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good fit, no FP, FN, NA, etc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26" y="1712427"/>
            <a:ext cx="5205650" cy="3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negatives transformation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7412" l="30621" r="41362" t="64865"/>
          <a:stretch/>
        </p:blipFill>
        <p:spPr>
          <a:xfrm>
            <a:off x="1743673" y="2333350"/>
            <a:ext cx="5438251" cy="843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261050" y="1555950"/>
            <a:ext cx="1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equation</a:t>
            </a:r>
            <a:endParaRPr/>
          </a:p>
        </p:txBody>
      </p:sp>
      <p:cxnSp>
        <p:nvCxnSpPr>
          <p:cNvPr id="97" name="Google Shape;97;p19"/>
          <p:cNvCxnSpPr/>
          <p:nvPr/>
        </p:nvCxnSpPr>
        <p:spPr>
          <a:xfrm>
            <a:off x="2700850" y="1956150"/>
            <a:ext cx="4368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9"/>
          <p:cNvSpPr txBox="1"/>
          <p:nvPr/>
        </p:nvSpPr>
        <p:spPr>
          <a:xfrm>
            <a:off x="5772525" y="1555950"/>
            <a:ext cx="19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 by E(x) of false negatives</a:t>
            </a:r>
            <a:endParaRPr/>
          </a:p>
        </p:txBody>
      </p:sp>
      <p:cxnSp>
        <p:nvCxnSpPr>
          <p:cNvPr id="99" name="Google Shape;99;p19"/>
          <p:cNvCxnSpPr>
            <a:stCxn id="98" idx="1"/>
          </p:cNvCxnSpPr>
          <p:nvPr/>
        </p:nvCxnSpPr>
        <p:spPr>
          <a:xfrm flipH="1">
            <a:off x="5084025" y="1863750"/>
            <a:ext cx="6885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 txBox="1"/>
          <p:nvPr/>
        </p:nvSpPr>
        <p:spPr>
          <a:xfrm>
            <a:off x="1355350" y="3329800"/>
            <a:ext cx="21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by sum of false negatives from greater k</a:t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 flipH="1" rot="10800000">
            <a:off x="3083025" y="3253600"/>
            <a:ext cx="3675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00" y="734775"/>
            <a:ext cx="6330900" cy="39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clones plot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separate clones 0 and 1, sum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“Hump” due to clone 1 carrying its mutation to all its progeny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of mutations with all cells from clone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