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>
        <p:scale>
          <a:sx n="40" d="100"/>
          <a:sy n="40" d="100"/>
        </p:scale>
        <p:origin x="231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1893" y="3283391"/>
            <a:ext cx="7766936" cy="1646302"/>
          </a:xfrm>
        </p:spPr>
        <p:txBody>
          <a:bodyPr/>
          <a:lstStyle/>
          <a:p>
            <a:pPr algn="ctr"/>
            <a:r>
              <a:rPr lang="zh-TW" altLang="en-US" sz="6600" dirty="0" smtClean="0"/>
              <a:t>最</a:t>
            </a:r>
            <a:r>
              <a:rPr lang="zh-TW" altLang="en-US" sz="6600" dirty="0"/>
              <a:t>近</a:t>
            </a:r>
            <a:r>
              <a:rPr lang="zh-TW" altLang="en-US" sz="6600" dirty="0" smtClean="0"/>
              <a:t>天氣好嗎？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200" dirty="0"/>
              <a:t>智慧行動應用裝置                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sz="3200" dirty="0"/>
              <a:t>期末專案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91893" y="4726223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sz="3200" dirty="0" smtClean="0"/>
              <a:t>資工三 </a:t>
            </a:r>
            <a:r>
              <a:rPr lang="en-US" altLang="zh-TW" sz="3200" dirty="0" smtClean="0"/>
              <a:t>410221002</a:t>
            </a:r>
            <a:r>
              <a:rPr lang="zh-TW" altLang="en-US" sz="3200" dirty="0" smtClean="0"/>
              <a:t> 陳韋佑</a:t>
            </a:r>
            <a:endParaRPr lang="en-US" altLang="zh-TW" sz="3200" dirty="0" smtClean="0"/>
          </a:p>
          <a:p>
            <a:pPr algn="ctr"/>
            <a:r>
              <a:rPr lang="zh-TW" altLang="en-US" sz="2800" dirty="0"/>
              <a:t>指導教授：羅壽之 老師                                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635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研究動</a:t>
            </a:r>
            <a:r>
              <a:rPr lang="zh-TW" altLang="en-US" sz="4400" dirty="0"/>
              <a:t>機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800" dirty="0" smtClean="0"/>
              <a:t>XML</a:t>
            </a:r>
            <a:r>
              <a:rPr lang="zh-TW" altLang="en-US" sz="2800" dirty="0" smtClean="0"/>
              <a:t> 應用十分盛行</a:t>
            </a:r>
            <a:endParaRPr lang="en-US" altLang="zh-TW" sz="2800" dirty="0" smtClean="0"/>
          </a:p>
          <a:p>
            <a:pPr marL="457200" lvl="1" indent="0">
              <a:buNone/>
            </a:pPr>
            <a:endParaRPr lang="en-US" altLang="zh-TW" sz="2800" dirty="0" smtClean="0"/>
          </a:p>
          <a:p>
            <a:pPr lvl="1"/>
            <a:r>
              <a:rPr lang="zh-TW" altLang="en-US" sz="2800" dirty="0" smtClean="0"/>
              <a:t>很多天氣 </a:t>
            </a:r>
            <a:r>
              <a:rPr lang="en-US" altLang="zh-TW" sz="2800" dirty="0" smtClean="0"/>
              <a:t>XML</a:t>
            </a:r>
            <a:r>
              <a:rPr lang="zh-TW" altLang="en-US" sz="2800" dirty="0" smtClean="0"/>
              <a:t> 提供的資訊不準</a:t>
            </a:r>
            <a:endParaRPr lang="en-US" altLang="zh-TW" sz="2800" dirty="0" smtClean="0"/>
          </a:p>
          <a:p>
            <a:pPr lvl="1"/>
            <a:endParaRPr lang="en-US" altLang="zh-TW" sz="2800" dirty="0" smtClean="0"/>
          </a:p>
          <a:p>
            <a:pPr lvl="1"/>
            <a:r>
              <a:rPr lang="zh-TW" altLang="en-US" sz="2800" dirty="0" smtClean="0"/>
              <a:t>用值得信任的中央氣象局提供的 </a:t>
            </a:r>
            <a:r>
              <a:rPr lang="en-US" altLang="zh-TW" sz="2800" dirty="0" smtClean="0"/>
              <a:t>XML</a:t>
            </a:r>
            <a:r>
              <a:rPr lang="zh-TW" altLang="en-US" sz="2800" dirty="0" smtClean="0"/>
              <a:t> 拿來使用。</a:t>
            </a:r>
            <a:endParaRPr lang="en-US" altLang="zh-TW" sz="28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787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使用工</a:t>
            </a:r>
            <a:r>
              <a:rPr lang="zh-TW" altLang="en-US" sz="4400" dirty="0"/>
              <a:t>具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8297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Spinner</a:t>
            </a:r>
          </a:p>
          <a:p>
            <a:r>
              <a:rPr lang="en-US" altLang="zh-TW" sz="2800" dirty="0" err="1" smtClean="0"/>
              <a:t>ListView</a:t>
            </a:r>
            <a:endParaRPr lang="en-US" altLang="zh-TW" sz="2800" dirty="0" smtClean="0"/>
          </a:p>
          <a:p>
            <a:r>
              <a:rPr lang="en-US" altLang="zh-TW" sz="2800" dirty="0" err="1" smtClean="0"/>
              <a:t>TextView</a:t>
            </a:r>
            <a:endParaRPr lang="en-US" altLang="zh-TW" sz="2800" dirty="0" smtClean="0"/>
          </a:p>
          <a:p>
            <a:r>
              <a:rPr lang="en-US" altLang="zh-TW" sz="2800" dirty="0" err="1" smtClean="0"/>
              <a:t>XMLPullParser</a:t>
            </a:r>
            <a:endParaRPr lang="en-US" altLang="zh-TW" sz="2800" dirty="0" smtClean="0"/>
          </a:p>
          <a:p>
            <a:r>
              <a:rPr lang="zh-TW" altLang="en-US" sz="2800" dirty="0" smtClean="0"/>
              <a:t>中央氣象局的 </a:t>
            </a:r>
            <a:r>
              <a:rPr lang="en-US" altLang="zh-TW" sz="2800" dirty="0" smtClean="0"/>
              <a:t>Open XML</a:t>
            </a:r>
          </a:p>
          <a:p>
            <a:r>
              <a:rPr lang="en-US" altLang="zh-TW" sz="2800" dirty="0" err="1" smtClean="0"/>
              <a:t>Cs.msebera.android.httpclient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886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XMLPullParser</a:t>
            </a:r>
            <a:endParaRPr lang="zh-TW" altLang="en-US" sz="4400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200" dirty="0" err="1" smtClean="0"/>
              <a:t>XmlPullParser.END_DOCUMENT</a:t>
            </a:r>
            <a:endParaRPr lang="en-US" altLang="zh-TW" sz="3200" dirty="0" smtClean="0"/>
          </a:p>
          <a:p>
            <a:r>
              <a:rPr lang="en-US" altLang="zh-TW" sz="3200" dirty="0" err="1" smtClean="0"/>
              <a:t>XmlPullParser.START_DOCUMENT</a:t>
            </a:r>
            <a:endParaRPr lang="en-US" altLang="zh-TW" sz="3200" dirty="0" smtClean="0"/>
          </a:p>
          <a:p>
            <a:r>
              <a:rPr lang="en-US" altLang="zh-TW" sz="3200" dirty="0" err="1" smtClean="0"/>
              <a:t>XmlPullParser.START_TAG</a:t>
            </a:r>
            <a:endParaRPr lang="en-US" altLang="zh-TW" sz="3200" dirty="0" smtClean="0"/>
          </a:p>
          <a:p>
            <a:r>
              <a:rPr lang="en-US" altLang="zh-TW" sz="3200" dirty="0" err="1" smtClean="0"/>
              <a:t>XmlPullParser.END_TAG</a:t>
            </a:r>
            <a:endParaRPr lang="en-US" altLang="zh-TW" sz="3200" dirty="0" smtClean="0"/>
          </a:p>
          <a:p>
            <a:r>
              <a:rPr lang="en-US" altLang="zh-TW" sz="3200" dirty="0" err="1"/>
              <a:t>XmlPullParser.TEXT</a:t>
            </a:r>
            <a:r>
              <a:rPr lang="en-US" altLang="zh-TW" sz="3200" dirty="0"/>
              <a:t> 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93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XMLPullParser</a:t>
            </a:r>
            <a:endParaRPr lang="zh-TW" altLang="en-US" sz="4400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-423" t="21224" r="-383" b="25972"/>
          <a:stretch/>
        </p:blipFill>
        <p:spPr>
          <a:xfrm>
            <a:off x="857250" y="1270000"/>
            <a:ext cx="10001250" cy="643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5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介面設</a:t>
            </a:r>
            <a:r>
              <a:rPr lang="zh-TW" altLang="en-US" dirty="0"/>
              <a:t>計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528"/>
            <a:ext cx="3728530" cy="68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en-US" altLang="zh-TW" sz="6600" dirty="0" smtClean="0"/>
              <a:t>  DEMO TIME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en-US" altLang="zh-TW" sz="6600" dirty="0" smtClean="0"/>
              <a:t>Q &amp; A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en-US" altLang="zh-TW" sz="6600" dirty="0" smtClean="0"/>
              <a:t>Thanks for Listening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6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74</Words>
  <Application>Microsoft Office PowerPoint</Application>
  <PresentationFormat>寬螢幕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最近天氣好嗎？ 智慧行動應用裝置                 期末專案 </vt:lpstr>
      <vt:lpstr>研究動機</vt:lpstr>
      <vt:lpstr>使用工具</vt:lpstr>
      <vt:lpstr>XMLPullParser</vt:lpstr>
      <vt:lpstr>XMLPullParser</vt:lpstr>
      <vt:lpstr>介面設計</vt:lpstr>
      <vt:lpstr>  DEMO TIME</vt:lpstr>
      <vt:lpstr>Q &amp; A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今天天氣好嗎？ 智慧行動應用裝置                 期末專案</dc:title>
  <dc:creator>WeiYu Chen</dc:creator>
  <cp:lastModifiedBy>WeiYu Chen</cp:lastModifiedBy>
  <cp:revision>9</cp:revision>
  <dcterms:created xsi:type="dcterms:W3CDTF">2016-01-05T06:55:26Z</dcterms:created>
  <dcterms:modified xsi:type="dcterms:W3CDTF">2016-01-05T08:49:28Z</dcterms:modified>
</cp:coreProperties>
</file>