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92" r:id="rId2"/>
    <p:sldId id="291" r:id="rId3"/>
    <p:sldId id="293" r:id="rId4"/>
    <p:sldId id="270" r:id="rId5"/>
    <p:sldId id="269" r:id="rId6"/>
  </p:sldIdLst>
  <p:sldSz cx="12192000" cy="6858000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Impact" panose="020B0806030902050204" pitchFamily="34" charset="0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2F2F2"/>
    <a:srgbClr val="FAFAFA"/>
    <a:srgbClr val="000000"/>
    <a:srgbClr val="A1DBE9"/>
    <a:srgbClr val="81BA3C"/>
    <a:srgbClr val="00B3DE"/>
    <a:srgbClr val="7F7F7F"/>
    <a:srgbClr val="FFFFFF"/>
    <a:srgbClr val="123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2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E6FC-2225-40D6-91FB-2756D9B45B7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457D-90A8-46DA-AE85-31721E52A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PPT</a:t>
            </a:r>
            <a:r>
              <a:rPr lang="zh-CN" altLang="en-US" sz="1200" dirty="0" smtClean="0"/>
              <a:t>中的色彩主要有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中：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主色（主题色或者</a:t>
            </a:r>
            <a:r>
              <a:rPr lang="en-US" altLang="zh-CN" sz="1200" dirty="0" smtClean="0"/>
              <a:t>logo</a:t>
            </a:r>
            <a:r>
              <a:rPr lang="zh-CN" altLang="en-US" sz="1200" dirty="0" smtClean="0"/>
              <a:t>色，医疗主题可能是绿色，商务主题可能是蓝色）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辅助色（考虑到主色单一，经常作为主色的补充，辅助色最好用的是深灰色浅灰色或者黑色，不要使用明亮色，如蓝色绿色等）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背景色（白色、浅灰色、发布会黑色）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字体色（灰色、黑色、白色）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1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第一种配色：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黑白灰（无色配色，不属于色轮中的任何一种颜色，安全、简介大气、通过大面积的留白营造出设计感）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第二种配色：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黑白灰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单个颜色（目前使用最广的一种配色方式，通常黑色和白色为背景色或者字体色，任意单个颜色为主色，因为黑色和白色可以归为无色，所以这种配色方案只有一种颜色，根据内容主题的不同选择合适的主题色，演绎空间很大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第三种配色：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黑白灰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同类色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同类色是指色调一样，只是颜色饱和度和亮度不同，就是同一种颜色，只是深浅不一样。默认的配色方案中就有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中，每种都包含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个深浅不一的颜色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第四种配色：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黑白灰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相近色（你中有我，我中有你））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相近色是指色轮上左右相邻的颜色，相邻颜色搭配视觉上不会造成很突兀的视觉冲突，而是很舒服，相比较前几种方案，画面更饱满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常用的为红配黄，蓝配绿，绿配黄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第五种配色：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黑白灰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色轮上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度互补的颜色，如红配绿，橙配蓝，紫配黄，这种配色视觉对比强烈，起到吸引注意力的作用，通常用在强调的地方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如何让配色创意源泉不断输出，只需要多看一些优秀的设计作品，注意是优秀，配色的审美会不断提升</a:t>
            </a:r>
            <a:endParaRPr lang="en-US" altLang="zh-CN" dirty="0" smtClean="0"/>
          </a:p>
          <a:p>
            <a:r>
              <a:rPr lang="en-US" altLang="zh-CN" dirty="0" smtClean="0"/>
              <a:t>Dribbble.com</a:t>
            </a:r>
          </a:p>
          <a:p>
            <a:r>
              <a:rPr lang="zh-CN" altLang="en-US" dirty="0" smtClean="0"/>
              <a:t>一般来说，一个用户贡献作品的网站往往是内容质量水平参差不齐，但</a:t>
            </a:r>
            <a:r>
              <a:rPr lang="en-US" altLang="zh-CN" dirty="0" err="1" smtClean="0"/>
              <a:t>Dribbble</a:t>
            </a:r>
            <a:r>
              <a:rPr lang="zh-CN" altLang="en-US" dirty="0" smtClean="0"/>
              <a:t>的作品整体质量却非常高，许多摄影师、设计师和其他创意产业人士都喜欢在这里展示作品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7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4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0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1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4EA1-6802-4EFE-9B73-E45D3E800A19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-11608"/>
            <a:ext cx="3034632" cy="6869608"/>
          </a:xfrm>
          <a:prstGeom prst="rect">
            <a:avLst/>
          </a:prstGeom>
          <a:solidFill>
            <a:srgbClr val="123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31899" y="-11608"/>
            <a:ext cx="3024000" cy="6869608"/>
          </a:xfrm>
          <a:prstGeom prst="rect">
            <a:avLst/>
          </a:prstGeom>
          <a:solidFill>
            <a:srgbClr val="19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55899" y="-11608"/>
            <a:ext cx="3096000" cy="6869608"/>
          </a:xfrm>
          <a:prstGeom prst="rect">
            <a:avLst/>
          </a:prstGeom>
          <a:solidFill>
            <a:srgbClr val="00B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4463" y="535721"/>
            <a:ext cx="4256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中的色彩类型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8010" y="463100"/>
            <a:ext cx="1206873" cy="853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48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</a:p>
        </p:txBody>
      </p:sp>
      <p:sp>
        <p:nvSpPr>
          <p:cNvPr id="28" name="矩形 27"/>
          <p:cNvSpPr/>
          <p:nvPr/>
        </p:nvSpPr>
        <p:spPr>
          <a:xfrm>
            <a:off x="9147638" y="-11608"/>
            <a:ext cx="3044362" cy="6869608"/>
          </a:xfrm>
          <a:prstGeom prst="rect">
            <a:avLst/>
          </a:prstGeom>
          <a:solidFill>
            <a:srgbClr val="8DC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72638" y="1546491"/>
            <a:ext cx="108935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 smtClean="0">
                <a:solidFill>
                  <a:srgbClr val="1030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99790" y="1546491"/>
            <a:ext cx="10882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 smtClean="0">
                <a:solidFill>
                  <a:srgbClr val="1030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78137" y="1546491"/>
            <a:ext cx="105152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 smtClean="0">
                <a:solidFill>
                  <a:srgbClr val="00A8D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120746" y="1546491"/>
            <a:ext cx="11078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 smtClean="0">
                <a:solidFill>
                  <a:srgbClr val="81BA3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3" name="矩形 32"/>
          <p:cNvSpPr/>
          <p:nvPr/>
        </p:nvSpPr>
        <p:spPr>
          <a:xfrm>
            <a:off x="912022" y="273321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主色</a:t>
            </a:r>
          </a:p>
        </p:txBody>
      </p:sp>
      <p:sp>
        <p:nvSpPr>
          <p:cNvPr id="34" name="矩形 33"/>
          <p:cNvSpPr/>
          <p:nvPr/>
        </p:nvSpPr>
        <p:spPr>
          <a:xfrm>
            <a:off x="3682125" y="273320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辅助色</a:t>
            </a:r>
          </a:p>
        </p:txBody>
      </p:sp>
      <p:sp>
        <p:nvSpPr>
          <p:cNvPr id="35" name="矩形 34"/>
          <p:cNvSpPr/>
          <p:nvPr/>
        </p:nvSpPr>
        <p:spPr>
          <a:xfrm>
            <a:off x="6742125" y="273320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</a:p>
        </p:txBody>
      </p:sp>
      <p:sp>
        <p:nvSpPr>
          <p:cNvPr id="36" name="矩形 35"/>
          <p:cNvSpPr/>
          <p:nvPr/>
        </p:nvSpPr>
        <p:spPr>
          <a:xfrm>
            <a:off x="9812907" y="2733208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字体色</a:t>
            </a:r>
          </a:p>
        </p:txBody>
      </p:sp>
      <p:sp>
        <p:nvSpPr>
          <p:cNvPr id="2" name="矩形 1"/>
          <p:cNvSpPr/>
          <p:nvPr/>
        </p:nvSpPr>
        <p:spPr>
          <a:xfrm>
            <a:off x="3220225" y="4173089"/>
            <a:ext cx="26473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考虑到主色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深灰色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浅灰色或者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黑色不使用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明亮色</a:t>
            </a:r>
          </a:p>
        </p:txBody>
      </p:sp>
      <p:sp>
        <p:nvSpPr>
          <p:cNvPr id="3" name="矩形 2"/>
          <p:cNvSpPr/>
          <p:nvPr/>
        </p:nvSpPr>
        <p:spPr>
          <a:xfrm>
            <a:off x="6703653" y="4380838"/>
            <a:ext cx="18004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浅灰色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黑色（发布会）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3965" y="4796337"/>
            <a:ext cx="26014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黑色、白色、灰色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3642" y="4588587"/>
            <a:ext cx="2647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根据分享主题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确定的风格色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5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4463" y="535721"/>
            <a:ext cx="4256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中的色彩类型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8010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48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</a:p>
        </p:txBody>
      </p:sp>
      <p:sp>
        <p:nvSpPr>
          <p:cNvPr id="9" name="矩形 8"/>
          <p:cNvSpPr/>
          <p:nvPr/>
        </p:nvSpPr>
        <p:spPr>
          <a:xfrm>
            <a:off x="1571544" y="2097831"/>
            <a:ext cx="1414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黑白灰</a:t>
            </a:r>
          </a:p>
        </p:txBody>
      </p:sp>
      <p:sp>
        <p:nvSpPr>
          <p:cNvPr id="10" name="矩形 9"/>
          <p:cNvSpPr/>
          <p:nvPr/>
        </p:nvSpPr>
        <p:spPr>
          <a:xfrm>
            <a:off x="1571543" y="2943512"/>
            <a:ext cx="3724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单个颜色</a:t>
            </a:r>
          </a:p>
        </p:txBody>
      </p:sp>
      <p:sp>
        <p:nvSpPr>
          <p:cNvPr id="11" name="矩形 10"/>
          <p:cNvSpPr/>
          <p:nvPr/>
        </p:nvSpPr>
        <p:spPr>
          <a:xfrm>
            <a:off x="1571544" y="3789193"/>
            <a:ext cx="2823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</a:p>
        </p:txBody>
      </p:sp>
      <p:sp>
        <p:nvSpPr>
          <p:cNvPr id="12" name="矩形 11"/>
          <p:cNvSpPr/>
          <p:nvPr/>
        </p:nvSpPr>
        <p:spPr>
          <a:xfrm>
            <a:off x="1571544" y="4634874"/>
            <a:ext cx="3807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</a:p>
        </p:txBody>
      </p:sp>
      <p:sp>
        <p:nvSpPr>
          <p:cNvPr id="23" name="矩形 22"/>
          <p:cNvSpPr/>
          <p:nvPr/>
        </p:nvSpPr>
        <p:spPr>
          <a:xfrm>
            <a:off x="1571543" y="5480556"/>
            <a:ext cx="3809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对比色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1390" y="2097831"/>
            <a:ext cx="70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A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00A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1390" y="2943512"/>
            <a:ext cx="70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A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00A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1390" y="3789193"/>
            <a:ext cx="70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A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00A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1390" y="4634874"/>
            <a:ext cx="70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A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rgbClr val="00A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390" y="5480556"/>
            <a:ext cx="70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A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rgbClr val="00A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395147" y="-10633"/>
            <a:ext cx="4821666" cy="6857467"/>
            <a:chOff x="8176437" y="-10633"/>
            <a:chExt cx="4040375" cy="6857467"/>
          </a:xfrm>
        </p:grpSpPr>
        <p:sp>
          <p:nvSpPr>
            <p:cNvPr id="29" name="任意多边形 28"/>
            <p:cNvSpPr/>
            <p:nvPr/>
          </p:nvSpPr>
          <p:spPr>
            <a:xfrm>
              <a:off x="8771860" y="-10633"/>
              <a:ext cx="3423684" cy="1541721"/>
            </a:xfrm>
            <a:custGeom>
              <a:avLst/>
              <a:gdLst>
                <a:gd name="connsiteX0" fmla="*/ 0 w 3423684"/>
                <a:gd name="connsiteY0" fmla="*/ 0 h 1541721"/>
                <a:gd name="connsiteX1" fmla="*/ 3423684 w 3423684"/>
                <a:gd name="connsiteY1" fmla="*/ 0 h 1541721"/>
                <a:gd name="connsiteX2" fmla="*/ 3423684 w 3423684"/>
                <a:gd name="connsiteY2" fmla="*/ 1233377 h 1541721"/>
                <a:gd name="connsiteX3" fmla="*/ 999461 w 3423684"/>
                <a:gd name="connsiteY3" fmla="*/ 1541721 h 1541721"/>
                <a:gd name="connsiteX4" fmla="*/ 0 w 3423684"/>
                <a:gd name="connsiteY4" fmla="*/ 0 h 154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3684" h="1541721">
                  <a:moveTo>
                    <a:pt x="0" y="0"/>
                  </a:moveTo>
                  <a:lnTo>
                    <a:pt x="3423684" y="0"/>
                  </a:lnTo>
                  <a:lnTo>
                    <a:pt x="3423684" y="1233377"/>
                  </a:lnTo>
                  <a:lnTo>
                    <a:pt x="999461" y="154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V="1">
              <a:off x="8176437" y="1222744"/>
              <a:ext cx="4029740" cy="3179135"/>
            </a:xfrm>
            <a:custGeom>
              <a:avLst/>
              <a:gdLst>
                <a:gd name="connsiteX0" fmla="*/ 0 w 3423684"/>
                <a:gd name="connsiteY0" fmla="*/ 0 h 1541721"/>
                <a:gd name="connsiteX1" fmla="*/ 3423684 w 3423684"/>
                <a:gd name="connsiteY1" fmla="*/ 0 h 1541721"/>
                <a:gd name="connsiteX2" fmla="*/ 3423684 w 3423684"/>
                <a:gd name="connsiteY2" fmla="*/ 1233377 h 1541721"/>
                <a:gd name="connsiteX3" fmla="*/ 999461 w 3423684"/>
                <a:gd name="connsiteY3" fmla="*/ 1541721 h 1541721"/>
                <a:gd name="connsiteX4" fmla="*/ 0 w 3423684"/>
                <a:gd name="connsiteY4" fmla="*/ 0 h 1541721"/>
                <a:gd name="connsiteX0" fmla="*/ 0 w 3423684"/>
                <a:gd name="connsiteY0" fmla="*/ 0 h 1860698"/>
                <a:gd name="connsiteX1" fmla="*/ 3423684 w 3423684"/>
                <a:gd name="connsiteY1" fmla="*/ 0 h 1860698"/>
                <a:gd name="connsiteX2" fmla="*/ 3423684 w 3423684"/>
                <a:gd name="connsiteY2" fmla="*/ 1860698 h 1860698"/>
                <a:gd name="connsiteX3" fmla="*/ 999461 w 3423684"/>
                <a:gd name="connsiteY3" fmla="*/ 1541721 h 1860698"/>
                <a:gd name="connsiteX4" fmla="*/ 0 w 3423684"/>
                <a:gd name="connsiteY4" fmla="*/ 0 h 1860698"/>
                <a:gd name="connsiteX0" fmla="*/ 0 w 4019107"/>
                <a:gd name="connsiteY0" fmla="*/ 0 h 2743200"/>
                <a:gd name="connsiteX1" fmla="*/ 4019107 w 4019107"/>
                <a:gd name="connsiteY1" fmla="*/ 882502 h 2743200"/>
                <a:gd name="connsiteX2" fmla="*/ 4019107 w 4019107"/>
                <a:gd name="connsiteY2" fmla="*/ 2743200 h 2743200"/>
                <a:gd name="connsiteX3" fmla="*/ 1594884 w 4019107"/>
                <a:gd name="connsiteY3" fmla="*/ 2424223 h 2743200"/>
                <a:gd name="connsiteX4" fmla="*/ 0 w 4019107"/>
                <a:gd name="connsiteY4" fmla="*/ 0 h 2743200"/>
                <a:gd name="connsiteX0" fmla="*/ 0 w 4029740"/>
                <a:gd name="connsiteY0" fmla="*/ 435935 h 3179135"/>
                <a:gd name="connsiteX1" fmla="*/ 4029740 w 4029740"/>
                <a:gd name="connsiteY1" fmla="*/ 0 h 3179135"/>
                <a:gd name="connsiteX2" fmla="*/ 4019107 w 4029740"/>
                <a:gd name="connsiteY2" fmla="*/ 3179135 h 3179135"/>
                <a:gd name="connsiteX3" fmla="*/ 1594884 w 4029740"/>
                <a:gd name="connsiteY3" fmla="*/ 2860158 h 3179135"/>
                <a:gd name="connsiteX4" fmla="*/ 0 w 4029740"/>
                <a:gd name="connsiteY4" fmla="*/ 435935 h 3179135"/>
                <a:gd name="connsiteX0" fmla="*/ 0 w 4029740"/>
                <a:gd name="connsiteY0" fmla="*/ 435935 h 3179135"/>
                <a:gd name="connsiteX1" fmla="*/ 4029740 w 4029740"/>
                <a:gd name="connsiteY1" fmla="*/ 0 h 3179135"/>
                <a:gd name="connsiteX2" fmla="*/ 4019107 w 4029740"/>
                <a:gd name="connsiteY2" fmla="*/ 3179135 h 3179135"/>
                <a:gd name="connsiteX3" fmla="*/ 1605517 w 4029740"/>
                <a:gd name="connsiteY3" fmla="*/ 2881423 h 3179135"/>
                <a:gd name="connsiteX4" fmla="*/ 0 w 4029740"/>
                <a:gd name="connsiteY4" fmla="*/ 435935 h 317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9740" h="3179135">
                  <a:moveTo>
                    <a:pt x="0" y="435935"/>
                  </a:moveTo>
                  <a:lnTo>
                    <a:pt x="4029740" y="0"/>
                  </a:lnTo>
                  <a:cubicBezTo>
                    <a:pt x="4026196" y="1059712"/>
                    <a:pt x="4022651" y="2119423"/>
                    <a:pt x="4019107" y="3179135"/>
                  </a:cubicBezTo>
                  <a:lnTo>
                    <a:pt x="1605517" y="2881423"/>
                  </a:lnTo>
                  <a:lnTo>
                    <a:pt x="0" y="435935"/>
                  </a:lnTo>
                  <a:close/>
                </a:path>
              </a:pathLst>
            </a:custGeom>
            <a:solidFill>
              <a:srgbClr val="81B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183523" y="3967321"/>
              <a:ext cx="4019107" cy="1594884"/>
            </a:xfrm>
            <a:custGeom>
              <a:avLst/>
              <a:gdLst>
                <a:gd name="connsiteX0" fmla="*/ 0 w 3423684"/>
                <a:gd name="connsiteY0" fmla="*/ 0 h 1541721"/>
                <a:gd name="connsiteX1" fmla="*/ 3423684 w 3423684"/>
                <a:gd name="connsiteY1" fmla="*/ 0 h 1541721"/>
                <a:gd name="connsiteX2" fmla="*/ 3423684 w 3423684"/>
                <a:gd name="connsiteY2" fmla="*/ 1233377 h 1541721"/>
                <a:gd name="connsiteX3" fmla="*/ 999461 w 3423684"/>
                <a:gd name="connsiteY3" fmla="*/ 1541721 h 1541721"/>
                <a:gd name="connsiteX4" fmla="*/ 0 w 3423684"/>
                <a:gd name="connsiteY4" fmla="*/ 0 h 1541721"/>
                <a:gd name="connsiteX0" fmla="*/ 0 w 4008475"/>
                <a:gd name="connsiteY0" fmla="*/ 0 h 2041452"/>
                <a:gd name="connsiteX1" fmla="*/ 4008475 w 4008475"/>
                <a:gd name="connsiteY1" fmla="*/ 499731 h 2041452"/>
                <a:gd name="connsiteX2" fmla="*/ 4008475 w 4008475"/>
                <a:gd name="connsiteY2" fmla="*/ 1733108 h 2041452"/>
                <a:gd name="connsiteX3" fmla="*/ 1584252 w 4008475"/>
                <a:gd name="connsiteY3" fmla="*/ 2041452 h 2041452"/>
                <a:gd name="connsiteX4" fmla="*/ 0 w 4008475"/>
                <a:gd name="connsiteY4" fmla="*/ 0 h 2041452"/>
                <a:gd name="connsiteX0" fmla="*/ 0 w 4019107"/>
                <a:gd name="connsiteY0" fmla="*/ 0 h 2041452"/>
                <a:gd name="connsiteX1" fmla="*/ 4019107 w 4019107"/>
                <a:gd name="connsiteY1" fmla="*/ 435935 h 2041452"/>
                <a:gd name="connsiteX2" fmla="*/ 4008475 w 4019107"/>
                <a:gd name="connsiteY2" fmla="*/ 1733108 h 2041452"/>
                <a:gd name="connsiteX3" fmla="*/ 1584252 w 4019107"/>
                <a:gd name="connsiteY3" fmla="*/ 2041452 h 2041452"/>
                <a:gd name="connsiteX4" fmla="*/ 0 w 4019107"/>
                <a:gd name="connsiteY4" fmla="*/ 0 h 2041452"/>
                <a:gd name="connsiteX0" fmla="*/ 0 w 4019107"/>
                <a:gd name="connsiteY0" fmla="*/ 0 h 1733108"/>
                <a:gd name="connsiteX1" fmla="*/ 4019107 w 4019107"/>
                <a:gd name="connsiteY1" fmla="*/ 435935 h 1733108"/>
                <a:gd name="connsiteX2" fmla="*/ 4008475 w 4019107"/>
                <a:gd name="connsiteY2" fmla="*/ 1733108 h 1733108"/>
                <a:gd name="connsiteX3" fmla="*/ 1222745 w 4019107"/>
                <a:gd name="connsiteY3" fmla="*/ 1594884 h 1733108"/>
                <a:gd name="connsiteX4" fmla="*/ 0 w 4019107"/>
                <a:gd name="connsiteY4" fmla="*/ 0 h 1733108"/>
                <a:gd name="connsiteX0" fmla="*/ 0 w 4019107"/>
                <a:gd name="connsiteY0" fmla="*/ 0 h 1594884"/>
                <a:gd name="connsiteX1" fmla="*/ 4019107 w 4019107"/>
                <a:gd name="connsiteY1" fmla="*/ 435935 h 1594884"/>
                <a:gd name="connsiteX2" fmla="*/ 3997842 w 4019107"/>
                <a:gd name="connsiteY2" fmla="*/ 1403499 h 1594884"/>
                <a:gd name="connsiteX3" fmla="*/ 1222745 w 4019107"/>
                <a:gd name="connsiteY3" fmla="*/ 1594884 h 1594884"/>
                <a:gd name="connsiteX4" fmla="*/ 0 w 4019107"/>
                <a:gd name="connsiteY4" fmla="*/ 0 h 1594884"/>
                <a:gd name="connsiteX0" fmla="*/ 0 w 4019107"/>
                <a:gd name="connsiteY0" fmla="*/ 0 h 1594884"/>
                <a:gd name="connsiteX1" fmla="*/ 4019107 w 4019107"/>
                <a:gd name="connsiteY1" fmla="*/ 435935 h 1594884"/>
                <a:gd name="connsiteX2" fmla="*/ 4019107 w 4019107"/>
                <a:gd name="connsiteY2" fmla="*/ 1403499 h 1594884"/>
                <a:gd name="connsiteX3" fmla="*/ 1222745 w 4019107"/>
                <a:gd name="connsiteY3" fmla="*/ 1594884 h 1594884"/>
                <a:gd name="connsiteX4" fmla="*/ 0 w 4019107"/>
                <a:gd name="connsiteY4" fmla="*/ 0 h 159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107" h="1594884">
                  <a:moveTo>
                    <a:pt x="0" y="0"/>
                  </a:moveTo>
                  <a:lnTo>
                    <a:pt x="4019107" y="435935"/>
                  </a:lnTo>
                  <a:lnTo>
                    <a:pt x="4019107" y="1403499"/>
                  </a:lnTo>
                  <a:lnTo>
                    <a:pt x="1222745" y="1594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633639" y="5368908"/>
              <a:ext cx="3583173" cy="1477926"/>
            </a:xfrm>
            <a:custGeom>
              <a:avLst/>
              <a:gdLst>
                <a:gd name="connsiteX0" fmla="*/ 0 w 3423684"/>
                <a:gd name="connsiteY0" fmla="*/ 0 h 1541721"/>
                <a:gd name="connsiteX1" fmla="*/ 3423684 w 3423684"/>
                <a:gd name="connsiteY1" fmla="*/ 0 h 1541721"/>
                <a:gd name="connsiteX2" fmla="*/ 3423684 w 3423684"/>
                <a:gd name="connsiteY2" fmla="*/ 1233377 h 1541721"/>
                <a:gd name="connsiteX3" fmla="*/ 999461 w 3423684"/>
                <a:gd name="connsiteY3" fmla="*/ 1541721 h 1541721"/>
                <a:gd name="connsiteX4" fmla="*/ 0 w 3423684"/>
                <a:gd name="connsiteY4" fmla="*/ 0 h 1541721"/>
                <a:gd name="connsiteX0" fmla="*/ 0 w 2987749"/>
                <a:gd name="connsiteY0" fmla="*/ 361507 h 1541721"/>
                <a:gd name="connsiteX1" fmla="*/ 2987749 w 2987749"/>
                <a:gd name="connsiteY1" fmla="*/ 0 h 1541721"/>
                <a:gd name="connsiteX2" fmla="*/ 2987749 w 2987749"/>
                <a:gd name="connsiteY2" fmla="*/ 1233377 h 1541721"/>
                <a:gd name="connsiteX3" fmla="*/ 563526 w 2987749"/>
                <a:gd name="connsiteY3" fmla="*/ 1541721 h 1541721"/>
                <a:gd name="connsiteX4" fmla="*/ 0 w 2987749"/>
                <a:gd name="connsiteY4" fmla="*/ 361507 h 1541721"/>
                <a:gd name="connsiteX0" fmla="*/ 0 w 2785730"/>
                <a:gd name="connsiteY0" fmla="*/ 191386 h 1541721"/>
                <a:gd name="connsiteX1" fmla="*/ 2785730 w 2785730"/>
                <a:gd name="connsiteY1" fmla="*/ 0 h 1541721"/>
                <a:gd name="connsiteX2" fmla="*/ 2785730 w 2785730"/>
                <a:gd name="connsiteY2" fmla="*/ 1233377 h 1541721"/>
                <a:gd name="connsiteX3" fmla="*/ 361507 w 2785730"/>
                <a:gd name="connsiteY3" fmla="*/ 1541721 h 1541721"/>
                <a:gd name="connsiteX4" fmla="*/ 0 w 2785730"/>
                <a:gd name="connsiteY4" fmla="*/ 191386 h 1541721"/>
                <a:gd name="connsiteX0" fmla="*/ 786809 w 3572539"/>
                <a:gd name="connsiteY0" fmla="*/ 191386 h 1477925"/>
                <a:gd name="connsiteX1" fmla="*/ 3572539 w 3572539"/>
                <a:gd name="connsiteY1" fmla="*/ 0 h 1477925"/>
                <a:gd name="connsiteX2" fmla="*/ 3572539 w 3572539"/>
                <a:gd name="connsiteY2" fmla="*/ 1233377 h 1477925"/>
                <a:gd name="connsiteX3" fmla="*/ 0 w 3572539"/>
                <a:gd name="connsiteY3" fmla="*/ 1477925 h 1477925"/>
                <a:gd name="connsiteX4" fmla="*/ 786809 w 3572539"/>
                <a:gd name="connsiteY4" fmla="*/ 191386 h 1477925"/>
                <a:gd name="connsiteX0" fmla="*/ 786809 w 3583172"/>
                <a:gd name="connsiteY0" fmla="*/ 191386 h 1477925"/>
                <a:gd name="connsiteX1" fmla="*/ 3572539 w 3583172"/>
                <a:gd name="connsiteY1" fmla="*/ 0 h 1477925"/>
                <a:gd name="connsiteX2" fmla="*/ 3583172 w 3583172"/>
                <a:gd name="connsiteY2" fmla="*/ 1467293 h 1477925"/>
                <a:gd name="connsiteX3" fmla="*/ 0 w 3583172"/>
                <a:gd name="connsiteY3" fmla="*/ 1477925 h 1477925"/>
                <a:gd name="connsiteX4" fmla="*/ 786809 w 3583172"/>
                <a:gd name="connsiteY4" fmla="*/ 191386 h 1477925"/>
                <a:gd name="connsiteX0" fmla="*/ 786809 w 3573010"/>
                <a:gd name="connsiteY0" fmla="*/ 191386 h 1477925"/>
                <a:gd name="connsiteX1" fmla="*/ 3572539 w 3573010"/>
                <a:gd name="connsiteY1" fmla="*/ 0 h 1477925"/>
                <a:gd name="connsiteX2" fmla="*/ 3561907 w 3573010"/>
                <a:gd name="connsiteY2" fmla="*/ 1467293 h 1477925"/>
                <a:gd name="connsiteX3" fmla="*/ 0 w 3573010"/>
                <a:gd name="connsiteY3" fmla="*/ 1477925 h 1477925"/>
                <a:gd name="connsiteX4" fmla="*/ 786809 w 3573010"/>
                <a:gd name="connsiteY4" fmla="*/ 191386 h 1477925"/>
                <a:gd name="connsiteX0" fmla="*/ 786809 w 3583172"/>
                <a:gd name="connsiteY0" fmla="*/ 191386 h 1477925"/>
                <a:gd name="connsiteX1" fmla="*/ 3572539 w 3583172"/>
                <a:gd name="connsiteY1" fmla="*/ 0 h 1477925"/>
                <a:gd name="connsiteX2" fmla="*/ 3583172 w 3583172"/>
                <a:gd name="connsiteY2" fmla="*/ 1446028 h 1477925"/>
                <a:gd name="connsiteX3" fmla="*/ 0 w 3583172"/>
                <a:gd name="connsiteY3" fmla="*/ 1477925 h 1477925"/>
                <a:gd name="connsiteX4" fmla="*/ 786809 w 3583172"/>
                <a:gd name="connsiteY4" fmla="*/ 191386 h 1477925"/>
                <a:gd name="connsiteX0" fmla="*/ 786809 w 3583172"/>
                <a:gd name="connsiteY0" fmla="*/ 191386 h 1477925"/>
                <a:gd name="connsiteX1" fmla="*/ 3572539 w 3583172"/>
                <a:gd name="connsiteY1" fmla="*/ 0 h 1477925"/>
                <a:gd name="connsiteX2" fmla="*/ 3583172 w 3583172"/>
                <a:gd name="connsiteY2" fmla="*/ 1467293 h 1477925"/>
                <a:gd name="connsiteX3" fmla="*/ 0 w 3583172"/>
                <a:gd name="connsiteY3" fmla="*/ 1477925 h 1477925"/>
                <a:gd name="connsiteX4" fmla="*/ 786809 w 3583172"/>
                <a:gd name="connsiteY4" fmla="*/ 191386 h 1477925"/>
                <a:gd name="connsiteX0" fmla="*/ 786809 w 3573562"/>
                <a:gd name="connsiteY0" fmla="*/ 191386 h 1477925"/>
                <a:gd name="connsiteX1" fmla="*/ 3572539 w 3573562"/>
                <a:gd name="connsiteY1" fmla="*/ 0 h 1477925"/>
                <a:gd name="connsiteX2" fmla="*/ 3572540 w 3573562"/>
                <a:gd name="connsiteY2" fmla="*/ 1456661 h 1477925"/>
                <a:gd name="connsiteX3" fmla="*/ 0 w 3573562"/>
                <a:gd name="connsiteY3" fmla="*/ 1477925 h 1477925"/>
                <a:gd name="connsiteX4" fmla="*/ 786809 w 3573562"/>
                <a:gd name="connsiteY4" fmla="*/ 191386 h 1477925"/>
                <a:gd name="connsiteX0" fmla="*/ 786809 w 3583173"/>
                <a:gd name="connsiteY0" fmla="*/ 191386 h 1477926"/>
                <a:gd name="connsiteX1" fmla="*/ 3572539 w 3583173"/>
                <a:gd name="connsiteY1" fmla="*/ 0 h 1477926"/>
                <a:gd name="connsiteX2" fmla="*/ 3583173 w 3583173"/>
                <a:gd name="connsiteY2" fmla="*/ 1477926 h 1477926"/>
                <a:gd name="connsiteX3" fmla="*/ 0 w 3583173"/>
                <a:gd name="connsiteY3" fmla="*/ 1477925 h 1477926"/>
                <a:gd name="connsiteX4" fmla="*/ 786809 w 3583173"/>
                <a:gd name="connsiteY4" fmla="*/ 191386 h 147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3173" h="1477926">
                  <a:moveTo>
                    <a:pt x="786809" y="191386"/>
                  </a:moveTo>
                  <a:lnTo>
                    <a:pt x="3572539" y="0"/>
                  </a:lnTo>
                  <a:cubicBezTo>
                    <a:pt x="3576083" y="489098"/>
                    <a:pt x="3579629" y="988828"/>
                    <a:pt x="3583173" y="1477926"/>
                  </a:cubicBezTo>
                  <a:lnTo>
                    <a:pt x="0" y="1477925"/>
                  </a:lnTo>
                  <a:lnTo>
                    <a:pt x="786809" y="191386"/>
                  </a:lnTo>
                  <a:close/>
                </a:path>
              </a:pathLst>
            </a:custGeom>
            <a:solidFill>
              <a:srgbClr val="103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24463" y="535721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配色的灵感来源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010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48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124462" y="1719496"/>
            <a:ext cx="8162537" cy="549930"/>
          </a:xfrm>
        </p:spPr>
        <p:txBody>
          <a:bodyPr>
            <a:noAutofit/>
          </a:bodyPr>
          <a:lstStyle/>
          <a:p>
            <a:pPr marL="0" indent="0" algn="dist"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将优秀素材为你的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所用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2" y="3395833"/>
            <a:ext cx="6046449" cy="31450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31" y="3378298"/>
            <a:ext cx="5739829" cy="32575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24462" y="1645279"/>
            <a:ext cx="8162537" cy="71692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24462" y="2492883"/>
            <a:ext cx="3775394" cy="663262"/>
          </a:xfrm>
          <a:prstGeom prst="rect">
            <a:avLst/>
          </a:prstGeom>
          <a:solidFill>
            <a:srgbClr val="00A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91809" y="2624459"/>
            <a:ext cx="3221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墙裂推荐：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Dribbble.com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1605" y="2492883"/>
            <a:ext cx="3775394" cy="663262"/>
          </a:xfrm>
          <a:prstGeom prst="rect">
            <a:avLst/>
          </a:prstGeom>
          <a:solidFill>
            <a:srgbClr val="81B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09287" y="262445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巧用取色器工具</a:t>
            </a:r>
          </a:p>
        </p:txBody>
      </p:sp>
    </p:spTree>
    <p:extLst>
      <p:ext uri="{BB962C8B-B14F-4D97-AF65-F5344CB8AC3E}">
        <p14:creationId xmlns:p14="http://schemas.microsoft.com/office/powerpoint/2010/main" val="6506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06" y="308224"/>
            <a:ext cx="285895" cy="7500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6449" y="28767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配色灵感练习</a:t>
            </a:r>
          </a:p>
        </p:txBody>
      </p:sp>
      <p:sp>
        <p:nvSpPr>
          <p:cNvPr id="8" name="矩形 7"/>
          <p:cNvSpPr/>
          <p:nvPr/>
        </p:nvSpPr>
        <p:spPr>
          <a:xfrm>
            <a:off x="632479" y="774804"/>
            <a:ext cx="2614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PPT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杀手训练营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9363" y="1859623"/>
            <a:ext cx="3858028" cy="852755"/>
          </a:xfrm>
          <a:prstGeom prst="rect">
            <a:avLst/>
          </a:prstGeom>
          <a:solidFill>
            <a:srgbClr val="6E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29362" y="3140142"/>
            <a:ext cx="3858028" cy="852755"/>
          </a:xfrm>
          <a:prstGeom prst="rect">
            <a:avLst/>
          </a:prstGeom>
          <a:solidFill>
            <a:srgbClr val="C4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3705" y="1859623"/>
            <a:ext cx="4060595" cy="852755"/>
          </a:xfrm>
          <a:prstGeom prst="rect">
            <a:avLst/>
          </a:prstGeom>
          <a:solidFill>
            <a:srgbClr val="C4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93704" y="3140142"/>
            <a:ext cx="4060595" cy="852755"/>
          </a:xfrm>
          <a:prstGeom prst="rect">
            <a:avLst/>
          </a:prstGeom>
          <a:solidFill>
            <a:srgbClr val="6E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03398" y="2018872"/>
            <a:ext cx="474393" cy="5342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3399" y="3299391"/>
            <a:ext cx="474393" cy="5342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7549" y="2018872"/>
            <a:ext cx="474393" cy="5342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7548" y="3299391"/>
            <a:ext cx="474393" cy="5342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5228" y="4216563"/>
            <a:ext cx="845048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商务幻灯片配色要遵循逻辑内容为主，配色不要花哨扰乱视觉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越淡的背景色越好，最好不要使用刺眼的配色方案，为了让配色更舒服建议使用饱和度和亮度比较低的配色值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flipH="1">
            <a:off x="11308422" y="5974422"/>
            <a:ext cx="883578" cy="883578"/>
          </a:xfrm>
          <a:prstGeom prst="rtTriangle">
            <a:avLst/>
          </a:prstGeom>
          <a:solidFill>
            <a:srgbClr val="C4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39888" y="2055167"/>
            <a:ext cx="2216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不要花哨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39888" y="3332608"/>
            <a:ext cx="2216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浅色背景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00240" y="2051130"/>
            <a:ext cx="2216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尝试经典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00240" y="3332608"/>
            <a:ext cx="2216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模仿优秀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632479" y="304868"/>
            <a:ext cx="10969484" cy="37192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6306" y="308224"/>
            <a:ext cx="285895" cy="750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6449" y="28767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配色灵感练习</a:t>
            </a:r>
          </a:p>
        </p:txBody>
      </p:sp>
      <p:sp>
        <p:nvSpPr>
          <p:cNvPr id="10" name="矩形 9"/>
          <p:cNvSpPr/>
          <p:nvPr/>
        </p:nvSpPr>
        <p:spPr>
          <a:xfrm>
            <a:off x="632479" y="774804"/>
            <a:ext cx="2614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PPT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杀手训练营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973" y="2897312"/>
            <a:ext cx="2558265" cy="287460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562" y="4027469"/>
            <a:ext cx="2589087" cy="1744445"/>
          </a:xfrm>
          <a:prstGeom prst="rect">
            <a:avLst/>
          </a:prstGeom>
          <a:solidFill>
            <a:srgbClr val="D09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71039" y="2897312"/>
            <a:ext cx="2558265" cy="287460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55628" y="4027469"/>
            <a:ext cx="2589087" cy="1744445"/>
          </a:xfrm>
          <a:prstGeom prst="rect">
            <a:avLst/>
          </a:prstGeom>
          <a:solidFill>
            <a:srgbClr val="6E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78257" y="2897312"/>
            <a:ext cx="2558265" cy="287460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62846" y="4027469"/>
            <a:ext cx="2589087" cy="1744445"/>
          </a:xfrm>
          <a:prstGeom prst="rect">
            <a:avLst/>
          </a:prstGeom>
          <a:solidFill>
            <a:srgbClr val="D09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108" y="2921216"/>
            <a:ext cx="2558265" cy="287460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64697" y="4051373"/>
            <a:ext cx="2589087" cy="1744445"/>
          </a:xfrm>
          <a:prstGeom prst="rect">
            <a:avLst/>
          </a:prstGeom>
          <a:solidFill>
            <a:srgbClr val="6E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B1FEF-B291-4345-9C49-9C4D4B20E70F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6964D8E-7248-4501-8455-F2BB2BA8E087}">
  <we:reference id="wa104178141" version="3.0.11.21" store="zh-CN" storeType="OMEX"/>
  <we:alternateReferences>
    <we:reference id="WA104178141" version="3.0.11.2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627</Words>
  <Application>Microsoft Office PowerPoint</Application>
  <PresentationFormat>宽屏</PresentationFormat>
  <Paragraphs>81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Calibri Light</vt:lpstr>
      <vt:lpstr>宋体</vt:lpstr>
      <vt:lpstr>Calibri</vt:lpstr>
      <vt:lpstr>微软雅黑</vt:lpstr>
      <vt:lpstr>Impact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YUEWEN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PPT杀手训练营</dc:title>
  <dc:creator>郑樱枝</dc:creator>
  <cp:lastModifiedBy>a</cp:lastModifiedBy>
  <cp:revision>304</cp:revision>
  <dcterms:created xsi:type="dcterms:W3CDTF">2017-06-07T05:55:43Z</dcterms:created>
  <dcterms:modified xsi:type="dcterms:W3CDTF">2018-01-04T07:20:45Z</dcterms:modified>
</cp:coreProperties>
</file>