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13" r:id="rId2"/>
    <p:sldId id="317" r:id="rId3"/>
    <p:sldId id="431" r:id="rId4"/>
    <p:sldId id="417" r:id="rId5"/>
    <p:sldId id="320" r:id="rId6"/>
    <p:sldId id="318" r:id="rId7"/>
    <p:sldId id="319" r:id="rId8"/>
    <p:sldId id="321" r:id="rId9"/>
    <p:sldId id="432" r:id="rId10"/>
  </p:sldIdLst>
  <p:sldSz cx="12192000" cy="6858000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2F2F2"/>
    <a:srgbClr val="FAFAFA"/>
    <a:srgbClr val="000000"/>
    <a:srgbClr val="A1DBE9"/>
    <a:srgbClr val="81BA3C"/>
    <a:srgbClr val="00B3DE"/>
    <a:srgbClr val="7F7F7F"/>
    <a:srgbClr val="FFFFFF"/>
    <a:srgbClr val="123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2" autoAdjust="0"/>
    <p:restoredTop sz="94151" autoAdjust="0"/>
  </p:normalViewPr>
  <p:slideViewPr>
    <p:cSldViewPr snapToGrid="0">
      <p:cViewPr varScale="1">
        <p:scale>
          <a:sx n="67" d="100"/>
          <a:sy n="67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E6FC-2225-40D6-91FB-2756D9B45B75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F457D-90A8-46DA-AE85-31721E52A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0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作为非从事设计的普通职场人，我们不具备设计狮的思维，也不能像设计狮一样花很多的时间和精力去研究一份平面作品。我们需要的是运用一些简单的方法和技巧对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排版进行处理，在保证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实用性的同时，使其看起来更美一些。这就够了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dirty="0" smtClean="0"/>
              <a:t>居中：最常见的一种版式，而且门槛低，容易发挥，给人一种和谐、稳定、又有设计感的感觉</a:t>
            </a:r>
            <a:endParaRPr lang="en-US" altLang="zh-CN" sz="1200" dirty="0" smtClean="0"/>
          </a:p>
          <a:p>
            <a:r>
              <a:rPr lang="zh-CN" altLang="en-US" sz="1200" dirty="0" smtClean="0"/>
              <a:t>左右：为了达到平衡，左右两边的元素在视觉上重量相等</a:t>
            </a:r>
            <a:endParaRPr lang="en-US" altLang="zh-CN" sz="1200" dirty="0" smtClean="0"/>
          </a:p>
          <a:p>
            <a:r>
              <a:rPr lang="zh-CN" altLang="en-US" sz="1200" dirty="0" smtClean="0"/>
              <a:t>上下：</a:t>
            </a:r>
            <a:endParaRPr lang="en-US" altLang="zh-CN" sz="1200" dirty="0" smtClean="0"/>
          </a:p>
          <a:p>
            <a:r>
              <a:rPr lang="zh-CN" altLang="en-US" sz="1200" dirty="0" smtClean="0"/>
              <a:t>均分：当页面中有多个相等或者类似的元素时，我们考虑在页面中平等的分配他们的位置</a:t>
            </a:r>
            <a:endParaRPr lang="en-US" altLang="zh-CN" sz="1200" dirty="0" smtClean="0"/>
          </a:p>
          <a:p>
            <a:pPr marL="0" indent="0">
              <a:buNone/>
            </a:pPr>
            <a:r>
              <a:rPr lang="zh-CN" altLang="en-US" sz="1200" dirty="0" smtClean="0"/>
              <a:t>值得注意的使，以上只是常见的版式布局，我认为工作中掌握这些版式足够用，当然我们也可以尝试组合使用他们以达到更丰满的效果，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平衡理论：两个或者两个以上的力作用于物体，各个力相互抵消，使物体成相对静止状态，泛指平衡稳定</a:t>
            </a:r>
            <a:endParaRPr lang="en-US" altLang="zh-CN" dirty="0" smtClean="0"/>
          </a:p>
          <a:p>
            <a:r>
              <a:rPr lang="zh-CN" altLang="en-US" dirty="0" smtClean="0"/>
              <a:t>我们可以把平衡理论中力的概念理解为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版面中的元素，这些元素可以是图片、图标、图表、文字组合或者其他，这些物体在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页面上呈现整体视觉的稳定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3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在空白页中心插入一个元素，四周的留白都是对称的，那画面就是平衡的</a:t>
            </a:r>
            <a:endParaRPr lang="en-US" altLang="zh-CN" dirty="0" smtClean="0"/>
          </a:p>
          <a:p>
            <a:r>
              <a:rPr lang="zh-CN" altLang="en-US" dirty="0" smtClean="0"/>
              <a:t>我们把元素移至右侧，平衡就被打破了，右边太沉，另一侧则被抬起，我们要继续维持这种平衡，很简单，在另一侧加入感官相等的元素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9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反面案例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1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作为非从事设计的普通职场人，我们不具备设计狮的思维，也不能像设计狮一样花很多的时间和精力去研究一份平面作品。我们需要的是运用一些简单的方法和技巧对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排版进行处理，在保证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实用性的同事，使其看起来更美一些。这就够了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dirty="0" smtClean="0"/>
              <a:t>居中：最常见的一种版式，而且门槛低，容易发挥，给人一种和谐、稳定、又有设计感的感觉</a:t>
            </a:r>
            <a:endParaRPr lang="en-US" altLang="zh-CN" sz="1200" dirty="0" smtClean="0"/>
          </a:p>
          <a:p>
            <a:r>
              <a:rPr lang="zh-CN" altLang="en-US" sz="1200" dirty="0" smtClean="0"/>
              <a:t>左右：为了达到平衡，左右两边的元素在视觉上重量相等</a:t>
            </a:r>
            <a:endParaRPr lang="en-US" altLang="zh-CN" sz="1200" dirty="0" smtClean="0"/>
          </a:p>
          <a:p>
            <a:r>
              <a:rPr lang="zh-CN" altLang="en-US" sz="1200" dirty="0" smtClean="0"/>
              <a:t>上下：</a:t>
            </a:r>
            <a:endParaRPr lang="en-US" altLang="zh-CN" sz="1200" dirty="0" smtClean="0"/>
          </a:p>
          <a:p>
            <a:r>
              <a:rPr lang="zh-CN" altLang="en-US" sz="1200" dirty="0" smtClean="0"/>
              <a:t>均分：当页面中有多个相等或者类似的元素时，我们考虑在页面中</a:t>
            </a:r>
            <a:r>
              <a:rPr lang="zh-CN" altLang="en-US" sz="1200" b="1" dirty="0" smtClean="0"/>
              <a:t>平等的分配他们的位置</a:t>
            </a:r>
            <a:endParaRPr lang="en-US" altLang="zh-CN" sz="1200" b="1" dirty="0" smtClean="0"/>
          </a:p>
          <a:p>
            <a:pPr marL="0" indent="0">
              <a:buNone/>
            </a:pPr>
            <a:r>
              <a:rPr lang="zh-CN" altLang="en-US" sz="1200" dirty="0" smtClean="0"/>
              <a:t>值得注意的使，以上只是常见的版式布局，我认为工作中掌握这些版式足够用，当然我们也可以尝试组合使用他们以达到更丰满的效果，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平衡理论：两个或者两个以上的力作用于物体，各个力相互抵消，使物体成相对静止状态，泛指平衡稳定</a:t>
            </a:r>
            <a:endParaRPr lang="en-US" altLang="zh-CN" dirty="0" smtClean="0"/>
          </a:p>
          <a:p>
            <a:r>
              <a:rPr lang="zh-CN" altLang="en-US" dirty="0" smtClean="0"/>
              <a:t>我们可以把平衡理论中力的概念理解为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版面中的元素，这些元素可以是图片、图标、图表、文字组合或者其他，这些物体在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页面上呈现整体视觉的稳定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29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1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457D-90A8-46DA-AE85-31721E52AF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88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44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11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20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1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4EA1-6802-4EFE-9B73-E45D3E800A19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0EB-08D4-48AF-8EC8-90BEC0A05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6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728820" y="4330587"/>
            <a:ext cx="6549400" cy="757300"/>
          </a:xfrm>
          <a:prstGeom prst="rect">
            <a:avLst/>
          </a:prstGeom>
          <a:solidFill>
            <a:srgbClr val="8DC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48098" y="53572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原理说明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645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083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关于排版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771900" y="4257228"/>
            <a:ext cx="4829175" cy="904018"/>
          </a:xfrm>
        </p:spPr>
        <p:txBody>
          <a:bodyPr/>
          <a:lstStyle/>
          <a:p>
            <a:pPr algn="dist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视觉平衡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28820" y="1975857"/>
            <a:ext cx="6549400" cy="757300"/>
          </a:xfrm>
          <a:prstGeom prst="rect">
            <a:avLst/>
          </a:prstGeom>
          <a:solidFill>
            <a:srgbClr val="12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28820" y="3153222"/>
            <a:ext cx="6549400" cy="757300"/>
          </a:xfrm>
          <a:prstGeom prst="rect">
            <a:avLst/>
          </a:prstGeom>
          <a:solidFill>
            <a:srgbClr val="00B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3234181" y="1872928"/>
            <a:ext cx="5803639" cy="747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>
              <a:lnSpc>
                <a:spcPct val="90000"/>
              </a:lnSpc>
              <a:spcBef>
                <a:spcPct val="0"/>
              </a:spcBef>
              <a:buNone/>
              <a:defRPr sz="44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210000"/>
              </a:lnSpc>
            </a:pPr>
            <a:r>
              <a:rPr lang="zh-CN" altLang="en-US" sz="3600" dirty="0">
                <a:solidFill>
                  <a:schemeClr val="bg1"/>
                </a:solidFill>
              </a:rPr>
              <a:t>精简文字、多用图片</a:t>
            </a:r>
            <a:r>
              <a:rPr lang="en-US" altLang="zh-CN" sz="3600" dirty="0">
                <a:solidFill>
                  <a:schemeClr val="bg1"/>
                </a:solidFill>
              </a:rPr>
              <a:t>/</a:t>
            </a:r>
            <a:r>
              <a:rPr lang="zh-CN" altLang="en-US" sz="3600" dirty="0" smtClean="0">
                <a:solidFill>
                  <a:schemeClr val="bg1"/>
                </a:solidFill>
              </a:rPr>
              <a:t>图标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3279279" y="3113985"/>
            <a:ext cx="5713443" cy="90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对齐！对齐！对齐！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6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59" y="905992"/>
            <a:ext cx="5719251" cy="498895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274408" y="1529957"/>
            <a:ext cx="4418651" cy="3613517"/>
            <a:chOff x="1274408" y="1529957"/>
            <a:chExt cx="4418651" cy="3613517"/>
          </a:xfrm>
        </p:grpSpPr>
        <p:sp>
          <p:nvSpPr>
            <p:cNvPr id="6" name="矩形 5"/>
            <p:cNvSpPr/>
            <p:nvPr/>
          </p:nvSpPr>
          <p:spPr>
            <a:xfrm>
              <a:off x="1274408" y="1529957"/>
              <a:ext cx="3775393" cy="30517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5900"/>
                </a:lnSpc>
              </a:pPr>
              <a:r>
                <a:rPr lang="zh-CN" altLang="en-US" sz="4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</a:t>
              </a:r>
              <a:r>
                <a:rPr lang="zh-CN" altLang="en-US" sz="4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有时并不想</a:t>
              </a:r>
              <a:endPara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5900"/>
                </a:lnSpc>
              </a:pPr>
              <a:r>
                <a:rPr lang="zh-CN" altLang="en-US" sz="4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成为英雄</a:t>
              </a:r>
              <a:endPara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5900"/>
                </a:lnSpc>
              </a:pPr>
              <a:r>
                <a:rPr lang="zh-CN" altLang="en-US" sz="4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只是</a:t>
              </a:r>
              <a:r>
                <a:rPr lang="zh-CN" altLang="en-US" sz="4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生活</a:t>
              </a:r>
              <a:r>
                <a:rPr lang="zh-CN" altLang="en-US" sz="4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有时</a:t>
              </a:r>
              <a:endPara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5900"/>
                </a:lnSpc>
              </a:pPr>
              <a:r>
                <a:rPr lang="zh-CN" altLang="en-US" sz="4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超出</a:t>
              </a:r>
              <a:r>
                <a:rPr lang="zh-CN" altLang="en-US" sz="4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我们的想象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375156" y="4691411"/>
              <a:ext cx="3616504" cy="452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20393" y="4748165"/>
              <a:ext cx="34726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—— A 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 named Baymax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625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17 -3.33333E-6 L 0.15313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86810" y="674835"/>
            <a:ext cx="10536864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0846" y="674835"/>
            <a:ext cx="39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讨论什么是演讲</a:t>
            </a:r>
            <a:endParaRPr lang="zh-CN" alt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6810" y="1614045"/>
            <a:ext cx="764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1.</a:t>
            </a:r>
            <a:r>
              <a:rPr lang="zh-CN" altLang="en-US" sz="2400" dirty="0" smtClean="0">
                <a:latin typeface="+mn-ea"/>
              </a:rPr>
              <a:t>演讲≠讲话</a:t>
            </a:r>
            <a:r>
              <a:rPr lang="en-US" altLang="zh-CN" sz="2400" dirty="0" smtClean="0">
                <a:latin typeface="+mn-ea"/>
              </a:rPr>
              <a:t>+</a:t>
            </a:r>
            <a:r>
              <a:rPr lang="zh-CN" altLang="en-US" sz="2400" dirty="0" smtClean="0">
                <a:latin typeface="+mn-ea"/>
              </a:rPr>
              <a:t>表演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+mn-ea"/>
              </a:rPr>
              <a:t>案例：佛师讲法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2.</a:t>
            </a:r>
            <a:r>
              <a:rPr lang="zh-CN" altLang="en-US" sz="2400" dirty="0" smtClean="0">
                <a:latin typeface="+mn-ea"/>
              </a:rPr>
              <a:t>演讲：演讲者面对广大听众，以口头语言为主要形式、非口头语言为辅助形式，就某一问题发表自己的意见，或阐述某一事理，并互相交流信息的真实的社会活动过程，也叫演说或演讲。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3.</a:t>
            </a:r>
            <a:r>
              <a:rPr lang="zh-CN" altLang="en-US" sz="2400" dirty="0" smtClean="0">
                <a:latin typeface="+mn-ea"/>
              </a:rPr>
              <a:t>美国人对演讲的理解：面对两个人以上讲话就是演讲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48098" y="535721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原理说明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645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083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关于排版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194180" y="2460671"/>
            <a:ext cx="5713443" cy="904018"/>
          </a:xfrm>
        </p:spPr>
        <p:txBody>
          <a:bodyPr/>
          <a:lstStyle/>
          <a:p>
            <a:pPr algn="dist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视觉平衡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87253" y="3780732"/>
            <a:ext cx="2446615" cy="513196"/>
          </a:xfrm>
          <a:prstGeom prst="rect">
            <a:avLst/>
          </a:prstGeom>
          <a:solidFill>
            <a:srgbClr val="12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25032" y="3780732"/>
            <a:ext cx="2446615" cy="513196"/>
          </a:xfrm>
          <a:prstGeom prst="rect">
            <a:avLst/>
          </a:prstGeom>
          <a:solidFill>
            <a:srgbClr val="19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72142" y="3780732"/>
            <a:ext cx="2446615" cy="513196"/>
          </a:xfrm>
          <a:prstGeom prst="rect">
            <a:avLst/>
          </a:prstGeom>
          <a:solidFill>
            <a:srgbClr val="00B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19250" y="3780732"/>
            <a:ext cx="2446615" cy="513196"/>
          </a:xfrm>
          <a:prstGeom prst="rect">
            <a:avLst/>
          </a:prstGeom>
          <a:solidFill>
            <a:srgbClr val="8DC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7395" y="38526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</a:p>
        </p:txBody>
      </p:sp>
      <p:sp>
        <p:nvSpPr>
          <p:cNvPr id="17" name="矩形 16"/>
          <p:cNvSpPr/>
          <p:nvPr/>
        </p:nvSpPr>
        <p:spPr>
          <a:xfrm>
            <a:off x="4525174" y="38526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72284" y="38526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19391" y="38526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48098" y="535721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5" name="矩形 4"/>
          <p:cNvSpPr/>
          <p:nvPr/>
        </p:nvSpPr>
        <p:spPr>
          <a:xfrm>
            <a:off x="441645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082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排版</a:t>
            </a: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105567" y="2651872"/>
            <a:ext cx="9885961" cy="904018"/>
          </a:xfrm>
        </p:spPr>
        <p:txBody>
          <a:bodyPr>
            <a:normAutofit fontScale="90000"/>
          </a:bodyPr>
          <a:lstStyle/>
          <a:p>
            <a:pPr algn="di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个元素，根据视觉平衡原理如何排版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4823" y="2029551"/>
            <a:ext cx="2446615" cy="513196"/>
          </a:xfrm>
          <a:prstGeom prst="rect">
            <a:avLst/>
          </a:prstGeom>
          <a:solidFill>
            <a:srgbClr val="12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01933" y="2029551"/>
            <a:ext cx="2446615" cy="513196"/>
          </a:xfrm>
          <a:prstGeom prst="rect">
            <a:avLst/>
          </a:prstGeom>
          <a:solidFill>
            <a:srgbClr val="19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49043" y="2029551"/>
            <a:ext cx="2446615" cy="513196"/>
          </a:xfrm>
          <a:prstGeom prst="rect">
            <a:avLst/>
          </a:prstGeom>
          <a:solidFill>
            <a:srgbClr val="00B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496151" y="2029551"/>
            <a:ext cx="2446615" cy="513196"/>
          </a:xfrm>
          <a:prstGeom prst="rect">
            <a:avLst/>
          </a:prstGeom>
          <a:solidFill>
            <a:srgbClr val="8DC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54965" y="21014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</a:p>
        </p:txBody>
      </p:sp>
      <p:sp>
        <p:nvSpPr>
          <p:cNvPr id="17" name="矩形 16"/>
          <p:cNvSpPr/>
          <p:nvPr/>
        </p:nvSpPr>
        <p:spPr>
          <a:xfrm>
            <a:off x="4502075" y="21014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49185" y="21014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96292" y="210148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68090" y="3831339"/>
            <a:ext cx="33748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长成这样是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人看起来更想拥抱</a:t>
            </a:r>
          </a:p>
        </p:txBody>
      </p:sp>
      <p:sp>
        <p:nvSpPr>
          <p:cNvPr id="20" name="矩形 19"/>
          <p:cNvSpPr/>
          <p:nvPr/>
        </p:nvSpPr>
        <p:spPr>
          <a:xfrm>
            <a:off x="8498397" y="3831339"/>
            <a:ext cx="344612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的私人健康顾问</a:t>
            </a:r>
          </a:p>
        </p:txBody>
      </p:sp>
      <p:sp>
        <p:nvSpPr>
          <p:cNvPr id="22" name="矩形 21"/>
          <p:cNvSpPr/>
          <p:nvPr/>
        </p:nvSpPr>
        <p:spPr>
          <a:xfrm>
            <a:off x="1416080" y="3831339"/>
            <a:ext cx="35348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有时并不想成为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生活有时超出我们的想象</a:t>
            </a:r>
          </a:p>
        </p:txBody>
      </p:sp>
    </p:spTree>
    <p:extLst>
      <p:ext uri="{BB962C8B-B14F-4D97-AF65-F5344CB8AC3E}">
        <p14:creationId xmlns:p14="http://schemas.microsoft.com/office/powerpoint/2010/main" val="338980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" y="0"/>
            <a:ext cx="4104000" cy="6857999"/>
          </a:xfrm>
          <a:prstGeom prst="rect">
            <a:avLst/>
          </a:prstGeom>
          <a:solidFill>
            <a:srgbClr val="67A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101498" y="0"/>
            <a:ext cx="4104000" cy="6857999"/>
          </a:xfrm>
          <a:prstGeom prst="rect">
            <a:avLst/>
          </a:prstGeom>
          <a:solidFill>
            <a:srgbClr val="FF5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88000" y="0"/>
            <a:ext cx="4104000" cy="6857999"/>
          </a:xfrm>
          <a:prstGeom prst="rect">
            <a:avLst/>
          </a:prstGeom>
          <a:solidFill>
            <a:srgbClr val="FFF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6" y="1695218"/>
            <a:ext cx="3585142" cy="50712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6" t="25594" r="16481" b="12184"/>
          <a:stretch/>
        </p:blipFill>
        <p:spPr>
          <a:xfrm>
            <a:off x="4815318" y="2590798"/>
            <a:ext cx="3237187" cy="4267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6"/>
          <a:stretch/>
        </p:blipFill>
        <p:spPr>
          <a:xfrm>
            <a:off x="8110621" y="2354316"/>
            <a:ext cx="4081379" cy="450368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486328" y="731136"/>
            <a:ext cx="304190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我长成这样是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人看起来更想拥抱</a:t>
            </a:r>
          </a:p>
        </p:txBody>
      </p:sp>
      <p:sp>
        <p:nvSpPr>
          <p:cNvPr id="14" name="矩形 13"/>
          <p:cNvSpPr/>
          <p:nvPr/>
        </p:nvSpPr>
        <p:spPr>
          <a:xfrm>
            <a:off x="9021718" y="731136"/>
            <a:ext cx="264320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你好，我是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的私人健康顾问</a:t>
            </a:r>
          </a:p>
        </p:txBody>
      </p:sp>
      <p:sp>
        <p:nvSpPr>
          <p:cNvPr id="15" name="矩形 14"/>
          <p:cNvSpPr/>
          <p:nvPr/>
        </p:nvSpPr>
        <p:spPr>
          <a:xfrm>
            <a:off x="322870" y="729272"/>
            <a:ext cx="345575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我们有时并不想成为英雄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只是生活有时超出我们的想象</a:t>
            </a:r>
          </a:p>
        </p:txBody>
      </p:sp>
    </p:spTree>
    <p:extLst>
      <p:ext uri="{BB962C8B-B14F-4D97-AF65-F5344CB8AC3E}">
        <p14:creationId xmlns:p14="http://schemas.microsoft.com/office/powerpoint/2010/main" val="125558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7677864" y="4185527"/>
            <a:ext cx="3526022" cy="990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677864" y="2325607"/>
            <a:ext cx="3526022" cy="990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53341" y="4185527"/>
            <a:ext cx="3526022" cy="990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253341" y="2325607"/>
            <a:ext cx="3526022" cy="990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53456" y="2383768"/>
            <a:ext cx="337483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我长成这样是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人看起来更想拥抱</a:t>
            </a:r>
          </a:p>
        </p:txBody>
      </p:sp>
      <p:sp>
        <p:nvSpPr>
          <p:cNvPr id="7" name="矩形 6"/>
          <p:cNvSpPr/>
          <p:nvPr/>
        </p:nvSpPr>
        <p:spPr>
          <a:xfrm>
            <a:off x="2253341" y="4243688"/>
            <a:ext cx="344612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你好，我是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的私人健康顾问</a:t>
            </a:r>
          </a:p>
        </p:txBody>
      </p:sp>
      <p:sp>
        <p:nvSpPr>
          <p:cNvPr id="8" name="矩形 7"/>
          <p:cNvSpPr/>
          <p:nvPr/>
        </p:nvSpPr>
        <p:spPr>
          <a:xfrm>
            <a:off x="2253342" y="2359306"/>
            <a:ext cx="35260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我们有时并不想成为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生活有时超出我们的想象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967026" y="2222159"/>
            <a:ext cx="1197625" cy="1197625"/>
            <a:chOff x="816106" y="2222159"/>
            <a:chExt cx="1197625" cy="1197625"/>
          </a:xfrm>
        </p:grpSpPr>
        <p:sp>
          <p:nvSpPr>
            <p:cNvPr id="5" name="椭圆 4"/>
            <p:cNvSpPr/>
            <p:nvPr/>
          </p:nvSpPr>
          <p:spPr>
            <a:xfrm>
              <a:off x="816106" y="2222159"/>
              <a:ext cx="1197625" cy="1197625"/>
            </a:xfrm>
            <a:prstGeom prst="ellipse">
              <a:avLst/>
            </a:prstGeom>
            <a:solidFill>
              <a:srgbClr val="00B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802" y="2365030"/>
              <a:ext cx="1032209" cy="900406"/>
            </a:xfrm>
            <a:prstGeom prst="rect">
              <a:avLst/>
            </a:prstGeom>
          </p:spPr>
        </p:pic>
      </p:grpSp>
      <p:sp>
        <p:nvSpPr>
          <p:cNvPr id="12" name="矩形 11"/>
          <p:cNvSpPr/>
          <p:nvPr/>
        </p:nvSpPr>
        <p:spPr>
          <a:xfrm>
            <a:off x="1848098" y="535721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大白经典语录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645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1083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关于排版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338183" y="2222159"/>
            <a:ext cx="1197625" cy="1197625"/>
            <a:chOff x="6711050" y="2222159"/>
            <a:chExt cx="1197625" cy="1197625"/>
          </a:xfrm>
        </p:grpSpPr>
        <p:sp>
          <p:nvSpPr>
            <p:cNvPr id="11" name="椭圆 10"/>
            <p:cNvSpPr/>
            <p:nvPr/>
          </p:nvSpPr>
          <p:spPr>
            <a:xfrm>
              <a:off x="6711050" y="2222159"/>
              <a:ext cx="1197625" cy="1197625"/>
            </a:xfrm>
            <a:prstGeom prst="ellipse">
              <a:avLst/>
            </a:prstGeom>
            <a:solidFill>
              <a:srgbClr val="00B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2135" b="97392" l="1372" r="99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41" b="3535"/>
            <a:stretch/>
          </p:blipFill>
          <p:spPr>
            <a:xfrm>
              <a:off x="6897473" y="2392078"/>
              <a:ext cx="824779" cy="857787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967026" y="4082079"/>
            <a:ext cx="1197625" cy="1197625"/>
            <a:chOff x="816106" y="4145561"/>
            <a:chExt cx="1197625" cy="1197625"/>
          </a:xfrm>
        </p:grpSpPr>
        <p:sp>
          <p:nvSpPr>
            <p:cNvPr id="16" name="椭圆 15"/>
            <p:cNvSpPr/>
            <p:nvPr/>
          </p:nvSpPr>
          <p:spPr>
            <a:xfrm>
              <a:off x="816106" y="4145561"/>
              <a:ext cx="1197625" cy="1197625"/>
            </a:xfrm>
            <a:prstGeom prst="ellipse">
              <a:avLst/>
            </a:prstGeom>
            <a:solidFill>
              <a:srgbClr val="00B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86" t="25594" r="16481" b="12184"/>
            <a:stretch/>
          </p:blipFill>
          <p:spPr>
            <a:xfrm>
              <a:off x="1008806" y="4149258"/>
              <a:ext cx="812225" cy="1070661"/>
            </a:xfrm>
            <a:prstGeom prst="rect">
              <a:avLst/>
            </a:prstGeom>
          </p:spPr>
        </p:pic>
      </p:grpSp>
      <p:sp>
        <p:nvSpPr>
          <p:cNvPr id="20" name="矩形 19"/>
          <p:cNvSpPr/>
          <p:nvPr/>
        </p:nvSpPr>
        <p:spPr>
          <a:xfrm>
            <a:off x="8041981" y="4243688"/>
            <a:ext cx="279778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我不是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胖嘟嘟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气很足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6338183" y="4082078"/>
            <a:ext cx="1197625" cy="1197626"/>
            <a:chOff x="6264693" y="3982892"/>
            <a:chExt cx="1197625" cy="1197626"/>
          </a:xfrm>
        </p:grpSpPr>
        <p:sp>
          <p:nvSpPr>
            <p:cNvPr id="18" name="椭圆 17"/>
            <p:cNvSpPr/>
            <p:nvPr/>
          </p:nvSpPr>
          <p:spPr>
            <a:xfrm>
              <a:off x="6264693" y="3982893"/>
              <a:ext cx="1197625" cy="1197625"/>
            </a:xfrm>
            <a:prstGeom prst="ellipse">
              <a:avLst/>
            </a:prstGeom>
            <a:solidFill>
              <a:srgbClr val="00B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264693" y="3982892"/>
              <a:ext cx="1197625" cy="1197625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3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181093" y="2613068"/>
            <a:ext cx="9885961" cy="904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个元素，根据视觉平衡原理如何排版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48098" y="535721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练一练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1645" y="463100"/>
            <a:ext cx="1206873" cy="8531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1082" y="7049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排版</a:t>
            </a:r>
          </a:p>
        </p:txBody>
      </p:sp>
      <p:sp>
        <p:nvSpPr>
          <p:cNvPr id="23" name="矩形 22"/>
          <p:cNvSpPr/>
          <p:nvPr/>
        </p:nvSpPr>
        <p:spPr>
          <a:xfrm>
            <a:off x="1248966" y="1797846"/>
            <a:ext cx="2446615" cy="513196"/>
          </a:xfrm>
          <a:prstGeom prst="rect">
            <a:avLst/>
          </a:prstGeom>
          <a:solidFill>
            <a:srgbClr val="1237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96076" y="1797846"/>
            <a:ext cx="2446615" cy="513196"/>
          </a:xfrm>
          <a:prstGeom prst="rect">
            <a:avLst/>
          </a:prstGeom>
          <a:solidFill>
            <a:srgbClr val="192F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143186" y="1797846"/>
            <a:ext cx="2446615" cy="513196"/>
          </a:xfrm>
          <a:prstGeom prst="rect">
            <a:avLst/>
          </a:prstGeom>
          <a:solidFill>
            <a:srgbClr val="00B3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90294" y="1797846"/>
            <a:ext cx="2446615" cy="513196"/>
          </a:xfrm>
          <a:prstGeom prst="rect">
            <a:avLst/>
          </a:prstGeom>
          <a:solidFill>
            <a:srgbClr val="8DC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49108" y="18697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</a:p>
        </p:txBody>
      </p:sp>
      <p:sp>
        <p:nvSpPr>
          <p:cNvPr id="17" name="矩形 16"/>
          <p:cNvSpPr/>
          <p:nvPr/>
        </p:nvSpPr>
        <p:spPr>
          <a:xfrm>
            <a:off x="4596218" y="18697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43328" y="18697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90435" y="186977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430393" y="4097827"/>
            <a:ext cx="1166648" cy="1166648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301985" y="4150377"/>
            <a:ext cx="1313794" cy="107205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5187840" y="4165000"/>
            <a:ext cx="1313794" cy="1072055"/>
          </a:xfrm>
          <a:prstGeom prst="triangl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角星 2"/>
          <p:cNvSpPr/>
          <p:nvPr/>
        </p:nvSpPr>
        <p:spPr>
          <a:xfrm>
            <a:off x="7128999" y="4017855"/>
            <a:ext cx="1219200" cy="1219200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 rot="2681342">
            <a:off x="9241217" y="4184969"/>
            <a:ext cx="992364" cy="992364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428"/>
            <a:ext cx="12191239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5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B1FEF-B291-4345-9C49-9C4D4B20E70F}">
  <we:reference id="wa104379997" version="1.0.0.2" store="zh-CN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964D8E-7248-4501-8455-F2BB2BA8E087}">
  <we:reference id="wa104178141" version="3.0.11.21" store="zh-CN" storeType="OMEX"/>
  <we:alternateReferences>
    <we:reference id="WA104178141" version="3.0.11.21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6286</TotalTime>
  <Words>869</Words>
  <Application>Microsoft Office PowerPoint</Application>
  <PresentationFormat>宽屏</PresentationFormat>
  <Paragraphs>94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 Light</vt:lpstr>
      <vt:lpstr>宋体</vt:lpstr>
      <vt:lpstr>Calibri</vt:lpstr>
      <vt:lpstr>微软雅黑</vt:lpstr>
      <vt:lpstr>Office 主题</vt:lpstr>
      <vt:lpstr>视觉平衡</vt:lpstr>
      <vt:lpstr>PowerPoint 演示文稿</vt:lpstr>
      <vt:lpstr>PowerPoint 演示文稿</vt:lpstr>
      <vt:lpstr>视觉平衡</vt:lpstr>
      <vt:lpstr>给你3个元素，根据视觉平衡原理如何排版</vt:lpstr>
      <vt:lpstr>PowerPoint 演示文稿</vt:lpstr>
      <vt:lpstr>PowerPoint 演示文稿</vt:lpstr>
      <vt:lpstr>PowerPoint 演示文稿</vt:lpstr>
      <vt:lpstr>PowerPoint 演示文稿</vt:lpstr>
    </vt:vector>
  </TitlesOfParts>
  <Company>YUEWEN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PPT杀手训练营</dc:title>
  <dc:creator>郑樱枝</dc:creator>
  <cp:lastModifiedBy>a</cp:lastModifiedBy>
  <cp:revision>303</cp:revision>
  <dcterms:created xsi:type="dcterms:W3CDTF">2017-06-07T05:55:43Z</dcterms:created>
  <dcterms:modified xsi:type="dcterms:W3CDTF">2018-01-05T03:26:18Z</dcterms:modified>
</cp:coreProperties>
</file>