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88" r:id="rId2"/>
    <p:sldId id="387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</p:sldIdLst>
  <p:sldSz cx="12192000" cy="6858000"/>
  <p:notesSz cx="6858000" cy="9144000"/>
  <p:embeddedFontLst>
    <p:embeddedFont>
      <p:font typeface="Segoe UI Light 8" panose="020B0604020202020204" charset="0"/>
      <p:regular r:id="rId14"/>
    </p:embeddedFont>
    <p:embeddedFont>
      <p:font typeface="Microsoft YaHei UI Light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微软雅黑 Light" panose="02010600030101010101" charset="-122"/>
      <p:regular r:id="rId22"/>
    </p:embeddedFont>
    <p:embeddedFont>
      <p:font typeface="Segoe UI Light" panose="020B0502040204020203" pitchFamily="34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F5F5"/>
    <a:srgbClr val="F2F2F2"/>
    <a:srgbClr val="FAFAFA"/>
    <a:srgbClr val="A1DBE9"/>
    <a:srgbClr val="81BA3C"/>
    <a:srgbClr val="00B3DE"/>
    <a:srgbClr val="7F7F7F"/>
    <a:srgbClr val="FFFFFF"/>
    <a:srgbClr val="123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2" autoAdjust="0"/>
    <p:restoredTop sz="94151" autoAdjust="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2020</a:t>
            </a:r>
            <a:r>
              <a:rPr lang="zh-CN" altLang="en-US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年十</a:t>
            </a:r>
            <a:r>
              <a:rPr lang="zh-CN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大城市</a:t>
            </a:r>
            <a:r>
              <a:rPr lang="zh-CN" altLang="en-US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挖掘机销量对比</a:t>
            </a:r>
            <a:r>
              <a:rPr lang="zh-CN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图</a:t>
            </a:r>
            <a:r>
              <a:rPr lang="en-US" sz="2800" dirty="0">
                <a:solidFill>
                  <a:schemeClr val="bg1"/>
                </a:solidFill>
                <a:ea typeface="微软雅黑 Light" panose="020B0502040204020203" pitchFamily="34" charset="-122"/>
              </a:rPr>
              <a:t> </a:t>
            </a:r>
          </a:p>
        </c:rich>
      </c:tx>
      <c:layout>
        <c:manualLayout>
          <c:xMode val="edge"/>
          <c:yMode val="edge"/>
          <c:x val="0.24050139171341139"/>
          <c:y val="6.0233870166155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063710627803877"/>
          <c:y val="0.18773338298928849"/>
          <c:w val="0.81469254766647425"/>
          <c:h val="0.662077217673932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7150" cap="rnd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06D-4C69-96DF-76B3C6991621}"/>
              </c:ext>
            </c:extLst>
          </c:dPt>
          <c:dPt>
            <c:idx val="1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06D-4C69-96DF-76B3C6991621}"/>
              </c:ext>
            </c:extLst>
          </c:dPt>
          <c:dPt>
            <c:idx val="2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06D-4C69-96DF-76B3C6991621}"/>
              </c:ext>
            </c:extLst>
          </c:dPt>
          <c:dPt>
            <c:idx val="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06D-4C69-96DF-76B3C69916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深圳</c:v>
                </c:pt>
                <c:pt idx="2">
                  <c:v>广州</c:v>
                </c:pt>
                <c:pt idx="3">
                  <c:v>上海</c:v>
                </c:pt>
                <c:pt idx="4">
                  <c:v>厦门</c:v>
                </c:pt>
                <c:pt idx="5">
                  <c:v>宁波</c:v>
                </c:pt>
                <c:pt idx="6">
                  <c:v>武汉</c:v>
                </c:pt>
                <c:pt idx="7">
                  <c:v>大连</c:v>
                </c:pt>
                <c:pt idx="8">
                  <c:v>哈尔滨</c:v>
                </c:pt>
                <c:pt idx="9">
                  <c:v>黑龙江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7000</c:v>
                </c:pt>
                <c:pt idx="1">
                  <c:v>4500</c:v>
                </c:pt>
                <c:pt idx="2">
                  <c:v>4300</c:v>
                </c:pt>
                <c:pt idx="3">
                  <c:v>3500</c:v>
                </c:pt>
                <c:pt idx="4">
                  <c:v>1500</c:v>
                </c:pt>
                <c:pt idx="5">
                  <c:v>2400</c:v>
                </c:pt>
                <c:pt idx="6">
                  <c:v>5200</c:v>
                </c:pt>
                <c:pt idx="7">
                  <c:v>3600</c:v>
                </c:pt>
                <c:pt idx="8">
                  <c:v>5400</c:v>
                </c:pt>
                <c:pt idx="9">
                  <c:v>6700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06D-4C69-96DF-76B3C699162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85688720"/>
        <c:axId val="988409856"/>
      </c:lineChart>
      <c:catAx>
        <c:axId val="98568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8409856"/>
        <c:crosses val="autoZero"/>
        <c:auto val="1"/>
        <c:lblAlgn val="ctr"/>
        <c:lblOffset val="100"/>
        <c:noMultiLvlLbl val="0"/>
      </c:catAx>
      <c:valAx>
        <c:axId val="988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5688720"/>
        <c:crosses val="autoZero"/>
        <c:crossBetween val="between"/>
      </c:valAx>
      <c:spPr>
        <a:solidFill>
          <a:srgbClr val="7030A0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0070C0">
        <a:alpha val="42000"/>
      </a:srgbClr>
    </a:solidFill>
    <a:ln w="76200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1300</c:v>
                </c:pt>
                <c:pt idx="1">
                  <c:v>2400</c:v>
                </c:pt>
                <c:pt idx="2">
                  <c:v>3000</c:v>
                </c:pt>
                <c:pt idx="3">
                  <c:v>2800</c:v>
                </c:pt>
                <c:pt idx="4">
                  <c:v>4200</c:v>
                </c:pt>
                <c:pt idx="5">
                  <c:v>5000</c:v>
                </c:pt>
                <c:pt idx="6">
                  <c:v>5600</c:v>
                </c:pt>
                <c:pt idx="7">
                  <c:v>6400</c:v>
                </c:pt>
                <c:pt idx="8">
                  <c:v>8000</c:v>
                </c:pt>
                <c:pt idx="9">
                  <c:v>7000</c:v>
                </c:pt>
                <c:pt idx="10">
                  <c:v>9000</c:v>
                </c:pt>
                <c:pt idx="11">
                  <c:v>15000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15-446E-BD0B-B6AB8533B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276192"/>
        <c:axId val="799972880"/>
      </c:barChart>
      <c:catAx>
        <c:axId val="7962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9972880"/>
        <c:crosses val="autoZero"/>
        <c:auto val="1"/>
        <c:lblAlgn val="ctr"/>
        <c:lblOffset val="100"/>
        <c:noMultiLvlLbl val="0"/>
      </c:catAx>
      <c:valAx>
        <c:axId val="7999728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627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951139299976509E-2"/>
          <c:y val="0.11940094451112976"/>
          <c:w val="0.90906741836974392"/>
          <c:h val="0.74796823513599953"/>
        </c:manualLayout>
      </c:layout>
      <c:lineChart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辅助数据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23"/>
            <c:marker>
              <c:symbol val="picture"/>
              <c:spPr>
                <a:solidFill>
                  <a:schemeClr val="tx1"/>
                </a:solidFill>
                <a:ln w="25400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A3A-4BFF-88F7-7F34BA85F993}"/>
              </c:ext>
            </c:extLst>
          </c:dPt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  <c:pt idx="6">
                  <c:v>7</c:v>
                </c:pt>
                <c:pt idx="7">
                  <c:v>1</c:v>
                </c:pt>
                <c:pt idx="8">
                  <c:v>5</c:v>
                </c:pt>
                <c:pt idx="9">
                  <c:v>2</c:v>
                </c:pt>
                <c:pt idx="10">
                  <c:v>4</c:v>
                </c:pt>
                <c:pt idx="11">
                  <c:v>7</c:v>
                </c:pt>
                <c:pt idx="12">
                  <c:v>6</c:v>
                </c:pt>
                <c:pt idx="13">
                  <c:v>9</c:v>
                </c:pt>
                <c:pt idx="14">
                  <c:v>1</c:v>
                </c:pt>
                <c:pt idx="15">
                  <c:v>5</c:v>
                </c:pt>
                <c:pt idx="16">
                  <c:v>4</c:v>
                </c:pt>
                <c:pt idx="17">
                  <c:v>7</c:v>
                </c:pt>
                <c:pt idx="18">
                  <c:v>9</c:v>
                </c:pt>
                <c:pt idx="19">
                  <c:v>8</c:v>
                </c:pt>
                <c:pt idx="20">
                  <c:v>4</c:v>
                </c:pt>
                <c:pt idx="21">
                  <c:v>6</c:v>
                </c:pt>
                <c:pt idx="22">
                  <c:v>7</c:v>
                </c:pt>
                <c:pt idx="23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A3A-4BFF-88F7-7F34BA85F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2320576"/>
        <c:axId val="1012321136"/>
      </c:lineChart>
      <c:catAx>
        <c:axId val="101232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2321136"/>
        <c:crosses val="autoZero"/>
        <c:auto val="1"/>
        <c:lblAlgn val="ctr"/>
        <c:lblOffset val="100"/>
        <c:noMultiLvlLbl val="0"/>
      </c:catAx>
      <c:valAx>
        <c:axId val="101232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1232057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E6FC-2225-40D6-91FB-2756D9B45B7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457D-90A8-46DA-AE85-31721E52A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3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1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3D3C0989-B6F1-4E89-AB15-74ECBB7BA97C}"/>
              </a:ext>
            </a:extLst>
          </p:cNvPr>
          <p:cNvSpPr/>
          <p:nvPr userDrawn="1"/>
        </p:nvSpPr>
        <p:spPr>
          <a:xfrm>
            <a:off x="658215" y="389337"/>
            <a:ext cx="1644533" cy="4078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A76B1F0-2D92-4136-A426-E2F9CF28EB1D}"/>
              </a:ext>
            </a:extLst>
          </p:cNvPr>
          <p:cNvGrpSpPr/>
          <p:nvPr userDrawn="1"/>
        </p:nvGrpSpPr>
        <p:grpSpPr>
          <a:xfrm>
            <a:off x="305588" y="241920"/>
            <a:ext cx="702733" cy="702733"/>
            <a:chOff x="9268576" y="557928"/>
            <a:chExt cx="1913674" cy="1913674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AA4C93DB-AFBF-44FE-986A-0F692D2CADA7}"/>
                </a:ext>
              </a:extLst>
            </p:cNvPr>
            <p:cNvSpPr/>
            <p:nvPr/>
          </p:nvSpPr>
          <p:spPr>
            <a:xfrm rot="46617">
              <a:off x="9268576" y="557928"/>
              <a:ext cx="1913674" cy="1913674"/>
            </a:xfrm>
            <a:prstGeom prst="ellipse">
              <a:avLst/>
            </a:prstGeom>
            <a:solidFill>
              <a:srgbClr val="FFD23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B030A4C3-3B88-44DC-8C70-0CF505B5C208}"/>
                </a:ext>
              </a:extLst>
            </p:cNvPr>
            <p:cNvGrpSpPr/>
            <p:nvPr/>
          </p:nvGrpSpPr>
          <p:grpSpPr>
            <a:xfrm rot="21004986">
              <a:off x="9435332" y="664786"/>
              <a:ext cx="1592231" cy="1692501"/>
              <a:chOff x="9524784" y="754781"/>
              <a:chExt cx="1592231" cy="1692501"/>
            </a:xfrm>
          </p:grpSpPr>
          <p:sp>
            <p:nvSpPr>
              <p:cNvPr id="7" name="同心圆 21">
                <a:extLst>
                  <a:ext uri="{FF2B5EF4-FFF2-40B4-BE49-F238E27FC236}">
                    <a16:creationId xmlns="" xmlns:a16="http://schemas.microsoft.com/office/drawing/2014/main" id="{85F52143-F866-42B5-AFC1-6C32DF058AEA}"/>
                  </a:ext>
                </a:extLst>
              </p:cNvPr>
              <p:cNvSpPr/>
              <p:nvPr/>
            </p:nvSpPr>
            <p:spPr>
              <a:xfrm rot="641631">
                <a:off x="9646628" y="1188614"/>
                <a:ext cx="1258668" cy="1258668"/>
              </a:xfrm>
              <a:prstGeom prst="donut">
                <a:avLst>
                  <a:gd name="adj" fmla="val 3806"/>
                </a:avLst>
              </a:prstGeom>
              <a:solidFill>
                <a:srgbClr val="2D2D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536" kern="0">
                  <a:solidFill>
                    <a:srgbClr val="2E2E2E"/>
                  </a:solidFill>
                  <a:latin typeface="Segoe UI Light 8"/>
                  <a:ea typeface="Microsoft YaHei UI Ligh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="" xmlns:a16="http://schemas.microsoft.com/office/drawing/2014/main" id="{510A13E9-BCD5-4334-A267-2D5BB9068CB6}"/>
                  </a:ext>
                </a:extLst>
              </p:cNvPr>
              <p:cNvSpPr/>
              <p:nvPr/>
            </p:nvSpPr>
            <p:spPr>
              <a:xfrm rot="641631">
                <a:off x="9686572" y="1228558"/>
                <a:ext cx="1178780" cy="11787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536" kern="0">
                  <a:solidFill>
                    <a:prstClr val="white"/>
                  </a:solidFill>
                  <a:latin typeface="Segoe UI Light 8"/>
                  <a:ea typeface="Microsoft YaHei UI Light"/>
                </a:endParaRPr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="" xmlns:a16="http://schemas.microsoft.com/office/drawing/2014/main" id="{2D8A17DB-7236-4A59-A809-A9AC9BEF3928}"/>
                  </a:ext>
                </a:extLst>
              </p:cNvPr>
              <p:cNvSpPr>
                <a:spLocks/>
              </p:cNvSpPr>
              <p:nvPr/>
            </p:nvSpPr>
            <p:spPr bwMode="auto">
              <a:xfrm rot="641631">
                <a:off x="9524784" y="974412"/>
                <a:ext cx="1592231" cy="913462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153">
                    <a:moveTo>
                      <a:pt x="94" y="104"/>
                    </a:moveTo>
                    <a:cubicBezTo>
                      <a:pt x="102" y="119"/>
                      <a:pt x="104" y="139"/>
                      <a:pt x="104" y="139"/>
                    </a:cubicBezTo>
                    <a:cubicBezTo>
                      <a:pt x="104" y="139"/>
                      <a:pt x="126" y="127"/>
                      <a:pt x="137" y="104"/>
                    </a:cubicBezTo>
                    <a:cubicBezTo>
                      <a:pt x="146" y="118"/>
                      <a:pt x="148" y="138"/>
                      <a:pt x="148" y="138"/>
                    </a:cubicBezTo>
                    <a:cubicBezTo>
                      <a:pt x="148" y="138"/>
                      <a:pt x="172" y="121"/>
                      <a:pt x="178" y="101"/>
                    </a:cubicBezTo>
                    <a:cubicBezTo>
                      <a:pt x="199" y="114"/>
                      <a:pt x="207" y="129"/>
                      <a:pt x="212" y="147"/>
                    </a:cubicBezTo>
                    <a:cubicBezTo>
                      <a:pt x="212" y="148"/>
                      <a:pt x="213" y="149"/>
                      <a:pt x="213" y="150"/>
                    </a:cubicBezTo>
                    <a:cubicBezTo>
                      <a:pt x="213" y="152"/>
                      <a:pt x="213" y="153"/>
                      <a:pt x="213" y="153"/>
                    </a:cubicBezTo>
                    <a:cubicBezTo>
                      <a:pt x="213" y="153"/>
                      <a:pt x="222" y="138"/>
                      <a:pt x="229" y="117"/>
                    </a:cubicBezTo>
                    <a:cubicBezTo>
                      <a:pt x="236" y="93"/>
                      <a:pt x="239" y="62"/>
                      <a:pt x="222" y="38"/>
                    </a:cubicBezTo>
                    <a:cubicBezTo>
                      <a:pt x="205" y="14"/>
                      <a:pt x="177" y="14"/>
                      <a:pt x="161" y="19"/>
                    </a:cubicBezTo>
                    <a:cubicBezTo>
                      <a:pt x="146" y="6"/>
                      <a:pt x="129" y="0"/>
                      <a:pt x="112" y="0"/>
                    </a:cubicBezTo>
                    <a:cubicBezTo>
                      <a:pt x="73" y="1"/>
                      <a:pt x="42" y="33"/>
                      <a:pt x="41" y="34"/>
                    </a:cubicBezTo>
                    <a:cubicBezTo>
                      <a:pt x="0" y="74"/>
                      <a:pt x="43" y="143"/>
                      <a:pt x="47" y="149"/>
                    </a:cubicBezTo>
                    <a:cubicBezTo>
                      <a:pt x="48" y="149"/>
                      <a:pt x="77" y="133"/>
                      <a:pt x="94" y="104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32054">
                  <a:defRPr/>
                </a:pPr>
                <a:endParaRPr lang="zh-CN" altLang="en-US" sz="851">
                  <a:solidFill>
                    <a:srgbClr val="2E2E2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="" xmlns:a16="http://schemas.microsoft.com/office/drawing/2014/main" id="{DB5E59CE-ACF7-4990-AED3-F6F1B68B5949}"/>
                  </a:ext>
                </a:extLst>
              </p:cNvPr>
              <p:cNvSpPr>
                <a:spLocks/>
              </p:cNvSpPr>
              <p:nvPr/>
            </p:nvSpPr>
            <p:spPr bwMode="auto">
              <a:xfrm rot="641631">
                <a:off x="9648975" y="754781"/>
                <a:ext cx="1368834" cy="1074615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  <a:gd name="connsiteX0" fmla="*/ 2954 w 8835"/>
                  <a:gd name="connsiteY0" fmla="*/ 7177 h 10380"/>
                  <a:gd name="connsiteX1" fmla="*/ 3372 w 8835"/>
                  <a:gd name="connsiteY1" fmla="*/ 9465 h 10380"/>
                  <a:gd name="connsiteX2" fmla="*/ 4753 w 8835"/>
                  <a:gd name="connsiteY2" fmla="*/ 7177 h 10380"/>
                  <a:gd name="connsiteX3" fmla="*/ 5213 w 8835"/>
                  <a:gd name="connsiteY3" fmla="*/ 9400 h 10380"/>
                  <a:gd name="connsiteX4" fmla="*/ 6469 w 8835"/>
                  <a:gd name="connsiteY4" fmla="*/ 6981 h 10380"/>
                  <a:gd name="connsiteX5" fmla="*/ 7891 w 8835"/>
                  <a:gd name="connsiteY5" fmla="*/ 9988 h 10380"/>
                  <a:gd name="connsiteX6" fmla="*/ 7933 w 8835"/>
                  <a:gd name="connsiteY6" fmla="*/ 10184 h 10380"/>
                  <a:gd name="connsiteX7" fmla="*/ 7933 w 8835"/>
                  <a:gd name="connsiteY7" fmla="*/ 10380 h 10380"/>
                  <a:gd name="connsiteX8" fmla="*/ 8603 w 8835"/>
                  <a:gd name="connsiteY8" fmla="*/ 8027 h 10380"/>
                  <a:gd name="connsiteX9" fmla="*/ 8310 w 8835"/>
                  <a:gd name="connsiteY9" fmla="*/ 2864 h 10380"/>
                  <a:gd name="connsiteX10" fmla="*/ 5757 w 8835"/>
                  <a:gd name="connsiteY10" fmla="*/ 1622 h 10380"/>
                  <a:gd name="connsiteX11" fmla="*/ 3992 w 8835"/>
                  <a:gd name="connsiteY11" fmla="*/ 0 h 10380"/>
                  <a:gd name="connsiteX12" fmla="*/ 736 w 8835"/>
                  <a:gd name="connsiteY12" fmla="*/ 2602 h 10380"/>
                  <a:gd name="connsiteX13" fmla="*/ 988 w 8835"/>
                  <a:gd name="connsiteY13" fmla="*/ 10119 h 10380"/>
                  <a:gd name="connsiteX14" fmla="*/ 2954 w 8835"/>
                  <a:gd name="connsiteY14" fmla="*/ 7177 h 10380"/>
                  <a:gd name="connsiteX0" fmla="*/ 3344 w 9895"/>
                  <a:gd name="connsiteY0" fmla="*/ 6940 h 10026"/>
                  <a:gd name="connsiteX1" fmla="*/ 3817 w 9895"/>
                  <a:gd name="connsiteY1" fmla="*/ 9144 h 10026"/>
                  <a:gd name="connsiteX2" fmla="*/ 5380 w 9895"/>
                  <a:gd name="connsiteY2" fmla="*/ 6940 h 10026"/>
                  <a:gd name="connsiteX3" fmla="*/ 5900 w 9895"/>
                  <a:gd name="connsiteY3" fmla="*/ 9082 h 10026"/>
                  <a:gd name="connsiteX4" fmla="*/ 7322 w 9895"/>
                  <a:gd name="connsiteY4" fmla="*/ 6751 h 10026"/>
                  <a:gd name="connsiteX5" fmla="*/ 8932 w 9895"/>
                  <a:gd name="connsiteY5" fmla="*/ 9648 h 10026"/>
                  <a:gd name="connsiteX6" fmla="*/ 8979 w 9895"/>
                  <a:gd name="connsiteY6" fmla="*/ 9837 h 10026"/>
                  <a:gd name="connsiteX7" fmla="*/ 8979 w 9895"/>
                  <a:gd name="connsiteY7" fmla="*/ 10026 h 10026"/>
                  <a:gd name="connsiteX8" fmla="*/ 9737 w 9895"/>
                  <a:gd name="connsiteY8" fmla="*/ 7759 h 10026"/>
                  <a:gd name="connsiteX9" fmla="*/ 9406 w 9895"/>
                  <a:gd name="connsiteY9" fmla="*/ 2785 h 10026"/>
                  <a:gd name="connsiteX10" fmla="*/ 7107 w 9895"/>
                  <a:gd name="connsiteY10" fmla="*/ 1443 h 10026"/>
                  <a:gd name="connsiteX11" fmla="*/ 4518 w 9895"/>
                  <a:gd name="connsiteY11" fmla="*/ 26 h 10026"/>
                  <a:gd name="connsiteX12" fmla="*/ 833 w 9895"/>
                  <a:gd name="connsiteY12" fmla="*/ 2533 h 10026"/>
                  <a:gd name="connsiteX13" fmla="*/ 1118 w 9895"/>
                  <a:gd name="connsiteY13" fmla="*/ 9775 h 10026"/>
                  <a:gd name="connsiteX14" fmla="*/ 3344 w 9895"/>
                  <a:gd name="connsiteY14" fmla="*/ 6940 h 10026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566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132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419 w 10140"/>
                  <a:gd name="connsiteY0" fmla="*/ 6910 h 9988"/>
                  <a:gd name="connsiteX1" fmla="*/ 3898 w 10140"/>
                  <a:gd name="connsiteY1" fmla="*/ 9108 h 9988"/>
                  <a:gd name="connsiteX2" fmla="*/ 5477 w 10140"/>
                  <a:gd name="connsiteY2" fmla="*/ 6910 h 9988"/>
                  <a:gd name="connsiteX3" fmla="*/ 6003 w 10140"/>
                  <a:gd name="connsiteY3" fmla="*/ 9046 h 9988"/>
                  <a:gd name="connsiteX4" fmla="*/ 7440 w 10140"/>
                  <a:gd name="connsiteY4" fmla="*/ 6721 h 9988"/>
                  <a:gd name="connsiteX5" fmla="*/ 9067 w 10140"/>
                  <a:gd name="connsiteY5" fmla="*/ 9611 h 9988"/>
                  <a:gd name="connsiteX6" fmla="*/ 9114 w 10140"/>
                  <a:gd name="connsiteY6" fmla="*/ 9799 h 9988"/>
                  <a:gd name="connsiteX7" fmla="*/ 9114 w 10140"/>
                  <a:gd name="connsiteY7" fmla="*/ 9988 h 9988"/>
                  <a:gd name="connsiteX8" fmla="*/ 9880 w 10140"/>
                  <a:gd name="connsiteY8" fmla="*/ 7727 h 9988"/>
                  <a:gd name="connsiteX9" fmla="*/ 9818 w 10140"/>
                  <a:gd name="connsiteY9" fmla="*/ 2985 h 9988"/>
                  <a:gd name="connsiteX10" fmla="*/ 7222 w 10140"/>
                  <a:gd name="connsiteY10" fmla="*/ 1427 h 9988"/>
                  <a:gd name="connsiteX11" fmla="*/ 4172 w 10140"/>
                  <a:gd name="connsiteY11" fmla="*/ 14 h 9988"/>
                  <a:gd name="connsiteX12" fmla="*/ 828 w 10140"/>
                  <a:gd name="connsiteY12" fmla="*/ 2149 h 9988"/>
                  <a:gd name="connsiteX13" fmla="*/ 1170 w 10140"/>
                  <a:gd name="connsiteY13" fmla="*/ 9738 h 9988"/>
                  <a:gd name="connsiteX14" fmla="*/ 3419 w 10140"/>
                  <a:gd name="connsiteY14" fmla="*/ 6910 h 9988"/>
                  <a:gd name="connsiteX0" fmla="*/ 2911 w 9539"/>
                  <a:gd name="connsiteY0" fmla="*/ 6927 h 10009"/>
                  <a:gd name="connsiteX1" fmla="*/ 3383 w 9539"/>
                  <a:gd name="connsiteY1" fmla="*/ 9128 h 10009"/>
                  <a:gd name="connsiteX2" fmla="*/ 4940 w 9539"/>
                  <a:gd name="connsiteY2" fmla="*/ 6927 h 10009"/>
                  <a:gd name="connsiteX3" fmla="*/ 5459 w 9539"/>
                  <a:gd name="connsiteY3" fmla="*/ 9066 h 10009"/>
                  <a:gd name="connsiteX4" fmla="*/ 6876 w 9539"/>
                  <a:gd name="connsiteY4" fmla="*/ 6738 h 10009"/>
                  <a:gd name="connsiteX5" fmla="*/ 8481 w 9539"/>
                  <a:gd name="connsiteY5" fmla="*/ 9632 h 10009"/>
                  <a:gd name="connsiteX6" fmla="*/ 8527 w 9539"/>
                  <a:gd name="connsiteY6" fmla="*/ 9820 h 10009"/>
                  <a:gd name="connsiteX7" fmla="*/ 8527 w 9539"/>
                  <a:gd name="connsiteY7" fmla="*/ 10009 h 10009"/>
                  <a:gd name="connsiteX8" fmla="*/ 9283 w 9539"/>
                  <a:gd name="connsiteY8" fmla="*/ 7745 h 10009"/>
                  <a:gd name="connsiteX9" fmla="*/ 9221 w 9539"/>
                  <a:gd name="connsiteY9" fmla="*/ 2998 h 10009"/>
                  <a:gd name="connsiteX10" fmla="*/ 6661 w 9539"/>
                  <a:gd name="connsiteY10" fmla="*/ 1438 h 10009"/>
                  <a:gd name="connsiteX11" fmla="*/ 3653 w 9539"/>
                  <a:gd name="connsiteY11" fmla="*/ 23 h 10009"/>
                  <a:gd name="connsiteX12" fmla="*/ 999 w 9539"/>
                  <a:gd name="connsiteY12" fmla="*/ 2453 h 10009"/>
                  <a:gd name="connsiteX13" fmla="*/ 693 w 9539"/>
                  <a:gd name="connsiteY13" fmla="*/ 9759 h 10009"/>
                  <a:gd name="connsiteX14" fmla="*/ 2911 w 9539"/>
                  <a:gd name="connsiteY14" fmla="*/ 6927 h 1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39" h="10009">
                    <a:moveTo>
                      <a:pt x="2911" y="6927"/>
                    </a:moveTo>
                    <a:cubicBezTo>
                      <a:pt x="3289" y="7871"/>
                      <a:pt x="3383" y="9128"/>
                      <a:pt x="3383" y="9128"/>
                    </a:cubicBezTo>
                    <a:cubicBezTo>
                      <a:pt x="3383" y="9128"/>
                      <a:pt x="4422" y="8374"/>
                      <a:pt x="4940" y="6927"/>
                    </a:cubicBezTo>
                    <a:cubicBezTo>
                      <a:pt x="5365" y="7808"/>
                      <a:pt x="5459" y="9066"/>
                      <a:pt x="5459" y="9066"/>
                    </a:cubicBezTo>
                    <a:cubicBezTo>
                      <a:pt x="5459" y="9066"/>
                      <a:pt x="6593" y="7997"/>
                      <a:pt x="6876" y="6738"/>
                    </a:cubicBezTo>
                    <a:cubicBezTo>
                      <a:pt x="7866" y="7556"/>
                      <a:pt x="8244" y="8499"/>
                      <a:pt x="8481" y="9632"/>
                    </a:cubicBezTo>
                    <a:cubicBezTo>
                      <a:pt x="8481" y="9695"/>
                      <a:pt x="8527" y="9759"/>
                      <a:pt x="8527" y="9820"/>
                    </a:cubicBezTo>
                    <a:lnTo>
                      <a:pt x="8527" y="10009"/>
                    </a:lnTo>
                    <a:cubicBezTo>
                      <a:pt x="8527" y="10009"/>
                      <a:pt x="8953" y="9066"/>
                      <a:pt x="9283" y="7745"/>
                    </a:cubicBezTo>
                    <a:cubicBezTo>
                      <a:pt x="9613" y="6236"/>
                      <a:pt x="9657" y="4049"/>
                      <a:pt x="9221" y="2998"/>
                    </a:cubicBezTo>
                    <a:cubicBezTo>
                      <a:pt x="8785" y="1946"/>
                      <a:pt x="7417" y="1123"/>
                      <a:pt x="6661" y="1438"/>
                    </a:cubicBezTo>
                    <a:cubicBezTo>
                      <a:pt x="5954" y="620"/>
                      <a:pt x="4597" y="-146"/>
                      <a:pt x="3653" y="23"/>
                    </a:cubicBezTo>
                    <a:cubicBezTo>
                      <a:pt x="2709" y="192"/>
                      <a:pt x="1046" y="2391"/>
                      <a:pt x="999" y="2453"/>
                    </a:cubicBezTo>
                    <a:cubicBezTo>
                      <a:pt x="-936" y="4969"/>
                      <a:pt x="503" y="9380"/>
                      <a:pt x="693" y="9759"/>
                    </a:cubicBezTo>
                    <a:cubicBezTo>
                      <a:pt x="739" y="9759"/>
                      <a:pt x="2109" y="8751"/>
                      <a:pt x="2911" y="692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32054">
                  <a:defRPr/>
                </a:pPr>
                <a:endParaRPr lang="zh-CN" altLang="en-US" sz="851">
                  <a:solidFill>
                    <a:srgbClr val="2E2E2E"/>
                  </a:solidFill>
                  <a:latin typeface="微软雅黑"/>
                  <a:ea typeface="微软雅黑"/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="" xmlns:a16="http://schemas.microsoft.com/office/drawing/2014/main" id="{9843A9B0-822C-4CDC-98C2-738527EA5CE1}"/>
                  </a:ext>
                </a:extLst>
              </p:cNvPr>
              <p:cNvGrpSpPr/>
              <p:nvPr/>
            </p:nvGrpSpPr>
            <p:grpSpPr>
              <a:xfrm rot="641631">
                <a:off x="9776184" y="1875266"/>
                <a:ext cx="984346" cy="82887"/>
                <a:chOff x="1849767" y="4376393"/>
                <a:chExt cx="3352357" cy="282285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="" xmlns:a16="http://schemas.microsoft.com/office/drawing/2014/main" id="{F11BD7A1-F771-483F-BA75-BDE0C7AB53A5}"/>
                    </a:ext>
                  </a:extLst>
                </p:cNvPr>
                <p:cNvSpPr/>
                <p:nvPr/>
              </p:nvSpPr>
              <p:spPr>
                <a:xfrm>
                  <a:off x="1849767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="" xmlns:a16="http://schemas.microsoft.com/office/drawing/2014/main" id="{4E5E5E52-F78C-4C38-BD5F-B1BDD754B80E}"/>
                    </a:ext>
                  </a:extLst>
                </p:cNvPr>
                <p:cNvSpPr/>
                <p:nvPr/>
              </p:nvSpPr>
              <p:spPr>
                <a:xfrm>
                  <a:off x="3720525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="" xmlns:a16="http://schemas.microsoft.com/office/drawing/2014/main" id="{D3D0679A-EAD2-4535-A843-BE24B6515319}"/>
                    </a:ext>
                  </a:extLst>
                </p:cNvPr>
                <p:cNvSpPr/>
                <p:nvPr/>
              </p:nvSpPr>
              <p:spPr>
                <a:xfrm>
                  <a:off x="2472534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="" xmlns:a16="http://schemas.microsoft.com/office/drawing/2014/main" id="{048C72B1-2F45-4DCB-BFF6-DD55EA312CA0}"/>
                    </a:ext>
                  </a:extLst>
                </p:cNvPr>
                <p:cNvSpPr/>
                <p:nvPr/>
              </p:nvSpPr>
              <p:spPr>
                <a:xfrm>
                  <a:off x="4174700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</p:grp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883B4A7-3D2C-4590-AEFF-DE533CDA442A}"/>
              </a:ext>
            </a:extLst>
          </p:cNvPr>
          <p:cNvSpPr txBox="1"/>
          <p:nvPr userDrawn="1"/>
        </p:nvSpPr>
        <p:spPr>
          <a:xfrm>
            <a:off x="1019826" y="3932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prstClr val="white"/>
                </a:solidFill>
                <a:latin typeface="微软雅黑"/>
                <a:ea typeface="微软雅黑"/>
              </a:rPr>
              <a:t>BEFORE</a:t>
            </a:r>
            <a:endParaRPr lang="zh-CN" altLang="en-US" sz="20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9509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2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FB25016-B0E3-4678-B340-E35CD89F380C}"/>
              </a:ext>
            </a:extLst>
          </p:cNvPr>
          <p:cNvSpPr/>
          <p:nvPr userDrawn="1"/>
        </p:nvSpPr>
        <p:spPr bwMode="auto">
          <a:xfrm>
            <a:off x="1625600" y="1193800"/>
            <a:ext cx="8940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kern="0">
                <a:solidFill>
                  <a:prstClr val="white"/>
                </a:solidFill>
              </a:rPr>
              <a:t>把完成的作业另存为图片，</a:t>
            </a:r>
            <a:endParaRPr lang="en-US" altLang="zh-CN" sz="2800" kern="0">
              <a:solidFill>
                <a:prstClr val="white"/>
              </a:solidFill>
            </a:endParaRPr>
          </a:p>
          <a:p>
            <a:pPr algn="ctr"/>
            <a:r>
              <a:rPr lang="zh-CN" altLang="en-US" sz="2800" kern="0">
                <a:solidFill>
                  <a:prstClr val="white"/>
                </a:solidFill>
              </a:rPr>
              <a:t>占在此区域</a:t>
            </a:r>
            <a:endParaRPr lang="en-US" altLang="zh-CN" sz="2800" kern="0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2E32281-0C6D-46DD-ADB9-CAC27F52AEDF}"/>
              </a:ext>
            </a:extLst>
          </p:cNvPr>
          <p:cNvSpPr/>
          <p:nvPr userDrawn="1"/>
        </p:nvSpPr>
        <p:spPr bwMode="auto">
          <a:xfrm>
            <a:off x="1769961" y="1306990"/>
            <a:ext cx="8652079" cy="4802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800" ker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图片占位符 4">
            <a:extLst>
              <a:ext uri="{FF2B5EF4-FFF2-40B4-BE49-F238E27FC236}">
                <a16:creationId xmlns="" xmlns:a16="http://schemas.microsoft.com/office/drawing/2014/main" id="{97179439-882B-4E57-9BF8-6859F47031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25600" y="1193800"/>
            <a:ext cx="8940800" cy="5029200"/>
          </a:xfrm>
          <a:prstGeom prst="rect">
            <a:avLst/>
          </a:prstGeom>
          <a:effectLst>
            <a:outerShdw blurRad="698500" sx="102000" sy="102000" algn="ctr" rotWithShape="0">
              <a:prstClr val="black">
                <a:alpha val="7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完成作业后，把作业另存为图片，点击图标放置在此区域</a:t>
            </a:r>
            <a:r>
              <a:rPr lang="en-US" altLang="zh-CN" dirty="0"/>
              <a:t>~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8957A565-CD05-46F4-A551-9E725D9F2E56}"/>
              </a:ext>
            </a:extLst>
          </p:cNvPr>
          <p:cNvSpPr/>
          <p:nvPr userDrawn="1"/>
        </p:nvSpPr>
        <p:spPr>
          <a:xfrm>
            <a:off x="658215" y="389337"/>
            <a:ext cx="1644533" cy="40789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EB67E24-23FE-4835-8640-30D96B4233C7}"/>
              </a:ext>
            </a:extLst>
          </p:cNvPr>
          <p:cNvGrpSpPr/>
          <p:nvPr userDrawn="1"/>
        </p:nvGrpSpPr>
        <p:grpSpPr>
          <a:xfrm>
            <a:off x="305588" y="241920"/>
            <a:ext cx="702733" cy="702733"/>
            <a:chOff x="9268576" y="557928"/>
            <a:chExt cx="1913674" cy="1913674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C1D2E86B-E498-48A8-A95E-858B21A209EC}"/>
                </a:ext>
              </a:extLst>
            </p:cNvPr>
            <p:cNvSpPr/>
            <p:nvPr/>
          </p:nvSpPr>
          <p:spPr>
            <a:xfrm rot="46617">
              <a:off x="9268576" y="557928"/>
              <a:ext cx="1913674" cy="1913674"/>
            </a:xfrm>
            <a:prstGeom prst="ellipse">
              <a:avLst/>
            </a:prstGeom>
            <a:solidFill>
              <a:srgbClr val="FFD23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4F444125-1163-4563-871B-77B7CA33EBF4}"/>
                </a:ext>
              </a:extLst>
            </p:cNvPr>
            <p:cNvGrpSpPr/>
            <p:nvPr/>
          </p:nvGrpSpPr>
          <p:grpSpPr>
            <a:xfrm rot="21004986">
              <a:off x="9435332" y="664786"/>
              <a:ext cx="1592231" cy="1692501"/>
              <a:chOff x="9524784" y="754781"/>
              <a:chExt cx="1592231" cy="1692501"/>
            </a:xfrm>
          </p:grpSpPr>
          <p:sp>
            <p:nvSpPr>
              <p:cNvPr id="9" name="同心圆 21">
                <a:extLst>
                  <a:ext uri="{FF2B5EF4-FFF2-40B4-BE49-F238E27FC236}">
                    <a16:creationId xmlns="" xmlns:a16="http://schemas.microsoft.com/office/drawing/2014/main" id="{1881174C-399D-4E39-968C-2A7286B6926F}"/>
                  </a:ext>
                </a:extLst>
              </p:cNvPr>
              <p:cNvSpPr/>
              <p:nvPr/>
            </p:nvSpPr>
            <p:spPr>
              <a:xfrm rot="641631">
                <a:off x="9646628" y="1188614"/>
                <a:ext cx="1258668" cy="1258668"/>
              </a:xfrm>
              <a:prstGeom prst="donut">
                <a:avLst>
                  <a:gd name="adj" fmla="val 3806"/>
                </a:avLst>
              </a:prstGeom>
              <a:solidFill>
                <a:srgbClr val="2D2D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536" kern="0">
                  <a:solidFill>
                    <a:srgbClr val="2E2E2E"/>
                  </a:solidFill>
                  <a:latin typeface="Segoe UI Light 8"/>
                  <a:ea typeface="Microsoft YaHei UI Ligh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="" xmlns:a16="http://schemas.microsoft.com/office/drawing/2014/main" id="{ACD49F7B-2326-41E5-ABB3-4099638FF96F}"/>
                  </a:ext>
                </a:extLst>
              </p:cNvPr>
              <p:cNvSpPr/>
              <p:nvPr/>
            </p:nvSpPr>
            <p:spPr>
              <a:xfrm rot="641631">
                <a:off x="9686572" y="1228558"/>
                <a:ext cx="1178780" cy="11787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536" kern="0">
                  <a:solidFill>
                    <a:prstClr val="white"/>
                  </a:solidFill>
                  <a:latin typeface="Segoe UI Light 8"/>
                  <a:ea typeface="Microsoft YaHei UI Light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="" xmlns:a16="http://schemas.microsoft.com/office/drawing/2014/main" id="{380129D7-1FF5-429B-8F5D-508BD699BAC2}"/>
                  </a:ext>
                </a:extLst>
              </p:cNvPr>
              <p:cNvSpPr>
                <a:spLocks/>
              </p:cNvSpPr>
              <p:nvPr/>
            </p:nvSpPr>
            <p:spPr bwMode="auto">
              <a:xfrm rot="641631">
                <a:off x="9524784" y="974412"/>
                <a:ext cx="1592231" cy="913462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153">
                    <a:moveTo>
                      <a:pt x="94" y="104"/>
                    </a:moveTo>
                    <a:cubicBezTo>
                      <a:pt x="102" y="119"/>
                      <a:pt x="104" y="139"/>
                      <a:pt x="104" y="139"/>
                    </a:cubicBezTo>
                    <a:cubicBezTo>
                      <a:pt x="104" y="139"/>
                      <a:pt x="126" y="127"/>
                      <a:pt x="137" y="104"/>
                    </a:cubicBezTo>
                    <a:cubicBezTo>
                      <a:pt x="146" y="118"/>
                      <a:pt x="148" y="138"/>
                      <a:pt x="148" y="138"/>
                    </a:cubicBezTo>
                    <a:cubicBezTo>
                      <a:pt x="148" y="138"/>
                      <a:pt x="172" y="121"/>
                      <a:pt x="178" y="101"/>
                    </a:cubicBezTo>
                    <a:cubicBezTo>
                      <a:pt x="199" y="114"/>
                      <a:pt x="207" y="129"/>
                      <a:pt x="212" y="147"/>
                    </a:cubicBezTo>
                    <a:cubicBezTo>
                      <a:pt x="212" y="148"/>
                      <a:pt x="213" y="149"/>
                      <a:pt x="213" y="150"/>
                    </a:cubicBezTo>
                    <a:cubicBezTo>
                      <a:pt x="213" y="152"/>
                      <a:pt x="213" y="153"/>
                      <a:pt x="213" y="153"/>
                    </a:cubicBezTo>
                    <a:cubicBezTo>
                      <a:pt x="213" y="153"/>
                      <a:pt x="222" y="138"/>
                      <a:pt x="229" y="117"/>
                    </a:cubicBezTo>
                    <a:cubicBezTo>
                      <a:pt x="236" y="93"/>
                      <a:pt x="239" y="62"/>
                      <a:pt x="222" y="38"/>
                    </a:cubicBezTo>
                    <a:cubicBezTo>
                      <a:pt x="205" y="14"/>
                      <a:pt x="177" y="14"/>
                      <a:pt x="161" y="19"/>
                    </a:cubicBezTo>
                    <a:cubicBezTo>
                      <a:pt x="146" y="6"/>
                      <a:pt x="129" y="0"/>
                      <a:pt x="112" y="0"/>
                    </a:cubicBezTo>
                    <a:cubicBezTo>
                      <a:pt x="73" y="1"/>
                      <a:pt x="42" y="33"/>
                      <a:pt x="41" y="34"/>
                    </a:cubicBezTo>
                    <a:cubicBezTo>
                      <a:pt x="0" y="74"/>
                      <a:pt x="43" y="143"/>
                      <a:pt x="47" y="149"/>
                    </a:cubicBezTo>
                    <a:cubicBezTo>
                      <a:pt x="48" y="149"/>
                      <a:pt x="77" y="133"/>
                      <a:pt x="94" y="104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32054">
                  <a:defRPr/>
                </a:pPr>
                <a:endParaRPr lang="zh-CN" altLang="en-US" sz="851">
                  <a:solidFill>
                    <a:srgbClr val="2E2E2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="" xmlns:a16="http://schemas.microsoft.com/office/drawing/2014/main" id="{DF8F99F4-9921-4283-A35C-236FE0D6E3D5}"/>
                  </a:ext>
                </a:extLst>
              </p:cNvPr>
              <p:cNvSpPr>
                <a:spLocks/>
              </p:cNvSpPr>
              <p:nvPr/>
            </p:nvSpPr>
            <p:spPr bwMode="auto">
              <a:xfrm rot="641631">
                <a:off x="9648975" y="754781"/>
                <a:ext cx="1368834" cy="1074615"/>
              </a:xfrm>
              <a:custGeom>
                <a:avLst/>
                <a:gdLst>
                  <a:gd name="T0" fmla="*/ 94 w 239"/>
                  <a:gd name="T1" fmla="*/ 104 h 153"/>
                  <a:gd name="T2" fmla="*/ 104 w 239"/>
                  <a:gd name="T3" fmla="*/ 139 h 153"/>
                  <a:gd name="T4" fmla="*/ 137 w 239"/>
                  <a:gd name="T5" fmla="*/ 104 h 153"/>
                  <a:gd name="T6" fmla="*/ 148 w 239"/>
                  <a:gd name="T7" fmla="*/ 138 h 153"/>
                  <a:gd name="T8" fmla="*/ 178 w 239"/>
                  <a:gd name="T9" fmla="*/ 101 h 153"/>
                  <a:gd name="T10" fmla="*/ 212 w 239"/>
                  <a:gd name="T11" fmla="*/ 147 h 153"/>
                  <a:gd name="T12" fmla="*/ 213 w 239"/>
                  <a:gd name="T13" fmla="*/ 150 h 153"/>
                  <a:gd name="T14" fmla="*/ 213 w 239"/>
                  <a:gd name="T15" fmla="*/ 153 h 153"/>
                  <a:gd name="T16" fmla="*/ 229 w 239"/>
                  <a:gd name="T17" fmla="*/ 117 h 153"/>
                  <a:gd name="T18" fmla="*/ 222 w 239"/>
                  <a:gd name="T19" fmla="*/ 38 h 153"/>
                  <a:gd name="T20" fmla="*/ 161 w 239"/>
                  <a:gd name="T21" fmla="*/ 19 h 153"/>
                  <a:gd name="T22" fmla="*/ 112 w 239"/>
                  <a:gd name="T23" fmla="*/ 0 h 153"/>
                  <a:gd name="T24" fmla="*/ 41 w 239"/>
                  <a:gd name="T25" fmla="*/ 34 h 153"/>
                  <a:gd name="T26" fmla="*/ 47 w 239"/>
                  <a:gd name="T27" fmla="*/ 149 h 153"/>
                  <a:gd name="T28" fmla="*/ 94 w 239"/>
                  <a:gd name="T29" fmla="*/ 104 h 153"/>
                  <a:gd name="connsiteX0" fmla="*/ 2954 w 8835"/>
                  <a:gd name="connsiteY0" fmla="*/ 7177 h 10380"/>
                  <a:gd name="connsiteX1" fmla="*/ 3372 w 8835"/>
                  <a:gd name="connsiteY1" fmla="*/ 9465 h 10380"/>
                  <a:gd name="connsiteX2" fmla="*/ 4753 w 8835"/>
                  <a:gd name="connsiteY2" fmla="*/ 7177 h 10380"/>
                  <a:gd name="connsiteX3" fmla="*/ 5213 w 8835"/>
                  <a:gd name="connsiteY3" fmla="*/ 9400 h 10380"/>
                  <a:gd name="connsiteX4" fmla="*/ 6469 w 8835"/>
                  <a:gd name="connsiteY4" fmla="*/ 6981 h 10380"/>
                  <a:gd name="connsiteX5" fmla="*/ 7891 w 8835"/>
                  <a:gd name="connsiteY5" fmla="*/ 9988 h 10380"/>
                  <a:gd name="connsiteX6" fmla="*/ 7933 w 8835"/>
                  <a:gd name="connsiteY6" fmla="*/ 10184 h 10380"/>
                  <a:gd name="connsiteX7" fmla="*/ 7933 w 8835"/>
                  <a:gd name="connsiteY7" fmla="*/ 10380 h 10380"/>
                  <a:gd name="connsiteX8" fmla="*/ 8603 w 8835"/>
                  <a:gd name="connsiteY8" fmla="*/ 8027 h 10380"/>
                  <a:gd name="connsiteX9" fmla="*/ 8310 w 8835"/>
                  <a:gd name="connsiteY9" fmla="*/ 2864 h 10380"/>
                  <a:gd name="connsiteX10" fmla="*/ 5757 w 8835"/>
                  <a:gd name="connsiteY10" fmla="*/ 1622 h 10380"/>
                  <a:gd name="connsiteX11" fmla="*/ 3992 w 8835"/>
                  <a:gd name="connsiteY11" fmla="*/ 0 h 10380"/>
                  <a:gd name="connsiteX12" fmla="*/ 736 w 8835"/>
                  <a:gd name="connsiteY12" fmla="*/ 2602 h 10380"/>
                  <a:gd name="connsiteX13" fmla="*/ 988 w 8835"/>
                  <a:gd name="connsiteY13" fmla="*/ 10119 h 10380"/>
                  <a:gd name="connsiteX14" fmla="*/ 2954 w 8835"/>
                  <a:gd name="connsiteY14" fmla="*/ 7177 h 10380"/>
                  <a:gd name="connsiteX0" fmla="*/ 3344 w 9895"/>
                  <a:gd name="connsiteY0" fmla="*/ 6940 h 10026"/>
                  <a:gd name="connsiteX1" fmla="*/ 3817 w 9895"/>
                  <a:gd name="connsiteY1" fmla="*/ 9144 h 10026"/>
                  <a:gd name="connsiteX2" fmla="*/ 5380 w 9895"/>
                  <a:gd name="connsiteY2" fmla="*/ 6940 h 10026"/>
                  <a:gd name="connsiteX3" fmla="*/ 5900 w 9895"/>
                  <a:gd name="connsiteY3" fmla="*/ 9082 h 10026"/>
                  <a:gd name="connsiteX4" fmla="*/ 7322 w 9895"/>
                  <a:gd name="connsiteY4" fmla="*/ 6751 h 10026"/>
                  <a:gd name="connsiteX5" fmla="*/ 8932 w 9895"/>
                  <a:gd name="connsiteY5" fmla="*/ 9648 h 10026"/>
                  <a:gd name="connsiteX6" fmla="*/ 8979 w 9895"/>
                  <a:gd name="connsiteY6" fmla="*/ 9837 h 10026"/>
                  <a:gd name="connsiteX7" fmla="*/ 8979 w 9895"/>
                  <a:gd name="connsiteY7" fmla="*/ 10026 h 10026"/>
                  <a:gd name="connsiteX8" fmla="*/ 9737 w 9895"/>
                  <a:gd name="connsiteY8" fmla="*/ 7759 h 10026"/>
                  <a:gd name="connsiteX9" fmla="*/ 9406 w 9895"/>
                  <a:gd name="connsiteY9" fmla="*/ 2785 h 10026"/>
                  <a:gd name="connsiteX10" fmla="*/ 7107 w 9895"/>
                  <a:gd name="connsiteY10" fmla="*/ 1443 h 10026"/>
                  <a:gd name="connsiteX11" fmla="*/ 4518 w 9895"/>
                  <a:gd name="connsiteY11" fmla="*/ 26 h 10026"/>
                  <a:gd name="connsiteX12" fmla="*/ 833 w 9895"/>
                  <a:gd name="connsiteY12" fmla="*/ 2533 h 10026"/>
                  <a:gd name="connsiteX13" fmla="*/ 1118 w 9895"/>
                  <a:gd name="connsiteY13" fmla="*/ 9775 h 10026"/>
                  <a:gd name="connsiteX14" fmla="*/ 3344 w 9895"/>
                  <a:gd name="connsiteY14" fmla="*/ 6940 h 10026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566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379 w 10100"/>
                  <a:gd name="connsiteY0" fmla="*/ 6922 h 10000"/>
                  <a:gd name="connsiteX1" fmla="*/ 3858 w 10100"/>
                  <a:gd name="connsiteY1" fmla="*/ 9120 h 10000"/>
                  <a:gd name="connsiteX2" fmla="*/ 5437 w 10100"/>
                  <a:gd name="connsiteY2" fmla="*/ 6922 h 10000"/>
                  <a:gd name="connsiteX3" fmla="*/ 5963 w 10100"/>
                  <a:gd name="connsiteY3" fmla="*/ 9058 h 10000"/>
                  <a:gd name="connsiteX4" fmla="*/ 7400 w 10100"/>
                  <a:gd name="connsiteY4" fmla="*/ 6733 h 10000"/>
                  <a:gd name="connsiteX5" fmla="*/ 9027 w 10100"/>
                  <a:gd name="connsiteY5" fmla="*/ 9623 h 10000"/>
                  <a:gd name="connsiteX6" fmla="*/ 9074 w 10100"/>
                  <a:gd name="connsiteY6" fmla="*/ 9811 h 10000"/>
                  <a:gd name="connsiteX7" fmla="*/ 9074 w 10100"/>
                  <a:gd name="connsiteY7" fmla="*/ 10000 h 10000"/>
                  <a:gd name="connsiteX8" fmla="*/ 9840 w 10100"/>
                  <a:gd name="connsiteY8" fmla="*/ 7739 h 10000"/>
                  <a:gd name="connsiteX9" fmla="*/ 9778 w 10100"/>
                  <a:gd name="connsiteY9" fmla="*/ 2997 h 10000"/>
                  <a:gd name="connsiteX10" fmla="*/ 7182 w 10100"/>
                  <a:gd name="connsiteY10" fmla="*/ 1439 h 10000"/>
                  <a:gd name="connsiteX11" fmla="*/ 4132 w 10100"/>
                  <a:gd name="connsiteY11" fmla="*/ 26 h 10000"/>
                  <a:gd name="connsiteX12" fmla="*/ 842 w 10100"/>
                  <a:gd name="connsiteY12" fmla="*/ 2526 h 10000"/>
                  <a:gd name="connsiteX13" fmla="*/ 1130 w 10100"/>
                  <a:gd name="connsiteY13" fmla="*/ 9750 h 10000"/>
                  <a:gd name="connsiteX14" fmla="*/ 3379 w 10100"/>
                  <a:gd name="connsiteY14" fmla="*/ 6922 h 10000"/>
                  <a:gd name="connsiteX0" fmla="*/ 3419 w 10140"/>
                  <a:gd name="connsiteY0" fmla="*/ 6910 h 9988"/>
                  <a:gd name="connsiteX1" fmla="*/ 3898 w 10140"/>
                  <a:gd name="connsiteY1" fmla="*/ 9108 h 9988"/>
                  <a:gd name="connsiteX2" fmla="*/ 5477 w 10140"/>
                  <a:gd name="connsiteY2" fmla="*/ 6910 h 9988"/>
                  <a:gd name="connsiteX3" fmla="*/ 6003 w 10140"/>
                  <a:gd name="connsiteY3" fmla="*/ 9046 h 9988"/>
                  <a:gd name="connsiteX4" fmla="*/ 7440 w 10140"/>
                  <a:gd name="connsiteY4" fmla="*/ 6721 h 9988"/>
                  <a:gd name="connsiteX5" fmla="*/ 9067 w 10140"/>
                  <a:gd name="connsiteY5" fmla="*/ 9611 h 9988"/>
                  <a:gd name="connsiteX6" fmla="*/ 9114 w 10140"/>
                  <a:gd name="connsiteY6" fmla="*/ 9799 h 9988"/>
                  <a:gd name="connsiteX7" fmla="*/ 9114 w 10140"/>
                  <a:gd name="connsiteY7" fmla="*/ 9988 h 9988"/>
                  <a:gd name="connsiteX8" fmla="*/ 9880 w 10140"/>
                  <a:gd name="connsiteY8" fmla="*/ 7727 h 9988"/>
                  <a:gd name="connsiteX9" fmla="*/ 9818 w 10140"/>
                  <a:gd name="connsiteY9" fmla="*/ 2985 h 9988"/>
                  <a:gd name="connsiteX10" fmla="*/ 7222 w 10140"/>
                  <a:gd name="connsiteY10" fmla="*/ 1427 h 9988"/>
                  <a:gd name="connsiteX11" fmla="*/ 4172 w 10140"/>
                  <a:gd name="connsiteY11" fmla="*/ 14 h 9988"/>
                  <a:gd name="connsiteX12" fmla="*/ 828 w 10140"/>
                  <a:gd name="connsiteY12" fmla="*/ 2149 h 9988"/>
                  <a:gd name="connsiteX13" fmla="*/ 1170 w 10140"/>
                  <a:gd name="connsiteY13" fmla="*/ 9738 h 9988"/>
                  <a:gd name="connsiteX14" fmla="*/ 3419 w 10140"/>
                  <a:gd name="connsiteY14" fmla="*/ 6910 h 9988"/>
                  <a:gd name="connsiteX0" fmla="*/ 2911 w 9539"/>
                  <a:gd name="connsiteY0" fmla="*/ 6927 h 10009"/>
                  <a:gd name="connsiteX1" fmla="*/ 3383 w 9539"/>
                  <a:gd name="connsiteY1" fmla="*/ 9128 h 10009"/>
                  <a:gd name="connsiteX2" fmla="*/ 4940 w 9539"/>
                  <a:gd name="connsiteY2" fmla="*/ 6927 h 10009"/>
                  <a:gd name="connsiteX3" fmla="*/ 5459 w 9539"/>
                  <a:gd name="connsiteY3" fmla="*/ 9066 h 10009"/>
                  <a:gd name="connsiteX4" fmla="*/ 6876 w 9539"/>
                  <a:gd name="connsiteY4" fmla="*/ 6738 h 10009"/>
                  <a:gd name="connsiteX5" fmla="*/ 8481 w 9539"/>
                  <a:gd name="connsiteY5" fmla="*/ 9632 h 10009"/>
                  <a:gd name="connsiteX6" fmla="*/ 8527 w 9539"/>
                  <a:gd name="connsiteY6" fmla="*/ 9820 h 10009"/>
                  <a:gd name="connsiteX7" fmla="*/ 8527 w 9539"/>
                  <a:gd name="connsiteY7" fmla="*/ 10009 h 10009"/>
                  <a:gd name="connsiteX8" fmla="*/ 9283 w 9539"/>
                  <a:gd name="connsiteY8" fmla="*/ 7745 h 10009"/>
                  <a:gd name="connsiteX9" fmla="*/ 9221 w 9539"/>
                  <a:gd name="connsiteY9" fmla="*/ 2998 h 10009"/>
                  <a:gd name="connsiteX10" fmla="*/ 6661 w 9539"/>
                  <a:gd name="connsiteY10" fmla="*/ 1438 h 10009"/>
                  <a:gd name="connsiteX11" fmla="*/ 3653 w 9539"/>
                  <a:gd name="connsiteY11" fmla="*/ 23 h 10009"/>
                  <a:gd name="connsiteX12" fmla="*/ 999 w 9539"/>
                  <a:gd name="connsiteY12" fmla="*/ 2453 h 10009"/>
                  <a:gd name="connsiteX13" fmla="*/ 693 w 9539"/>
                  <a:gd name="connsiteY13" fmla="*/ 9759 h 10009"/>
                  <a:gd name="connsiteX14" fmla="*/ 2911 w 9539"/>
                  <a:gd name="connsiteY14" fmla="*/ 6927 h 1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39" h="10009">
                    <a:moveTo>
                      <a:pt x="2911" y="6927"/>
                    </a:moveTo>
                    <a:cubicBezTo>
                      <a:pt x="3289" y="7871"/>
                      <a:pt x="3383" y="9128"/>
                      <a:pt x="3383" y="9128"/>
                    </a:cubicBezTo>
                    <a:cubicBezTo>
                      <a:pt x="3383" y="9128"/>
                      <a:pt x="4422" y="8374"/>
                      <a:pt x="4940" y="6927"/>
                    </a:cubicBezTo>
                    <a:cubicBezTo>
                      <a:pt x="5365" y="7808"/>
                      <a:pt x="5459" y="9066"/>
                      <a:pt x="5459" y="9066"/>
                    </a:cubicBezTo>
                    <a:cubicBezTo>
                      <a:pt x="5459" y="9066"/>
                      <a:pt x="6593" y="7997"/>
                      <a:pt x="6876" y="6738"/>
                    </a:cubicBezTo>
                    <a:cubicBezTo>
                      <a:pt x="7866" y="7556"/>
                      <a:pt x="8244" y="8499"/>
                      <a:pt x="8481" y="9632"/>
                    </a:cubicBezTo>
                    <a:cubicBezTo>
                      <a:pt x="8481" y="9695"/>
                      <a:pt x="8527" y="9759"/>
                      <a:pt x="8527" y="9820"/>
                    </a:cubicBezTo>
                    <a:lnTo>
                      <a:pt x="8527" y="10009"/>
                    </a:lnTo>
                    <a:cubicBezTo>
                      <a:pt x="8527" y="10009"/>
                      <a:pt x="8953" y="9066"/>
                      <a:pt x="9283" y="7745"/>
                    </a:cubicBezTo>
                    <a:cubicBezTo>
                      <a:pt x="9613" y="6236"/>
                      <a:pt x="9657" y="4049"/>
                      <a:pt x="9221" y="2998"/>
                    </a:cubicBezTo>
                    <a:cubicBezTo>
                      <a:pt x="8785" y="1946"/>
                      <a:pt x="7417" y="1123"/>
                      <a:pt x="6661" y="1438"/>
                    </a:cubicBezTo>
                    <a:cubicBezTo>
                      <a:pt x="5954" y="620"/>
                      <a:pt x="4597" y="-146"/>
                      <a:pt x="3653" y="23"/>
                    </a:cubicBezTo>
                    <a:cubicBezTo>
                      <a:pt x="2709" y="192"/>
                      <a:pt x="1046" y="2391"/>
                      <a:pt x="999" y="2453"/>
                    </a:cubicBezTo>
                    <a:cubicBezTo>
                      <a:pt x="-936" y="4969"/>
                      <a:pt x="503" y="9380"/>
                      <a:pt x="693" y="9759"/>
                    </a:cubicBezTo>
                    <a:cubicBezTo>
                      <a:pt x="739" y="9759"/>
                      <a:pt x="2109" y="8751"/>
                      <a:pt x="2911" y="692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3201" tIns="21601" rIns="43201" bIns="2160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32054">
                  <a:defRPr/>
                </a:pPr>
                <a:endParaRPr lang="zh-CN" altLang="en-US" sz="851">
                  <a:solidFill>
                    <a:srgbClr val="2E2E2E"/>
                  </a:solidFill>
                  <a:latin typeface="微软雅黑"/>
                  <a:ea typeface="微软雅黑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7E4934B7-514D-4637-9C4E-67E47882601B}"/>
                  </a:ext>
                </a:extLst>
              </p:cNvPr>
              <p:cNvGrpSpPr/>
              <p:nvPr/>
            </p:nvGrpSpPr>
            <p:grpSpPr>
              <a:xfrm rot="641631">
                <a:off x="9776184" y="1875266"/>
                <a:ext cx="984346" cy="82887"/>
                <a:chOff x="1849767" y="4376393"/>
                <a:chExt cx="3352357" cy="282285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="" xmlns:a16="http://schemas.microsoft.com/office/drawing/2014/main" id="{6E28527D-FB80-4648-B312-C22645325A6B}"/>
                    </a:ext>
                  </a:extLst>
                </p:cNvPr>
                <p:cNvSpPr/>
                <p:nvPr/>
              </p:nvSpPr>
              <p:spPr>
                <a:xfrm>
                  <a:off x="1849767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="" xmlns:a16="http://schemas.microsoft.com/office/drawing/2014/main" id="{20BBE9FA-E520-40A5-BF85-A22DD67F26A8}"/>
                    </a:ext>
                  </a:extLst>
                </p:cNvPr>
                <p:cNvSpPr/>
                <p:nvPr/>
              </p:nvSpPr>
              <p:spPr>
                <a:xfrm>
                  <a:off x="3720525" y="4376393"/>
                  <a:ext cx="1481599" cy="160794"/>
                </a:xfrm>
                <a:prstGeom prst="rect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="" xmlns:a16="http://schemas.microsoft.com/office/drawing/2014/main" id="{93CCB516-F165-44FC-9691-7C26D82457B6}"/>
                    </a:ext>
                  </a:extLst>
                </p:cNvPr>
                <p:cNvSpPr/>
                <p:nvPr/>
              </p:nvSpPr>
              <p:spPr>
                <a:xfrm>
                  <a:off x="2472534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="" xmlns:a16="http://schemas.microsoft.com/office/drawing/2014/main" id="{4D948132-369B-4264-A486-B3A1C6D255A6}"/>
                    </a:ext>
                  </a:extLst>
                </p:cNvPr>
                <p:cNvSpPr/>
                <p:nvPr/>
              </p:nvSpPr>
              <p:spPr>
                <a:xfrm>
                  <a:off x="4174700" y="4376393"/>
                  <a:ext cx="412626" cy="282285"/>
                </a:xfrm>
                <a:prstGeom prst="ellipse">
                  <a:avLst/>
                </a:prstGeom>
                <a:solidFill>
                  <a:srgbClr val="2E2E2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32054">
                    <a:defRPr/>
                  </a:pPr>
                  <a:endParaRPr lang="zh-CN" altLang="en-US" sz="851" kern="0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31F515FE-371A-4571-A59A-C3239EC29534}"/>
              </a:ext>
            </a:extLst>
          </p:cNvPr>
          <p:cNvSpPr txBox="1"/>
          <p:nvPr userDrawn="1"/>
        </p:nvSpPr>
        <p:spPr>
          <a:xfrm>
            <a:off x="1107157" y="393231"/>
            <a:ext cx="1008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D2D2D"/>
                </a:solidFill>
                <a:latin typeface="微软雅黑"/>
                <a:ea typeface="微软雅黑"/>
              </a:rPr>
              <a:t>AFTER</a:t>
            </a:r>
            <a:endParaRPr lang="zh-CN" altLang="en-US" sz="2000" b="1" dirty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16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ar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4866187" y="2718492"/>
            <a:ext cx="69525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请用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/>
                <a:ea typeface="微软雅黑"/>
              </a:rPr>
              <a:t>“</a:t>
            </a:r>
            <a:r>
              <a:rPr lang="zh-CN" altLang="en-US" sz="2800" b="1" dirty="0">
                <a:solidFill>
                  <a:srgbClr val="FFC000"/>
                </a:solidFill>
                <a:latin typeface="微软雅黑"/>
                <a:ea typeface="微软雅黑"/>
              </a:rPr>
              <a:t>图案填充文字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/>
                <a:ea typeface="微软雅黑"/>
              </a:rPr>
              <a:t>”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 的方法</a:t>
            </a:r>
            <a:endParaRPr lang="en-US" altLang="zh-CN" sz="28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做一个</a:t>
            </a:r>
            <a:r>
              <a:rPr lang="en-US" altLang="zh-CN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PPT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过渡页</a:t>
            </a:r>
            <a:r>
              <a:rPr lang="zh-CN" altLang="en-US" sz="2800" b="1" dirty="0">
                <a:solidFill>
                  <a:srgbClr val="2D2D2D"/>
                </a:solidFill>
                <a:latin typeface="微软雅黑"/>
                <a:ea typeface="微软雅黑"/>
              </a:rPr>
              <a:t>，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文字</a:t>
            </a:r>
            <a:r>
              <a:rPr lang="en-US" altLang="zh-CN" sz="2800" b="1" dirty="0">
                <a:solidFill>
                  <a:srgbClr val="2D2D2D"/>
                </a:solidFill>
                <a:latin typeface="微软雅黑"/>
                <a:ea typeface="微软雅黑"/>
              </a:rPr>
              <a:t>&amp;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图片可任意选择</a:t>
            </a:r>
            <a:endParaRPr lang="en-US" altLang="zh-CN" sz="28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rgbClr val="2D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作图经供参考</a:t>
            </a:r>
            <a:r>
              <a:rPr lang="zh-CN" altLang="en-US" sz="2800" dirty="0">
                <a:solidFill>
                  <a:srgbClr val="2D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动手做吧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2043640" cy="1200329"/>
            <a:chOff x="2814809" y="2808514"/>
            <a:chExt cx="2043640" cy="1200329"/>
          </a:xfrm>
        </p:grpSpPr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1394" b="51234"/>
          <a:stretch/>
        </p:blipFill>
        <p:spPr>
          <a:xfrm>
            <a:off x="258835" y="3064371"/>
            <a:ext cx="4092697" cy="23317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B4882D3-A041-4A8A-82D4-1965F1C82281}"/>
              </a:ext>
            </a:extLst>
          </p:cNvPr>
          <p:cNvSpPr txBox="1"/>
          <p:nvPr/>
        </p:nvSpPr>
        <p:spPr>
          <a:xfrm>
            <a:off x="4798149" y="582298"/>
            <a:ext cx="656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prstClr val="white"/>
                </a:solidFill>
                <a:latin typeface="微软雅黑"/>
                <a:ea typeface="微软雅黑"/>
              </a:rPr>
              <a:t>课后</a:t>
            </a:r>
            <a:r>
              <a:rPr lang="zh-CN" altLang="en-US" sz="60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作业</a:t>
            </a:r>
            <a:r>
              <a:rPr lang="en-US" altLang="zh-CN" sz="6000" b="1" dirty="0" smtClean="0">
                <a:solidFill>
                  <a:prstClr val="white"/>
                </a:solidFill>
                <a:latin typeface="微软雅黑"/>
                <a:ea typeface="微软雅黑"/>
              </a:rPr>
              <a:t>-</a:t>
            </a:r>
            <a:r>
              <a:rPr lang="zh-CN" altLang="en-US" sz="60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文字</a:t>
            </a:r>
            <a:endParaRPr lang="en-US" altLang="zh-CN" sz="6000" b="1" dirty="0">
              <a:solidFill>
                <a:srgbClr val="FFD23C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510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图片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255659" y="3025696"/>
            <a:ext cx="112357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STEP1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：请寻找一张高清、大气的图片</a:t>
            </a:r>
            <a:endParaRPr lang="en-US" altLang="zh-CN" sz="28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STEP2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：请前往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uigradients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渐变色推荐网站选取一种你喜欢的渐变色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：为图片添加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渐变色全屏半透明色块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：添加任意标题文字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图片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33" y="2593073"/>
            <a:ext cx="5515574" cy="3675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255659" y="3025696"/>
            <a:ext cx="5262979" cy="16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请运用“布尔运算”抠出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右侧图片中的平板电脑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953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312232" y="3363516"/>
            <a:ext cx="38202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2018</a:t>
            </a:r>
            <a:endParaRPr lang="zh-CN" altLang="en-US" sz="11500" b="1" dirty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4510925" y="2524825"/>
            <a:ext cx="75636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请以“</a:t>
            </a:r>
            <a:r>
              <a:rPr lang="en-US" altLang="zh-CN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2018</a:t>
            </a: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”字为轮廓，</a:t>
            </a:r>
            <a:endParaRPr lang="en-US" altLang="zh-CN" sz="28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C000"/>
                </a:solidFill>
                <a:latin typeface="微软雅黑"/>
                <a:ea typeface="微软雅黑"/>
              </a:rPr>
              <a:t>用任意文字填充，做出文字云效果</a:t>
            </a:r>
            <a:endParaRPr lang="en-US" altLang="zh-CN" sz="2800" b="1" dirty="0" smtClean="0">
              <a:solidFill>
                <a:srgbClr val="FFC000"/>
              </a:solidFill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工具：文字云神器</a:t>
            </a:r>
            <a:endParaRPr lang="en-US" altLang="zh-CN" sz="28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动手做吧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链接直达：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https://wordart.com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文字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48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1196141" y="2934258"/>
            <a:ext cx="9879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54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请尝试“脱光”并美化下页图表</a:t>
            </a:r>
            <a:endParaRPr lang="en-US" altLang="zh-CN" sz="5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图表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5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挖掘机">
            <a:extLst>
              <a:ext uri="{FF2B5EF4-FFF2-40B4-BE49-F238E27FC236}">
                <a16:creationId xmlns="" xmlns:a16="http://schemas.microsoft.com/office/drawing/2014/main" id="{C39565B9-DF0A-44D7-9D9C-B8C40410F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7" b="7798"/>
          <a:stretch/>
        </p:blipFill>
        <p:spPr bwMode="auto">
          <a:xfrm>
            <a:off x="0" y="-1"/>
            <a:ext cx="122473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表 2">
            <a:extLst>
              <a:ext uri="{FF2B5EF4-FFF2-40B4-BE49-F238E27FC236}">
                <a16:creationId xmlns="" xmlns:a16="http://schemas.microsoft.com/office/drawing/2014/main" id="{53DE3CEF-1861-46A6-9FF1-AF6635F3C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117635"/>
              </p:ext>
            </p:extLst>
          </p:nvPr>
        </p:nvGraphicFramePr>
        <p:xfrm>
          <a:off x="921084" y="720846"/>
          <a:ext cx="10349832" cy="5523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30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6E0332E-A529-4227-9059-A7BB2330D79C}"/>
              </a:ext>
            </a:extLst>
          </p:cNvPr>
          <p:cNvSpPr/>
          <p:nvPr/>
        </p:nvSpPr>
        <p:spPr bwMode="auto">
          <a:xfrm>
            <a:off x="977279" y="4587121"/>
            <a:ext cx="9755308" cy="174768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2800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2236795" y="2056302"/>
            <a:ext cx="7236276" cy="243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请运用</a:t>
            </a:r>
            <a:r>
              <a:rPr lang="en-US" altLang="zh-CN" sz="54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ISLIDE</a:t>
            </a:r>
            <a:r>
              <a:rPr lang="zh-CN" altLang="en-US" sz="54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智能图表</a:t>
            </a:r>
            <a:endParaRPr lang="en-US" altLang="zh-CN" sz="54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表现以下数据图表</a:t>
            </a:r>
            <a:endParaRPr lang="en-US" altLang="zh-CN" sz="54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图表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40A0EEB-704B-45FC-A889-6961CD95ADC2}"/>
              </a:ext>
            </a:extLst>
          </p:cNvPr>
          <p:cNvSpPr/>
          <p:nvPr/>
        </p:nvSpPr>
        <p:spPr>
          <a:xfrm>
            <a:off x="1999551" y="4915300"/>
            <a:ext cx="7710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小龙虾节期间北方航空的满座率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:69%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8F9EB950-5310-4D76-BA50-667E454E807D}"/>
              </a:ext>
            </a:extLst>
          </p:cNvPr>
          <p:cNvSpPr/>
          <p:nvPr/>
        </p:nvSpPr>
        <p:spPr>
          <a:xfrm>
            <a:off x="3854225" y="5561631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数据以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2020.6 ~2020.9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为准</a:t>
            </a:r>
          </a:p>
        </p:txBody>
      </p:sp>
    </p:spTree>
    <p:extLst>
      <p:ext uri="{BB962C8B-B14F-4D97-AF65-F5344CB8AC3E}">
        <p14:creationId xmlns:p14="http://schemas.microsoft.com/office/powerpoint/2010/main" val="36730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图表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255659" y="3025696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请运用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/>
                <a:ea typeface="微软雅黑"/>
              </a:rPr>
              <a:t>“复制黏贴”</a:t>
            </a: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大法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做出右侧图表效果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（素材参考下页）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33" y="2899876"/>
            <a:ext cx="5805775" cy="32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>
            <a:extLst>
              <a:ext uri="{FF2B5EF4-FFF2-40B4-BE49-F238E27FC236}">
                <a16:creationId xmlns="" xmlns:a16="http://schemas.microsoft.com/office/drawing/2014/main" id="{057E1155-1D15-4B73-9800-77C4E5206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49574"/>
              </p:ext>
            </p:extLst>
          </p:nvPr>
        </p:nvGraphicFramePr>
        <p:xfrm>
          <a:off x="791559" y="2133600"/>
          <a:ext cx="1088136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矩形: 圆角 2">
            <a:extLst>
              <a:ext uri="{FF2B5EF4-FFF2-40B4-BE49-F238E27FC236}">
                <a16:creationId xmlns="" xmlns:a16="http://schemas.microsoft.com/office/drawing/2014/main" id="{9A069A28-DBEE-45A1-8F12-6327B4F2CE55}"/>
              </a:ext>
            </a:extLst>
          </p:cNvPr>
          <p:cNvSpPr/>
          <p:nvPr/>
        </p:nvSpPr>
        <p:spPr bwMode="auto">
          <a:xfrm>
            <a:off x="519306" y="743639"/>
            <a:ext cx="2672061" cy="5552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素材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/elements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27" name="任意多边形: 形状 6">
            <a:extLst>
              <a:ext uri="{FF2B5EF4-FFF2-40B4-BE49-F238E27FC236}">
                <a16:creationId xmlns="" xmlns:a16="http://schemas.microsoft.com/office/drawing/2014/main" id="{A653E66F-2CF6-4A75-916A-E79886AE3ED9}"/>
              </a:ext>
            </a:extLst>
          </p:cNvPr>
          <p:cNvSpPr/>
          <p:nvPr/>
        </p:nvSpPr>
        <p:spPr>
          <a:xfrm>
            <a:off x="5401578" y="0"/>
            <a:ext cx="753956" cy="1834271"/>
          </a:xfrm>
          <a:custGeom>
            <a:avLst/>
            <a:gdLst>
              <a:gd name="connsiteX0" fmla="*/ 2420956 w 4841912"/>
              <a:gd name="connsiteY0" fmla="*/ 0 h 3071302"/>
              <a:gd name="connsiteX1" fmla="*/ 4821526 w 4841912"/>
              <a:gd name="connsiteY1" fmla="*/ 3066647 h 3071302"/>
              <a:gd name="connsiteX2" fmla="*/ 4841912 w 4841912"/>
              <a:gd name="connsiteY2" fmla="*/ 3071302 h 3071302"/>
              <a:gd name="connsiteX3" fmla="*/ 0 w 4841912"/>
              <a:gd name="connsiteY3" fmla="*/ 3071302 h 3071302"/>
              <a:gd name="connsiteX4" fmla="*/ 20386 w 4841912"/>
              <a:gd name="connsiteY4" fmla="*/ 3066647 h 3071302"/>
              <a:gd name="connsiteX5" fmla="*/ 2420956 w 4841912"/>
              <a:gd name="connsiteY5" fmla="*/ 0 h 307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1912" h="3071302">
                <a:moveTo>
                  <a:pt x="2420956" y="0"/>
                </a:moveTo>
                <a:cubicBezTo>
                  <a:pt x="2420956" y="1475480"/>
                  <a:pt x="3441035" y="2715244"/>
                  <a:pt x="4821526" y="3066647"/>
                </a:cubicBezTo>
                <a:lnTo>
                  <a:pt x="4841912" y="3071302"/>
                </a:lnTo>
                <a:lnTo>
                  <a:pt x="0" y="3071302"/>
                </a:lnTo>
                <a:lnTo>
                  <a:pt x="20386" y="3066647"/>
                </a:lnTo>
                <a:cubicBezTo>
                  <a:pt x="1400877" y="2715244"/>
                  <a:pt x="2420956" y="1475480"/>
                  <a:pt x="24209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28" name="图片 27" descr="图片包含 事情&#10;&#10;已生成高可信度的说明">
            <a:extLst>
              <a:ext uri="{FF2B5EF4-FFF2-40B4-BE49-F238E27FC236}">
                <a16:creationId xmlns="" xmlns:a16="http://schemas.microsoft.com/office/drawing/2014/main" id="{1EDAFC19-03EC-42BC-B768-DE9C42B5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2" r="27828"/>
          <a:stretch/>
        </p:blipFill>
        <p:spPr>
          <a:xfrm>
            <a:off x="3968515" y="290700"/>
            <a:ext cx="655915" cy="14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E1D1421-09A0-42EE-ADBD-B30463AB25B7}"/>
              </a:ext>
            </a:extLst>
          </p:cNvPr>
          <p:cNvGrpSpPr/>
          <p:nvPr/>
        </p:nvGrpSpPr>
        <p:grpSpPr>
          <a:xfrm>
            <a:off x="0" y="216290"/>
            <a:ext cx="10302925" cy="1747681"/>
            <a:chOff x="0" y="2534840"/>
            <a:chExt cx="10302925" cy="174768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E8A4B518-01D6-44F7-AFAE-AE40658C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3" y="2534840"/>
              <a:ext cx="4447992" cy="1747681"/>
            </a:xfrm>
            <a:custGeom>
              <a:avLst/>
              <a:gdLst>
                <a:gd name="T0" fmla="*/ 4689 w 4990"/>
                <a:gd name="T1" fmla="*/ 1284 h 1966"/>
                <a:gd name="T2" fmla="*/ 4677 w 4990"/>
                <a:gd name="T3" fmla="*/ 1283 h 1966"/>
                <a:gd name="T4" fmla="*/ 3797 w 4990"/>
                <a:gd name="T5" fmla="*/ 1966 h 1966"/>
                <a:gd name="T6" fmla="*/ 0 w 4990"/>
                <a:gd name="T7" fmla="*/ 1966 h 1966"/>
                <a:gd name="T8" fmla="*/ 0 w 4990"/>
                <a:gd name="T9" fmla="*/ 0 h 1966"/>
                <a:gd name="T10" fmla="*/ 3797 w 4990"/>
                <a:gd name="T11" fmla="*/ 0 h 1966"/>
                <a:gd name="T12" fmla="*/ 4677 w 4990"/>
                <a:gd name="T13" fmla="*/ 684 h 1966"/>
                <a:gd name="T14" fmla="*/ 4689 w 4990"/>
                <a:gd name="T15" fmla="*/ 682 h 1966"/>
                <a:gd name="T16" fmla="*/ 4990 w 4990"/>
                <a:gd name="T17" fmla="*/ 983 h 1966"/>
                <a:gd name="T18" fmla="*/ 4689 w 4990"/>
                <a:gd name="T19" fmla="*/ 128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0" h="1966">
                  <a:moveTo>
                    <a:pt x="4689" y="1284"/>
                  </a:moveTo>
                  <a:cubicBezTo>
                    <a:pt x="4685" y="1284"/>
                    <a:pt x="4681" y="1283"/>
                    <a:pt x="4677" y="1283"/>
                  </a:cubicBezTo>
                  <a:cubicBezTo>
                    <a:pt x="4570" y="1679"/>
                    <a:pt x="4250" y="1966"/>
                    <a:pt x="3797" y="196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4250" y="0"/>
                    <a:pt x="4570" y="287"/>
                    <a:pt x="4677" y="684"/>
                  </a:cubicBezTo>
                  <a:cubicBezTo>
                    <a:pt x="4681" y="683"/>
                    <a:pt x="4685" y="682"/>
                    <a:pt x="4689" y="682"/>
                  </a:cubicBezTo>
                  <a:cubicBezTo>
                    <a:pt x="4855" y="682"/>
                    <a:pt x="4990" y="817"/>
                    <a:pt x="4990" y="983"/>
                  </a:cubicBezTo>
                  <a:cubicBezTo>
                    <a:pt x="4990" y="1150"/>
                    <a:pt x="4855" y="1284"/>
                    <a:pt x="4689" y="1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2FC5D9D3-3962-49E2-BF89-BDD2E8CA1363}"/>
                </a:ext>
              </a:extLst>
            </p:cNvPr>
            <p:cNvSpPr/>
            <p:nvPr/>
          </p:nvSpPr>
          <p:spPr bwMode="auto">
            <a:xfrm>
              <a:off x="1889075" y="2534840"/>
              <a:ext cx="4246880" cy="17476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46E0332E-A529-4227-9059-A7BB2330D79C}"/>
                </a:ext>
              </a:extLst>
            </p:cNvPr>
            <p:cNvSpPr/>
            <p:nvPr/>
          </p:nvSpPr>
          <p:spPr bwMode="auto">
            <a:xfrm>
              <a:off x="0" y="2534840"/>
              <a:ext cx="1889075" cy="1747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2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884F9FA-B869-4EC5-9DD0-6C7245450BED}"/>
              </a:ext>
            </a:extLst>
          </p:cNvPr>
          <p:cNvGrpSpPr/>
          <p:nvPr/>
        </p:nvGrpSpPr>
        <p:grpSpPr>
          <a:xfrm>
            <a:off x="2673009" y="489965"/>
            <a:ext cx="8686700" cy="1200329"/>
            <a:chOff x="2814809" y="2808514"/>
            <a:chExt cx="8686700" cy="120032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6B4882D3-A041-4A8A-82D4-1965F1C82281}"/>
                </a:ext>
              </a:extLst>
            </p:cNvPr>
            <p:cNvSpPr txBox="1"/>
            <p:nvPr/>
          </p:nvSpPr>
          <p:spPr>
            <a:xfrm>
              <a:off x="4939949" y="2900847"/>
              <a:ext cx="65615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课后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作业</a:t>
              </a:r>
              <a:r>
                <a:rPr lang="en-US" altLang="zh-CN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-</a:t>
              </a:r>
              <a:r>
                <a:rPr lang="zh-CN" altLang="en-US" sz="60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图表</a:t>
              </a:r>
              <a:endParaRPr lang="en-US" altLang="zh-CN" sz="6000" b="1" dirty="0">
                <a:solidFill>
                  <a:srgbClr val="FFD23C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F45BD3F-C0C2-4639-8112-982AE5D73C59}"/>
                </a:ext>
              </a:extLst>
            </p:cNvPr>
            <p:cNvSpPr txBox="1"/>
            <p:nvPr/>
          </p:nvSpPr>
          <p:spPr>
            <a:xfrm>
              <a:off x="2814809" y="2808514"/>
              <a:ext cx="167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HOME</a:t>
              </a:r>
            </a:p>
            <a:p>
              <a:pPr algn="dist"/>
              <a:r>
                <a:rPr lang="en-US" altLang="zh-CN" sz="3600" dirty="0">
                  <a:solidFill>
                    <a:prstClr val="white"/>
                  </a:solidFill>
                </a:rPr>
                <a:t>WORK</a:t>
              </a:r>
              <a:endParaRPr lang="zh-CN" altLang="en-US" sz="36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25C63F3-9CE4-4E79-B449-2FA0AB009653}"/>
                </a:ext>
              </a:extLst>
            </p:cNvPr>
            <p:cNvCxnSpPr/>
            <p:nvPr/>
          </p:nvCxnSpPr>
          <p:spPr>
            <a:xfrm>
              <a:off x="4858449" y="2912675"/>
              <a:ext cx="0" cy="9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1D541-CD82-428F-AF6C-87AC4EF42AA0}"/>
              </a:ext>
            </a:extLst>
          </p:cNvPr>
          <p:cNvSpPr txBox="1"/>
          <p:nvPr/>
        </p:nvSpPr>
        <p:spPr>
          <a:xfrm>
            <a:off x="255659" y="3025696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请运用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/>
                <a:ea typeface="微软雅黑"/>
              </a:rPr>
              <a:t>“复制黏贴”</a:t>
            </a: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大法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做出右侧图表效果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D2D2D"/>
                </a:solidFill>
                <a:latin typeface="微软雅黑"/>
                <a:ea typeface="微软雅黑"/>
              </a:rPr>
              <a:t>（素材参考下页）</a:t>
            </a:r>
            <a:endParaRPr lang="en-US" altLang="zh-CN" sz="3600" b="1" dirty="0" smtClean="0">
              <a:solidFill>
                <a:srgbClr val="2D2D2D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33" y="3025696"/>
            <a:ext cx="5913463" cy="32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">
            <a:extLst>
              <a:ext uri="{FF2B5EF4-FFF2-40B4-BE49-F238E27FC236}">
                <a16:creationId xmlns="" xmlns:a16="http://schemas.microsoft.com/office/drawing/2014/main" id="{9A069A28-DBEE-45A1-8F12-6327B4F2CE55}"/>
              </a:ext>
            </a:extLst>
          </p:cNvPr>
          <p:cNvSpPr/>
          <p:nvPr/>
        </p:nvSpPr>
        <p:spPr bwMode="auto">
          <a:xfrm>
            <a:off x="519306" y="743639"/>
            <a:ext cx="2672061" cy="5552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素材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/elements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pic>
        <p:nvPicPr>
          <p:cNvPr id="28" name="图片 27" descr="图片包含 事情&#10;&#10;已生成高可信度的说明">
            <a:extLst>
              <a:ext uri="{FF2B5EF4-FFF2-40B4-BE49-F238E27FC236}">
                <a16:creationId xmlns="" xmlns:a16="http://schemas.microsoft.com/office/drawing/2014/main" id="{1EDAFC19-03EC-42BC-B768-DE9C42B5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2" r="27828"/>
          <a:stretch/>
        </p:blipFill>
        <p:spPr>
          <a:xfrm>
            <a:off x="3968515" y="290700"/>
            <a:ext cx="655915" cy="1461140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="" xmlns:a16="http://schemas.microsoft.com/office/drawing/2014/main" id="{71198CE3-673E-474B-B7BA-1CBF753D5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262708"/>
              </p:ext>
            </p:extLst>
          </p:nvPr>
        </p:nvGraphicFramePr>
        <p:xfrm>
          <a:off x="675963" y="2035544"/>
          <a:ext cx="10812780" cy="431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425265"/>
      </p:ext>
    </p:extLst>
  </p:cSld>
  <p:clrMapOvr>
    <a:masterClrMapping/>
  </p:clrMapOvr>
</p:sld>
</file>

<file path=ppt/theme/theme1.xml><?xml version="1.0" encoding="utf-8"?>
<a:theme xmlns:a="http://schemas.openxmlformats.org/drawingml/2006/main" name="我懂个P">
  <a:themeElements>
    <a:clrScheme name="我懂个P">
      <a:dk1>
        <a:srgbClr val="000000"/>
      </a:dk1>
      <a:lt1>
        <a:sysClr val="window" lastClr="FFFFFF"/>
      </a:lt1>
      <a:dk2>
        <a:srgbClr val="000000"/>
      </a:dk2>
      <a:lt2>
        <a:srgbClr val="EAEAEA"/>
      </a:lt2>
      <a:accent1>
        <a:srgbClr val="FFD23C"/>
      </a:accent1>
      <a:accent2>
        <a:srgbClr val="2D2D2D"/>
      </a:accent2>
      <a:accent3>
        <a:srgbClr val="CACACA"/>
      </a:accent3>
      <a:accent4>
        <a:srgbClr val="FFD23C"/>
      </a:accent4>
      <a:accent5>
        <a:srgbClr val="2D2D2D"/>
      </a:accent5>
      <a:accent6>
        <a:srgbClr val="CACACA"/>
      </a:accent6>
      <a:hlink>
        <a:srgbClr val="A5A5A5"/>
      </a:hlink>
      <a:folHlink>
        <a:srgbClr val="FFD23C"/>
      </a:folHlink>
    </a:clrScheme>
    <a:fontScheme name="微软雅黑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我懂个P" id="{AE804852-3831-4044-9026-C2D7DA3E590E}" vid="{232263AC-07CB-4E99-B3F2-F44BD4D037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我懂个P">
    <a:dk1>
      <a:srgbClr val="2E2E2E"/>
    </a:dk1>
    <a:lt1>
      <a:sysClr val="window" lastClr="FFFFFF"/>
    </a:lt1>
    <a:dk2>
      <a:srgbClr val="44546A"/>
    </a:dk2>
    <a:lt2>
      <a:srgbClr val="E7E6E6"/>
    </a:lt2>
    <a:accent1>
      <a:srgbClr val="FFD23C"/>
    </a:accent1>
    <a:accent2>
      <a:srgbClr val="2D2D2D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FFD03B"/>
    </a:hlink>
    <a:folHlink>
      <a:srgbClr val="954F72"/>
    </a:folHlink>
  </a:clrScheme>
  <a:fontScheme name="Simon PPT（可商用）">
    <a:majorFont>
      <a:latin typeface="Segoe UI"/>
      <a:ea typeface="思源黑体 CN Bold"/>
      <a:cs typeface=""/>
    </a:majorFont>
    <a:minorFont>
      <a:latin typeface="Segoe UI Light"/>
      <a:ea typeface="思源黑体 CN Light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B1FEF-B291-4345-9C49-9C4D4B20E70F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964D8E-7248-4501-8455-F2BB2BA8E087}">
  <we:reference id="wa104178141" version="3.0.11.21" store="zh-CN" storeType="OMEX"/>
  <we:alternateReferences>
    <we:reference id="WA104178141" version="3.0.11.2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246</Words>
  <Application>Microsoft Office PowerPoint</Application>
  <PresentationFormat>宽屏</PresentationFormat>
  <Paragraphs>52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Segoe UI Light 8</vt:lpstr>
      <vt:lpstr>宋体</vt:lpstr>
      <vt:lpstr>Microsoft YaHei UI Light</vt:lpstr>
      <vt:lpstr>Calibri</vt:lpstr>
      <vt:lpstr>微软雅黑</vt:lpstr>
      <vt:lpstr>微软雅黑 Light</vt:lpstr>
      <vt:lpstr>Segoe UI Light</vt:lpstr>
      <vt:lpstr>Arial</vt:lpstr>
      <vt:lpstr>我懂个P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YUEWEN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PPT杀手训练营</dc:title>
  <dc:creator>郑樱枝</dc:creator>
  <cp:lastModifiedBy>a</cp:lastModifiedBy>
  <cp:revision>317</cp:revision>
  <dcterms:created xsi:type="dcterms:W3CDTF">2017-06-07T05:55:43Z</dcterms:created>
  <dcterms:modified xsi:type="dcterms:W3CDTF">2018-01-04T09:52:48Z</dcterms:modified>
</cp:coreProperties>
</file>