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8A61-D099-7546-8096-967DBC6A35CA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838C-8F78-864C-89D3-F7DC2EE95C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36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、钱，没给到位；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、心，委屈了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838C-8F78-864C-89D3-F7DC2EE95C7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52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838C-8F78-864C-89D3-F7DC2EE95C7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42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5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2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2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76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25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21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3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47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22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3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BE00-6118-E942-8EC9-6BDC991E0164}" type="datetimeFigureOut">
              <a:rPr kumimoji="1" lang="zh-CN" altLang="en-US" smtClean="0"/>
              <a:t>16/11/22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DFACA-4138-FD4E-8B2D-9E4E1CB8D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8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明年，不一样的我们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                          电讯团队</a:t>
            </a:r>
            <a:r>
              <a:rPr kumimoji="1" lang="en-US" altLang="zh-CN" sz="2400" dirty="0" smtClean="0"/>
              <a:t>-</a:t>
            </a:r>
            <a:r>
              <a:rPr kumimoji="1" lang="en-US" altLang="en-US" sz="2400" dirty="0" smtClean="0"/>
              <a:t>王勇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380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08731"/>
            <a:ext cx="7772400" cy="855259"/>
          </a:xfrm>
        </p:spPr>
        <p:txBody>
          <a:bodyPr/>
          <a:lstStyle/>
          <a:p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0172" y="2375351"/>
            <a:ext cx="763683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团队成员比较新鲜（新人刚毕业，老人经验不够丰富）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技术代码没形成规范（</a:t>
            </a:r>
            <a:r>
              <a:rPr kumimoji="1" lang="en-US" altLang="zh-CN" sz="2800" dirty="0" smtClean="0"/>
              <a:t>MVVM—</a:t>
            </a:r>
            <a:r>
              <a:rPr kumimoji="1" lang="en-US" altLang="zh-CN" sz="2800" dirty="0" err="1" smtClean="0"/>
              <a:t>Coopods</a:t>
            </a:r>
            <a:r>
              <a:rPr kumimoji="1" lang="en-US" altLang="zh-CN" sz="2800" dirty="0" smtClean="0"/>
              <a:t>—</a:t>
            </a:r>
            <a:r>
              <a:rPr kumimoji="1" lang="zh-CN" altLang="en-US" sz="2800" dirty="0" smtClean="0"/>
              <a:t>插件化开发）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zh-CN" sz="2800" dirty="0"/>
              <a:t>3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产品处于起步阶段</a:t>
            </a:r>
            <a:endParaRPr kumimoji="1" lang="en-US" altLang="zh-CN" sz="2800" dirty="0" smtClean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683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61299"/>
            <a:ext cx="7772400" cy="855259"/>
          </a:xfrm>
        </p:spPr>
        <p:txBody>
          <a:bodyPr/>
          <a:lstStyle/>
          <a:p>
            <a:r>
              <a:rPr kumimoji="1" lang="zh-CN" altLang="en-US" dirty="0" smtClean="0"/>
              <a:t>产品规划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52528" y="1979458"/>
            <a:ext cx="6284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做强做大基线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zh-CN" sz="2800" dirty="0" smtClean="0"/>
              <a:t>2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提供</a:t>
            </a:r>
            <a:r>
              <a:rPr kumimoji="1" lang="en-US" altLang="zh-CN" sz="2800" dirty="0" smtClean="0"/>
              <a:t>SDK</a:t>
            </a:r>
            <a:r>
              <a:rPr kumimoji="1" lang="zh-CN" altLang="en-US" sz="2800" dirty="0" smtClean="0"/>
              <a:t>服务</a:t>
            </a:r>
            <a:endParaRPr kumimoji="1" lang="en-US" altLang="zh-CN" sz="2800" dirty="0" smtClean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6071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08731"/>
            <a:ext cx="7772400" cy="855259"/>
          </a:xfrm>
        </p:spPr>
        <p:txBody>
          <a:bodyPr/>
          <a:lstStyle/>
          <a:p>
            <a:r>
              <a:rPr kumimoji="1" lang="zh-CN" altLang="en-US" dirty="0" smtClean="0"/>
              <a:t>做强做大基线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98908" y="2292873"/>
            <a:ext cx="23391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通用版基线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zh-CN" sz="2800" dirty="0" smtClean="0"/>
              <a:t>2</a:t>
            </a:r>
            <a:r>
              <a:rPr kumimoji="1" lang="zh-CN" altLang="en-US" sz="2800" dirty="0" smtClean="0"/>
              <a:t>.业务板基线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zh-CN" sz="2800" dirty="0" smtClean="0"/>
              <a:t>3</a:t>
            </a:r>
            <a:r>
              <a:rPr kumimoji="1" lang="en-US" altLang="zh-CN" sz="2800" dirty="0" smtClean="0"/>
              <a:t>.SDK</a:t>
            </a:r>
            <a:r>
              <a:rPr kumimoji="1" lang="zh-CN" altLang="en-US" sz="2800" dirty="0" smtClean="0"/>
              <a:t>版基线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2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08731"/>
            <a:ext cx="7772400" cy="855259"/>
          </a:xfrm>
        </p:spPr>
        <p:txBody>
          <a:bodyPr/>
          <a:lstStyle/>
          <a:p>
            <a:r>
              <a:rPr kumimoji="1" lang="zh-CN" altLang="en-US" dirty="0" smtClean="0"/>
              <a:t>技术发展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98908" y="2292873"/>
            <a:ext cx="40455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1.MVVM</a:t>
            </a:r>
          </a:p>
          <a:p>
            <a:endParaRPr kumimoji="1" lang="en-US" altLang="zh-CN" sz="2800" dirty="0"/>
          </a:p>
          <a:p>
            <a:r>
              <a:rPr kumimoji="1" lang="zh-CN" altLang="zh-CN" sz="2800" dirty="0" smtClean="0"/>
              <a:t>2</a:t>
            </a:r>
            <a:r>
              <a:rPr kumimoji="1" lang="en-US" altLang="zh-CN" sz="2800" dirty="0" smtClean="0"/>
              <a:t>.</a:t>
            </a:r>
            <a:r>
              <a:rPr kumimoji="1" lang="en-US" altLang="zh-CN" sz="2800" dirty="0" err="1" smtClean="0"/>
              <a:t>Cooapods</a:t>
            </a:r>
            <a:r>
              <a:rPr kumimoji="1" lang="zh-CN" altLang="en-US" sz="2800" dirty="0" smtClean="0"/>
              <a:t>管理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zh-CN" sz="2800" dirty="0" smtClean="0"/>
              <a:t>3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模块化（插件化开发）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zh-CN" sz="2800" dirty="0" smtClean="0"/>
              <a:t>4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个人开源代码阅读</a:t>
            </a:r>
            <a:endParaRPr kumimoji="1" lang="en-US" altLang="zh-CN" sz="2800" dirty="0"/>
          </a:p>
          <a:p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116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08731"/>
            <a:ext cx="7772400" cy="855259"/>
          </a:xfrm>
        </p:spPr>
        <p:txBody>
          <a:bodyPr/>
          <a:lstStyle/>
          <a:p>
            <a:r>
              <a:rPr kumimoji="1" lang="zh-CN" altLang="en-US" dirty="0" smtClean="0"/>
              <a:t>团队发展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98908" y="2292873"/>
            <a:ext cx="58409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800" dirty="0" smtClean="0"/>
              <a:t>1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个人素质发展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zh-CN" sz="2800" dirty="0" smtClean="0"/>
              <a:t>2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适应海康的游戏规则（任职资格）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654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8908" y="3045818"/>
            <a:ext cx="6548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/>
              <a:t>谢谢！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9861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100</Words>
  <Application>Microsoft Macintosh PowerPoint</Application>
  <PresentationFormat>全屏显示(4:3)</PresentationFormat>
  <Paragraphs>34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明年，不一样的我们</vt:lpstr>
      <vt:lpstr>现状</vt:lpstr>
      <vt:lpstr>产品规划</vt:lpstr>
      <vt:lpstr>做强做大基线</vt:lpstr>
      <vt:lpstr>技术发展</vt:lpstr>
      <vt:lpstr>团队发展</vt:lpstr>
      <vt:lpstr>PowerPoint 演示文稿</vt:lpstr>
    </vt:vector>
  </TitlesOfParts>
  <Company>com.wangyong.test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wang</dc:creator>
  <cp:lastModifiedBy>yong wang</cp:lastModifiedBy>
  <cp:revision>49</cp:revision>
  <dcterms:created xsi:type="dcterms:W3CDTF">2016-11-13T13:49:10Z</dcterms:created>
  <dcterms:modified xsi:type="dcterms:W3CDTF">2016-11-22T14:13:49Z</dcterms:modified>
</cp:coreProperties>
</file>