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c0b0550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c0b0550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c0b0550f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c0b0550f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c0b0550f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c0b0550f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c0b0550f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c0b0550f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print 3 : Cervical spine fracture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A1_10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part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to show CT scans in ITK-SNAP? For a single CT scan ✅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Change window width and window level to better enhance the bones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to show CT scans in Python? For batching CT scans ✅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DICOM: Convert all dicoms images to 3D volume ( .dcm --&gt; .nzp) and interactively show some examples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Segmentation: Convert them to numpy format, clip the images within [-125, 175], normalize each 3D image to [0, 1], and extract 2D slices from 3D volume for training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Problem: ❓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to unify coordinates of DICOM and segmentation files?  Using matrix?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26" y="354200"/>
            <a:ext cx="4776701" cy="41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725" y="1073325"/>
            <a:ext cx="4110400" cy="32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 train</a:t>
            </a:r>
            <a:r>
              <a:rPr lang="en"/>
              <a:t>ing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our model on SCC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WanDB to sync and </a:t>
            </a:r>
            <a:br>
              <a:rPr lang="en"/>
            </a:br>
            <a:r>
              <a:rPr lang="en"/>
              <a:t>visualize the training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 EffcientNetV2</a:t>
            </a:r>
            <a:br>
              <a:rPr lang="en"/>
            </a:br>
            <a:r>
              <a:rPr lang="en"/>
              <a:t>model based on Kaggle </a:t>
            </a:r>
            <a:br>
              <a:rPr lang="en"/>
            </a:br>
            <a:r>
              <a:rPr lang="en"/>
              <a:t>open source code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44" y="1196325"/>
            <a:ext cx="46042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ext sprint goal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 UI </a:t>
            </a:r>
            <a:r>
              <a:rPr lang="en"/>
              <a:t>based on PyQt5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different models(UNet, DenseNet…)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the model performance on test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