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bbd609b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bbd609b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bbd609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bbd609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bbd609b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bbd609b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bbd609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bbd609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bbd609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bbd609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bbd609b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bbd609b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bbd609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bbd609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bbd609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bbd609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bbd609b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bbd609b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bbd609b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bbd609b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bbd609b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bbd609b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Prediction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Brian Guo &amp; Winston Yang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005400" y="4586400"/>
            <a:ext cx="28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 Final Project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37065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72100" y="22794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Figure 13: Neural Network Results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1350"/>
            <a:ext cx="49396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2373" l="1351" r="0" t="1904"/>
          <a:stretch/>
        </p:blipFill>
        <p:spPr>
          <a:xfrm>
            <a:off x="5047300" y="207225"/>
            <a:ext cx="4030151" cy="2412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2"/>
          <p:cNvSpPr txBox="1"/>
          <p:nvPr/>
        </p:nvSpPr>
        <p:spPr>
          <a:xfrm>
            <a:off x="5047300" y="2679625"/>
            <a:ext cx="40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Figure 14: Neural Network Graph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model that performed the best for us was the logistic regression model with polynomial transformation and L2 regularization at C = 0.01.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This model yielded a test accuracy of 88.1% while most of the other models averaged around 85%.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Variance was high in some of the models because our sample size was fairly low(only 918 observations) causing our models to sometimes overfit.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Failure Prediction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Brian Guo &amp; Winston Yang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6005400" y="4586400"/>
            <a:ext cx="28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 Final Project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Merriweather"/>
              <a:buChar char="●"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Cardiovascular diseases are the leading cause of death</a:t>
            </a:r>
            <a:endParaRPr sz="185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Merriweather"/>
              <a:buChar char="○"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Every 36 seconds one person dies from </a:t>
            </a: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Cardiovascular disease</a:t>
            </a:r>
            <a:endParaRPr sz="185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Merriweather"/>
              <a:buChar char="●"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Our objective is to predict the possibility of a heart failure</a:t>
            </a:r>
            <a:endParaRPr sz="185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Merriweather"/>
              <a:buChar char="●"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With early detection, doctors can intervene in advance to prevent such deaths</a:t>
            </a:r>
            <a:endParaRPr sz="185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72000" y="186000"/>
            <a:ext cx="42627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11 Features, 918 observations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Age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Sex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Chest Pain Types - TA/ATA/NAP/ASY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Resting BP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Cholesterol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Fasting Blood Sugar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Resting electrocardiogram - ST/LVH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Maximum Heart Rate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Exercise Angina - Yes/No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Oldpeak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Slope of peak ST segment - Upward/Flat/Downward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Target Variable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Heart Disease - Yes/No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41342" l="0" r="0" t="0"/>
          <a:stretch/>
        </p:blipFill>
        <p:spPr>
          <a:xfrm>
            <a:off x="0" y="0"/>
            <a:ext cx="9144001" cy="44848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09600" y="4598075"/>
            <a:ext cx="4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Figure 1: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Logistic Regression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lphaLcPeriod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L1, L2 Regularization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lphaLcPeriod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Polynomial Transformation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SVM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lphaLcPeriod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Linear, rbf, polynomial based kernels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Neural Networks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AutoNum type="alphaLcPeriod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bfgs, sdg, adam solvers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9660" l="0" r="0" t="0"/>
          <a:stretch/>
        </p:blipFill>
        <p:spPr>
          <a:xfrm>
            <a:off x="311725" y="1186225"/>
            <a:ext cx="3487513" cy="18236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725" y="3009825"/>
            <a:ext cx="33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Figure 2: Results from Logistic Regression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3045" l="1516" r="1883" t="2659"/>
          <a:stretch/>
        </p:blipFill>
        <p:spPr>
          <a:xfrm>
            <a:off x="5433475" y="74025"/>
            <a:ext cx="3298125" cy="19981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2458" l="1156" r="1633" t="0"/>
          <a:stretch/>
        </p:blipFill>
        <p:spPr>
          <a:xfrm>
            <a:off x="5433516" y="2453350"/>
            <a:ext cx="3298084" cy="199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 txBox="1"/>
          <p:nvPr/>
        </p:nvSpPr>
        <p:spPr>
          <a:xfrm>
            <a:off x="5393238" y="2072125"/>
            <a:ext cx="33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Figure 3: LogReg, L1 Regularization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433475" y="4640250"/>
            <a:ext cx="33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Figure 4: LogReg, L2 Regularization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33975" y="3009825"/>
            <a:ext cx="40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Figure 5: Results from Logistic Regression cont.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205925" y="2142225"/>
            <a:ext cx="3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Figure 6: LogReg poly, L1 Regularization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50144"/>
          <a:stretch/>
        </p:blipFill>
        <p:spPr>
          <a:xfrm>
            <a:off x="311725" y="1179125"/>
            <a:ext cx="3534958" cy="18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2505" l="2149" r="1035" t="0"/>
          <a:stretch/>
        </p:blipFill>
        <p:spPr>
          <a:xfrm>
            <a:off x="5487213" y="119650"/>
            <a:ext cx="3271125" cy="1959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2195" l="0" r="1835" t="3179"/>
          <a:stretch/>
        </p:blipFill>
        <p:spPr>
          <a:xfrm>
            <a:off x="5487225" y="2605050"/>
            <a:ext cx="3271100" cy="19196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9"/>
          <p:cNvSpPr txBox="1"/>
          <p:nvPr/>
        </p:nvSpPr>
        <p:spPr>
          <a:xfrm>
            <a:off x="5205925" y="4587300"/>
            <a:ext cx="3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Figure 7: LogReg poly, L2 Regularization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66388" l="0" r="0" t="0"/>
          <a:stretch/>
        </p:blipFill>
        <p:spPr>
          <a:xfrm>
            <a:off x="211625" y="1053050"/>
            <a:ext cx="3906675" cy="11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11675" y="2305825"/>
            <a:ext cx="39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Figure 8: SVM Results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1365" l="0" r="1497" t="3113"/>
          <a:stretch/>
        </p:blipFill>
        <p:spPr>
          <a:xfrm>
            <a:off x="4840275" y="500925"/>
            <a:ext cx="3848176" cy="2555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0"/>
          <p:cNvSpPr txBox="1"/>
          <p:nvPr/>
        </p:nvSpPr>
        <p:spPr>
          <a:xfrm>
            <a:off x="4840275" y="3145300"/>
            <a:ext cx="38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Figure 9: SVM Linear Results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37065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33293"/>
          <a:stretch/>
        </p:blipFill>
        <p:spPr>
          <a:xfrm>
            <a:off x="184000" y="1065700"/>
            <a:ext cx="3961951" cy="23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184000" y="3478350"/>
            <a:ext cx="3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Figure 10: SVM Results cont.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901" l="0" r="0" t="0"/>
          <a:stretch/>
        </p:blipFill>
        <p:spPr>
          <a:xfrm>
            <a:off x="5018275" y="2527350"/>
            <a:ext cx="3187226" cy="21687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5">
            <a:alphaModFix/>
          </a:blip>
          <a:srcRect b="1806" l="0" r="1029" t="0"/>
          <a:stretch/>
        </p:blipFill>
        <p:spPr>
          <a:xfrm>
            <a:off x="5018287" y="53650"/>
            <a:ext cx="3187225" cy="2151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1"/>
          <p:cNvSpPr txBox="1"/>
          <p:nvPr/>
        </p:nvSpPr>
        <p:spPr>
          <a:xfrm>
            <a:off x="5018275" y="2205425"/>
            <a:ext cx="32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Figure 11: SVM rbf Results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018275" y="4696150"/>
            <a:ext cx="32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Figure 12: SVM Polynomial Results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