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500C-F961-4B90-8306-BFA0F8723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0DC03-E357-4D7A-A23B-9399466E5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DA32C-A8C1-4FBC-B536-D3B2E63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0A01-96CF-448F-B73A-31F485A128B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EE34E-FE2B-4379-BAE3-D33FE941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EB28-B6F8-4772-8D29-0A9C05F5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A7D5-CCDC-4839-B532-873B692B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C5AD-87BB-478C-8E5C-065ABDD2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3BD69-6B3B-489F-9155-02B8F8C1A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DAEF1-2010-4900-B521-BE39AB0D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0A01-96CF-448F-B73A-31F485A128B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C315B-02A4-4BBE-8169-68C46FFF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F996F-25AD-4CA7-AC0E-305D13ED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A7D5-CCDC-4839-B532-873B692B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9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B4049-E657-4A3D-8CE7-8577CE200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F3749-B102-4F6D-984F-3FC189689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19203-6DCD-45B5-8C25-154757C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0A01-96CF-448F-B73A-31F485A128B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B9C51-BE16-409B-95FA-B0683440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1291D-F2BA-491A-842B-F5053EC0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A7D5-CCDC-4839-B532-873B692B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E256-7DF2-4BE1-8DF2-BE679E19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00543-F1C8-445F-8515-71EFE582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5E82D-E4CA-451E-9C7F-83ACF33C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0A01-96CF-448F-B73A-31F485A128B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A5919-42E9-494D-A514-48793E6F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69F5-46A6-4B15-8AF3-F38FF5F7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A7D5-CCDC-4839-B532-873B692B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8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5A14-7522-4C65-ABC9-3F70F8A0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AE779-986D-43BF-A34B-152DA689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F8D1C-3110-4280-87E1-EC3BDDA8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0A01-96CF-448F-B73A-31F485A128B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476A8-2A22-4E6B-BE42-FD4A25E8A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B6808-CF6F-4398-8480-8B9A28B4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A7D5-CCDC-4839-B532-873B692B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5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FC21-3454-4880-AA82-F72EFC5F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44CE8-470F-4A86-8E4C-BB4388FB1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3A36A-77C8-4172-840D-B1821F110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8A49E-4F9E-44C5-86E3-E1B57EB2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0A01-96CF-448F-B73A-31F485A128B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222FD-BB5A-4B3D-A410-8119B503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10D12-BA9A-44D7-B981-7BC14EEB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A7D5-CCDC-4839-B532-873B692B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7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A966-AEA7-4226-B85A-7FD78AD1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DBE92-9C65-4223-859B-2ADF4C594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954C5-5FE7-42CB-BDB3-ACB3EF398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21B45-9C6E-4B82-9F95-5E1552949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46073-76D6-4ADA-B7C9-CA671E8B7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8E572-0E0D-4F9D-8C46-FE9694D0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0A01-96CF-448F-B73A-31F485A128B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26329-63EA-4912-8ED0-7C1CCA31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F85FF-67A1-4ADD-98A8-E5379C0D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A7D5-CCDC-4839-B532-873B692B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4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11CE-CCC0-4AC6-8BFB-05B2CAE2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36AB8-33DC-477C-9721-4143DB5E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0A01-96CF-448F-B73A-31F485A128B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BC7D5-9551-4392-AF6F-6F9D9711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3F969-95D8-44F2-B7F8-FF78E051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A7D5-CCDC-4839-B532-873B692B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4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3D7FA-C534-4795-B9A7-6E0D8B05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0A01-96CF-448F-B73A-31F485A128B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37C5F-F4CC-42E3-A74E-7037D039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FCBF1-F2F2-461D-B64B-2B1222D9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A7D5-CCDC-4839-B532-873B692B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8DE7-A8CE-4849-9030-C89D3FEA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BDFAA-74DD-4F97-83B0-8E3297F7E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5C9EE-5CBF-4A11-8CFC-0481FBEE4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AB9F7-B721-482E-A84A-451F087A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0A01-96CF-448F-B73A-31F485A128B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B4775-B169-492F-9993-56CBD0E8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810D7-F0F5-4F10-A371-BF15DA78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A7D5-CCDC-4839-B532-873B692B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2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528E-301C-4A5B-BD56-0D3BB795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94D9F-AAB2-4EE0-8379-18D8209CD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022BE-B549-46F2-AF53-33B8D2F92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BC264-08E9-43AA-A639-634DAA5C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0A01-96CF-448F-B73A-31F485A128B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E9516-F250-4CCB-A058-B3705224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E61BA-A83A-4DFF-986E-2586FA24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A7D5-CCDC-4839-B532-873B692B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5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032C5-E75E-4474-AF25-FFE596752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A071C-EFDB-430E-B28F-3D9A8245B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DE70A-58CB-4F9E-BE65-78FBD90D2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A0A01-96CF-448F-B73A-31F485A128BE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B2ADD-C62B-4D06-A52B-66D411A2B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E6F4A-58B2-419A-9E9A-5228B65E4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9A7D5-CCDC-4839-B532-873B692B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2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2AD0-1749-4640-970B-94788D21D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EE329 Analog CAN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DC652-365A-43CF-A114-F6F903C4F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Wyatt Tack</a:t>
            </a:r>
          </a:p>
        </p:txBody>
      </p:sp>
    </p:spTree>
    <p:extLst>
      <p:ext uri="{BB962C8B-B14F-4D97-AF65-F5344CB8AC3E}">
        <p14:creationId xmlns:p14="http://schemas.microsoft.com/office/powerpoint/2010/main" val="269924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7F61-F5EB-4BEB-93ED-FDBAF9C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MCU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9272D-F76B-4CE9-B31E-FAE6AE013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STM32G484RE</a:t>
            </a:r>
          </a:p>
          <a:p>
            <a:pPr lvl="1"/>
            <a:r>
              <a:rPr lang="en-US" dirty="0"/>
              <a:t>Chosen for Faster clock and fast math for good ADC sampling, CAN transfer, and DSP. </a:t>
            </a:r>
          </a:p>
        </p:txBody>
      </p:sp>
    </p:spTree>
    <p:extLst>
      <p:ext uri="{BB962C8B-B14F-4D97-AF65-F5344CB8AC3E}">
        <p14:creationId xmlns:p14="http://schemas.microsoft.com/office/powerpoint/2010/main" val="105957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FCEB-0028-4104-A8BD-B83D6680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BEF70-200D-41C9-960F-8521F723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using JTAG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5DD5C-D07A-4310-B4F1-0965CD4D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444" y="1917043"/>
            <a:ext cx="7315834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8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EE329 Analog CAN Board</vt:lpstr>
      <vt:lpstr>MCU Choice</vt:lpstr>
      <vt:lpstr>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EE329 Analog CAN Board</dc:title>
  <dc:creator>Wyatt Tack</dc:creator>
  <cp:lastModifiedBy>Wyatt Tack</cp:lastModifiedBy>
  <cp:revision>2</cp:revision>
  <dcterms:created xsi:type="dcterms:W3CDTF">2024-10-30T15:30:18Z</dcterms:created>
  <dcterms:modified xsi:type="dcterms:W3CDTF">2024-10-30T16:57:26Z</dcterms:modified>
</cp:coreProperties>
</file>