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34EC-04DD-4382-8845-E2BC61AD3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5AAC-920E-4D9B-9CF4-7A85D8160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7C00-8D73-4499-88C9-DD6544E2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5FEC2-3983-4038-8794-26A89033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9AD2-E1BE-4451-A659-7AFBA002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50B4-7DF0-403F-82E9-4F7FE797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0904F-0043-4694-98B3-6D7EEF04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4727-87F9-4A16-A85D-810111CD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A876-0001-422A-8772-316E3161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C99EF-ABB4-460B-A061-19774C2E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FF45F-0EF8-480D-B18E-758B4DEB6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F413E-C22D-49E6-BB5F-B2AF342CE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98CD-99EA-461A-9A30-C509CD71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C0724-AEBC-48BA-8D74-4C6A2877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BF1E-FE71-4594-A222-1D975F42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8803-F1BE-4F72-AEB2-02954457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C4BD-1762-4620-8C6D-47621E60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B1D3-686E-4AC1-8396-8C026FFF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7450-3055-4EEA-B750-4A49139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9B15B-CEEE-4D18-AB2D-664864E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D4C8-FBC1-4992-9FF2-F8A7924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C2D8-A77A-438E-96DB-BB5C850D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6368-4E0B-431E-96B9-FD420785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66AF-16AD-4E48-9101-EF82B57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4ACB-D838-4E4C-9E6F-DB61B32E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0724-8DDB-46E5-9B17-145DD803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681E-BE4E-4442-9AE7-7B2F5662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5D5C9-B9A5-4A87-B97A-407819A78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FD9D8-9AC3-46CD-9EEE-04DF1B6C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4D676-39BE-4802-A718-B03862D1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AABDC-5DC6-406E-AA8A-B1C6213C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9ACF-0E4D-439D-8F14-B1D58A1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D76F4-21A9-4787-98B6-F80559A8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10C2-A913-408A-B0A4-C77D7768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B9CFE-18DB-4934-9E8E-B2277D65C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18A34-77DF-4202-A1EB-20F3BF346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3CC20-8ABB-4432-A11A-12379E49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52994-A81C-4CF7-B30F-78E01EB3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EEBBF-500D-4083-9085-F95EBE9F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299C-0C49-4502-9A07-815C73E3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DB19F-4D2F-4725-A5A9-0D2FB717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9560D-3D87-4499-B9C7-B65CC243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61726-DBA9-4502-A990-92C91756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9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9DC79-CD8C-44FB-9789-A8701BC2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EA796-B5A6-4C0F-89C4-CC256174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BD53A-410D-4AA6-8111-715FE54E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E690-F8E8-4373-9003-E9F7EF33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734D-F284-466A-AF57-CBC88F3D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14020-CCE0-4FD8-8D86-0B78BE23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B3E53-07C3-471C-BFAF-1B2CD961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62163-F3EF-4B2E-818C-9704EBFE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CAB00-ED31-46F6-B59A-CB54FD8A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8C17-3791-4582-825D-CB9E47D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1F0A2-065D-44F9-BFD1-92A9246B5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520F7-22E2-45B2-BEB7-7B78C16C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A2690-91E8-4D4C-8E9E-039CEF59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A38A5-58F2-466C-B3C0-4DA178EA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C2A7-8B90-4889-9942-CD3D72CD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0F7D8-7E6C-4181-9E55-CFAD6B3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EB1AE-38EC-4D6A-BA35-37646F4A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5D16-49E3-476A-8BC6-DDE972E51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2F05-2117-4DF4-AA8D-D55033FBC1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D1EC-992A-4C72-801C-F9428F1CE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AA31-5978-4059-BDAB-0CCF1B789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D2D7-1459-40BE-B348-0C33D8C5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7C0-CDB5-413C-9C48-FF39CF6EA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D0F9-AF34-4D6F-916A-FFA6183EA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8BB1-B3A5-4B64-BBA9-7D017CB6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4B39A6-7611-4250-99C8-C5F7C2727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83196"/>
              </p:ext>
            </p:extLst>
          </p:nvPr>
        </p:nvGraphicFramePr>
        <p:xfrm>
          <a:off x="1610659" y="270983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30159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8238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6470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58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1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2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3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61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Wyatt Tack</dc:creator>
  <cp:lastModifiedBy>Wyatt Tack</cp:lastModifiedBy>
  <cp:revision>2</cp:revision>
  <dcterms:created xsi:type="dcterms:W3CDTF">2024-10-24T22:16:09Z</dcterms:created>
  <dcterms:modified xsi:type="dcterms:W3CDTF">2024-10-24T22:18:52Z</dcterms:modified>
</cp:coreProperties>
</file>