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91" r:id="rId26"/>
    <p:sldId id="276" r:id="rId27"/>
    <p:sldId id="277" r:id="rId28"/>
    <p:sldId id="278" r:id="rId29"/>
    <p:sldId id="269" r:id="rId30"/>
    <p:sldId id="280" r:id="rId31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 varScale="1">
        <p:scale>
          <a:sx n="102" d="100"/>
          <a:sy n="102" d="100"/>
        </p:scale>
        <p:origin x="115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lipartix.com/questions-clipart/" TargetMode="External"/><Relationship Id="rId3" Type="http://schemas.openxmlformats.org/officeDocument/2006/relationships/hyperlink" Target="https://www.wboi.org/post/pfw-reveals-new-athletic-logo" TargetMode="External"/><Relationship Id="rId7" Type="http://schemas.openxmlformats.org/officeDocument/2006/relationships/hyperlink" Target="https://veritasdomain.wordpress.com/2016/02/07/why-write-a-post-addressing-the-issue-of-sins-as-reasons-why-people-leave-church/" TargetMode="External"/><Relationship Id="rId12" Type="http://schemas.openxmlformats.org/officeDocument/2006/relationships/hyperlink" Target="https://mywordsateme.blogspot.com/2012/01/blurb-about-blurbs.html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sh-finance-financial-green-ideas-1296584/" TargetMode="External"/><Relationship Id="rId11" Type="http://schemas.openxmlformats.org/officeDocument/2006/relationships/hyperlink" Target="https://picsart.com/hashtag/hacker/popular-stickers" TargetMode="External"/><Relationship Id="rId5" Type="http://schemas.openxmlformats.org/officeDocument/2006/relationships/hyperlink" Target="https://fineartamerica.com/featured/1-water-overflowing-cup-zing-images.html" TargetMode="External"/><Relationship Id="rId10" Type="http://schemas.openxmlformats.org/officeDocument/2006/relationships/hyperlink" Target="http://cliparts.co/pictures-of-a-hospital" TargetMode="External"/><Relationship Id="rId4" Type="http://schemas.openxmlformats.org/officeDocument/2006/relationships/hyperlink" Target="http://www.clker.com/clipart-weight.html" TargetMode="External"/><Relationship Id="rId9" Type="http://schemas.openxmlformats.org/officeDocument/2006/relationships/hyperlink" Target="http://www.clker.com/clipart-orange-house-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our problem?</a:t>
            </a:r>
          </a:p>
          <a:p>
            <a:r>
              <a:rPr lang="en-US" altLang="en-US"/>
              <a:t>Show animation of identifying min/max.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3BCA8B20-51DD-4BB6-A3B3-C3836F4E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13" y="4335833"/>
            <a:ext cx="3388235" cy="22475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https://www.kissclipart.com/factory-clipart-car-citron-factory-vvucrf/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https://www.wboi.org/post/pfw-reveals-new-athletic-logo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http://www.clker.com/clipart-weight.html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https://fineartamerica.com/featured/1-water-overflowing-cup-zing-images.html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https://pixabay.com/vectors/cash-finance-financial-green-ideas-1296584/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https://veritasdomain.wordpress.com/2016/02/07/why-write-a-post-addressing-the-issue-of-sins-as-reasons-why-people-leave-church/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https://clipartix.com/questions-clipart/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http://www.clker.com/clipart-orange-house-2.html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http://cliparts.co/pictures-of-a-hospital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https://picsart.com/hashtag/hacker/popular-stickers</a:t>
            </a:r>
            <a:endParaRPr lang="en-US" sz="1800" dirty="0"/>
          </a:p>
          <a:p>
            <a:r>
              <a:rPr lang="en-US" sz="1800" dirty="0">
                <a:hlinkClick r:id="rId12"/>
              </a:rPr>
              <a:t>https://mywordsateme.blogspot.com/2012/01/blurb-about-blurbs.html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845</Words>
  <Application>Microsoft Office PowerPoint</Application>
  <PresentationFormat>On-screen Show (4:3)</PresentationFormat>
  <Paragraphs>202</Paragraphs>
  <Slides>30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Factors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121</cp:revision>
  <cp:lastPrinted>1601-01-01T00:00:00Z</cp:lastPrinted>
  <dcterms:created xsi:type="dcterms:W3CDTF">2020-02-11T17:09:54Z</dcterms:created>
  <dcterms:modified xsi:type="dcterms:W3CDTF">2020-03-30T07:06:30Z</dcterms:modified>
</cp:coreProperties>
</file>