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2" r:id="rId5"/>
    <p:sldId id="316" r:id="rId6"/>
    <p:sldId id="315" r:id="rId7"/>
    <p:sldId id="313" r:id="rId8"/>
    <p:sldId id="311" r:id="rId9"/>
    <p:sldId id="314" r:id="rId1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89171" autoAdjust="0"/>
  </p:normalViewPr>
  <p:slideViewPr>
    <p:cSldViewPr>
      <p:cViewPr varScale="1">
        <p:scale>
          <a:sx n="39" d="100"/>
          <a:sy n="39" d="100"/>
        </p:scale>
        <p:origin x="792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Wyatt Ward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5-4B42-A3A1-8C10886BB0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Andrew Nyffeler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35-4B42-A3A1-8C10886BB0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Mitchell Lehman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35-4B42-A3A1-8C10886BB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7209024"/>
        <c:axId val="1216240160"/>
      </c:barChart>
      <c:catAx>
        <c:axId val="122720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240160"/>
        <c:crosses val="autoZero"/>
        <c:auto val="1"/>
        <c:lblAlgn val="ctr"/>
        <c:lblOffset val="100"/>
        <c:noMultiLvlLbl val="0"/>
      </c:catAx>
      <c:valAx>
        <c:axId val="1216240160"/>
        <c:scaling>
          <c:orientation val="minMax"/>
          <c:max val="3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lt1">
                <a:lumMod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7209024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38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3886200"/>
            <a:ext cx="6781800" cy="1752600"/>
          </a:xfrm>
        </p:spPr>
        <p:txBody>
          <a:bodyPr/>
          <a:lstStyle/>
          <a:p>
            <a:pPr algn="ctr"/>
            <a:r>
              <a:rPr lang="en-US" sz="2400" dirty="0"/>
              <a:t>Wyatt Ward, Mitchell Lehman, Andrew </a:t>
            </a:r>
            <a:r>
              <a:rPr lang="en-US" sz="2400" dirty="0" err="1"/>
              <a:t>Nyffeler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Tu N. Nguyen, Advisor</a:t>
            </a:r>
          </a:p>
          <a:p>
            <a:pPr algn="ctr"/>
            <a:r>
              <a:rPr lang="en-US" sz="2400" dirty="0"/>
              <a:t>Purdue Fort Wayne CS Dep't, Sponsor</a:t>
            </a: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6EF86-39E0-4C2A-88DB-82B6255A1D26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Introduction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Our Team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Wyatt Ward, Project Leader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Andrew </a:t>
            </a:r>
            <a:r>
              <a:rPr lang="en-US" altLang="en-US" dirty="0" err="1"/>
              <a:t>Nyffeler</a:t>
            </a:r>
            <a:endParaRPr lang="en-US" altLang="en-US" dirty="0"/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Mitchell Lehman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6BC5B-B27E-4E44-832A-A59A89EB2C69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34737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AA03-1416-454C-B1C7-42A283C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32CF-9DFD-4BF2-A5EA-9F959EB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 eaLnBrk="1" hangingPunct="1">
              <a:buClr>
                <a:srgbClr val="FFFFFF"/>
              </a:buClr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Find what vulnerabilities exist within smart grid systems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Primary stakeholders: The Purdue Fort Wayne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1267965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primarily focused on meeting twice a week to discuss what we currently had done, what we were going to do, and what we needed to do later.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This system worked well until physical classes were cancelled. After that, we did our best to meet as often as possible remotely via software such as Zoom.</a:t>
            </a:r>
          </a:p>
        </p:txBody>
      </p:sp>
    </p:spTree>
    <p:extLst>
      <p:ext uri="{BB962C8B-B14F-4D97-AF65-F5344CB8AC3E}">
        <p14:creationId xmlns:p14="http://schemas.microsoft.com/office/powerpoint/2010/main" val="500519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final product was the creation of a system model that can be used to create and test smart grid systems under a large number of differing circumstances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91DAE-A5F2-451E-84EB-F00E764E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343400"/>
            <a:ext cx="3865199" cy="14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6A9AD-5E78-4EC2-BF75-2DB9D785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9" y="3909990"/>
            <a:ext cx="4038600" cy="2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055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Worked: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Our group managed to put in nearly 350 hours over the course of both semesters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6CD992-BC29-48A8-84BD-350A0C7FE4A7}"/>
              </a:ext>
            </a:extLst>
          </p:cNvPr>
          <p:cNvGraphicFramePr/>
          <p:nvPr/>
        </p:nvGraphicFramePr>
        <p:xfrm>
          <a:off x="2095500" y="3410932"/>
          <a:ext cx="4953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7175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Outcomes: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Got more experience working together as a group towards a common goal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Gained insight into the world of computer science academia while doing research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Learned how to work with more freedom and more broad guidance</a:t>
            </a:r>
          </a:p>
        </p:txBody>
      </p:sp>
    </p:spTree>
    <p:extLst>
      <p:ext uri="{BB962C8B-B14F-4D97-AF65-F5344CB8AC3E}">
        <p14:creationId xmlns:p14="http://schemas.microsoft.com/office/powerpoint/2010/main" val="11531515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Staying on track, especially in the beginning when our plan was not as well thought out as it was later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Meeting regularly and routine communication became much more difficult when we could no longer meet physically</a:t>
            </a:r>
          </a:p>
        </p:txBody>
      </p:sp>
    </p:spTree>
    <p:extLst>
      <p:ext uri="{BB962C8B-B14F-4D97-AF65-F5344CB8AC3E}">
        <p14:creationId xmlns:p14="http://schemas.microsoft.com/office/powerpoint/2010/main" val="203481265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we have done differently?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Spend more time doing work individually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Allocate the project more efficiently between group members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Choose a project with more concrete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221257486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292</Words>
  <Application>Microsoft Office PowerPoint</Application>
  <PresentationFormat>On-screen Show (4:3)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Smart Grid Vulnerability Analysis Methods</vt:lpstr>
      <vt:lpstr>Introduction</vt:lpstr>
      <vt:lpstr>Goals</vt:lpstr>
      <vt:lpstr>Project Schedule</vt:lpstr>
      <vt:lpstr>System Overview</vt:lpstr>
      <vt:lpstr>Looking Back</vt:lpstr>
      <vt:lpstr>Looking Back</vt:lpstr>
      <vt:lpstr>Looking Back</vt:lpstr>
      <vt:lpstr>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wyatt</cp:lastModifiedBy>
  <cp:revision>197</cp:revision>
  <cp:lastPrinted>1601-01-01T00:00:00Z</cp:lastPrinted>
  <dcterms:created xsi:type="dcterms:W3CDTF">2020-02-11T17:09:54Z</dcterms:created>
  <dcterms:modified xsi:type="dcterms:W3CDTF">2020-05-02T02:19:29Z</dcterms:modified>
</cp:coreProperties>
</file>