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11/7/2019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figure/Full-graph-representation-of-Irans-power-grid_fig1_27063410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8E43-902F-4D9C-8299-EF039ED27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diagram and research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7CBDA-BE07-409E-839B-3D384E3D7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Wyatt Ward, Andrew </a:t>
            </a:r>
            <a:r>
              <a:rPr lang="en-US" dirty="0" err="1"/>
              <a:t>Nyffeler</a:t>
            </a:r>
            <a:r>
              <a:rPr lang="en-US" dirty="0"/>
              <a:t>, Mitchell Lehman</a:t>
            </a:r>
          </a:p>
        </p:txBody>
      </p:sp>
    </p:spTree>
    <p:extLst>
      <p:ext uri="{BB962C8B-B14F-4D97-AF65-F5344CB8AC3E}">
        <p14:creationId xmlns:p14="http://schemas.microsoft.com/office/powerpoint/2010/main" val="186920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71C0-ED68-42F7-919B-FD091170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structure for our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F1C0-14C3-40B5-B364-0FEF12395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diagram here</a:t>
            </a:r>
          </a:p>
        </p:txBody>
      </p:sp>
    </p:spTree>
    <p:extLst>
      <p:ext uri="{BB962C8B-B14F-4D97-AF65-F5344CB8AC3E}">
        <p14:creationId xmlns:p14="http://schemas.microsoft.com/office/powerpoint/2010/main" val="311816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7EFD-1EAC-41BA-8795-8A4DA773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components 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AB43-7DE0-4442-A710-A0C5FA7B8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definitions of components here</a:t>
            </a:r>
          </a:p>
        </p:txBody>
      </p:sp>
    </p:spTree>
    <p:extLst>
      <p:ext uri="{BB962C8B-B14F-4D97-AF65-F5344CB8AC3E}">
        <p14:creationId xmlns:p14="http://schemas.microsoft.com/office/powerpoint/2010/main" val="355291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07B8-8EBE-49A1-84A3-5E29DE66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BC583-4331-4844-A78A-A8C81A65D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Given a system using the previous model, what is the most efficient way to disable the most nodes in said model?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EBB92-BD55-4709-8A51-4C698EA26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596" y="3020279"/>
            <a:ext cx="3832808" cy="31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9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5017-F284-4355-8839-C555756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97F0-BF6E-42C7-96AB-4521CD5F8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https://www.researchgate.net/figure/Full-graph-representation-of-Irans-power-grid_fig1_270634108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13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</TotalTime>
  <Words>78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Project diagram and research question</vt:lpstr>
      <vt:lpstr>What is our structure for our model?</vt:lpstr>
      <vt:lpstr>Definitions of components in model</vt:lpstr>
      <vt:lpstr>What is our research question?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grids yeahhhhhhhhhhhhhhhhhhhhhhhhhhhhhhh</dc:title>
  <dc:creator>Mitchell Lehman</dc:creator>
  <cp:lastModifiedBy>Mitchell Lehman</cp:lastModifiedBy>
  <cp:revision>5</cp:revision>
  <dcterms:created xsi:type="dcterms:W3CDTF">2019-11-07T21:13:32Z</dcterms:created>
  <dcterms:modified xsi:type="dcterms:W3CDTF">2019-11-07T21:53:51Z</dcterms:modified>
</cp:coreProperties>
</file>