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9" r:id="rId23"/>
    <p:sldId id="266" r:id="rId24"/>
    <p:sldId id="267" r:id="rId25"/>
    <p:sldId id="268" r:id="rId26"/>
    <p:sldId id="276" r:id="rId27"/>
    <p:sldId id="277" r:id="rId28"/>
    <p:sldId id="278" r:id="rId29"/>
    <p:sldId id="280" r:id="rId3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71" autoAdjust="0"/>
  </p:normalViewPr>
  <p:slideViewPr>
    <p:cSldViewPr>
      <p:cViewPr varScale="1">
        <p:scale>
          <a:sx n="104" d="100"/>
          <a:sy n="104" d="100"/>
        </p:scale>
        <p:origin x="344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=""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=""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=""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=""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=""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=""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=""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=""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=""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=""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=""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=""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=""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=""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=""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=""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=""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=""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oi.org/post/pfw-reveals-new-athletic-logo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=""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=""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</a:t>
            </a:r>
            <a:r>
              <a:rPr lang="en-US" altLang="en-US" dirty="0" smtClean="0"/>
              <a:t>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 smtClean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 smtClean="0"/>
              <a:t>	 	2</a:t>
            </a:r>
            <a:endParaRPr lang="en-US" altLang="en-US" dirty="0"/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 smtClean="0"/>
              <a:t>The redirection overloads the transformer</a:t>
            </a:r>
            <a:endParaRPr lang="en-US" alt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=""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=""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</a:t>
            </a:r>
            <a:r>
              <a:rPr lang="en-US" altLang="en-US" dirty="0" smtClean="0"/>
              <a:t>overloaded transformer fails, causing </a:t>
            </a:r>
            <a:r>
              <a:rPr lang="en-US" altLang="en-US" dirty="0"/>
              <a:t>a domino effect </a:t>
            </a:r>
            <a:r>
              <a:rPr lang="en-US" altLang="en-US" dirty="0" smtClean="0"/>
              <a:t>			that cascades</a:t>
            </a:r>
            <a:endParaRPr lang="en-US" alt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=""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=""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=""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=""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=""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=""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=""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=""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=""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=""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=""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=""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=""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=""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=""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=""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=""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=""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=""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=""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=""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=""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=""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=""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=""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=""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=""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=""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=""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=""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=""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=""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=""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=""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=""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=""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=""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=""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=""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=""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=""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=""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=""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=""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=""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=""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=""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=""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=""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=""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=""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=""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=""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=""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=""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=""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=""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=""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=""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=""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=""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=""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=""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=""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=""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=""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=""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=""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=""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=""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=""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=""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=""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=""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=""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=""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=""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=""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=""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=""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=""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=""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=""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=""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=""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=""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=""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=""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=""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=""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=""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=""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=""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=""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=""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=""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=""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=""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=""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=""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=""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=""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=""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=""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=""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=""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=""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=""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=""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=""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=""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=""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=""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=""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=""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=""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=""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=""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=""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=""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=""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=""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=""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=""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=""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=""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=""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=""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=""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=""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=""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=""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=""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=""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our problem?</a:t>
            </a:r>
          </a:p>
          <a:p>
            <a:r>
              <a:rPr lang="en-US" altLang="en-US"/>
              <a:t>Show animation of identifying min/max.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=""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=""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</a:t>
            </a:r>
            <a:r>
              <a:rPr lang="en-US" altLang="en-US" dirty="0" smtClean="0"/>
              <a:t>harden </a:t>
            </a:r>
            <a:r>
              <a:rPr lang="en-US" altLang="en-US" dirty="0" smtClean="0"/>
              <a:t>locations from attacks </a:t>
            </a:r>
            <a:r>
              <a:rPr lang="en-US" altLang="en-US" dirty="0" smtClean="0"/>
              <a:t>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 smtClean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The level of protection afforded to a location is frequently proportional to the attractiveness of disabling that location</a:t>
            </a: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=""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=""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Houses aren’t as important as hospitals and fire stations.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=""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=""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</a:t>
            </a:r>
            <a:r>
              <a:rPr lang="en-US" altLang="en-US" dirty="0" smtClean="0"/>
              <a:t>lines</a:t>
            </a:r>
            <a:r>
              <a:rPr lang="en-US" altLang="en-US" dirty="0"/>
              <a:t>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=""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=""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=""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=""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=""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=""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=""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=""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=""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=""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=""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=""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=""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=""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=""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=""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=""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=""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=""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=""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=""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=""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=""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=""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=""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=""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=""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=""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=""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=""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=""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=""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=""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=""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=""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=""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=""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=""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=""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=""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=""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=""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=""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=""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=""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=""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=""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=""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=""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=""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=""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=""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=""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=""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=""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=""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=""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=""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=""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=""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=""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=""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=""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=""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=""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=""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=""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=""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=""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=""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=""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=""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=""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=""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=""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=""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=""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=""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=""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=""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=""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=""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=""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=""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=""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=""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Attackers have a finite resource budget to work with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https://www.kissclipart.com/factory-clipart-car-citron-factory-vvucrf/</a:t>
            </a:r>
            <a:endParaRPr lang="en-US" dirty="0"/>
          </a:p>
          <a:p>
            <a:r>
              <a:rPr lang="en-US" dirty="0">
                <a:hlinkClick r:id="rId3"/>
              </a:rPr>
              <a:t>https://www.wboi.org/post/pfw-reveals-new-athletic-logo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=""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=""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=""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=""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=""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=""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=""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=""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=""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=""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=""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=""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=""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=""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</a:t>
            </a:r>
            <a:r>
              <a:rPr lang="en-US" altLang="en-US" dirty="0" smtClean="0"/>
              <a:t>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 smtClean="0"/>
              <a:t>	    + 1</a:t>
            </a:r>
            <a:endParaRPr lang="en-US" altLang="en-US" dirty="0"/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 smtClean="0"/>
              <a:t>A failure elsewhere cause power to be redirected to             the transformer </a:t>
            </a:r>
            <a:endParaRPr lang="en-US" alt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=""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695</Words>
  <Application>Microsoft Office PowerPoint</Application>
  <PresentationFormat>On-screen Show (4:3)</PresentationFormat>
  <Paragraphs>188</Paragraphs>
  <Slides>29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System Model</vt:lpstr>
      <vt:lpstr>Simplifications</vt:lpstr>
      <vt:lpstr>Simplifications</vt:lpstr>
      <vt:lpstr>Simplifications</vt:lpstr>
      <vt:lpstr>Weight </vt:lpstr>
      <vt:lpstr>Capacity</vt:lpstr>
      <vt:lpstr>Cost</vt:lpstr>
      <vt:lpstr>Image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A User</cp:lastModifiedBy>
  <cp:revision>117</cp:revision>
  <cp:lastPrinted>1601-01-01T00:00:00Z</cp:lastPrinted>
  <dcterms:created xsi:type="dcterms:W3CDTF">2020-02-11T17:09:54Z</dcterms:created>
  <dcterms:modified xsi:type="dcterms:W3CDTF">2020-03-25T20:02:21Z</dcterms:modified>
</cp:coreProperties>
</file>