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Kim" initials="B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28E0E"/>
    <a:srgbClr val="104F8B"/>
    <a:srgbClr val="0D4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23" d="100"/>
          <a:sy n="23" d="100"/>
        </p:scale>
        <p:origin x="1944" y="108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05F578-2324-BC47-A890-10F851AA1D19}" type="doc">
      <dgm:prSet loTypeId="urn:microsoft.com/office/officeart/2005/8/layout/cycle4#1" loCatId="" qsTypeId="urn:microsoft.com/office/officeart/2005/8/quickstyle/3D9" qsCatId="3D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393928D-9E46-BE45-8CFD-0F51FE2ADDA6}">
      <dgm:prSet phldrT="[Text]" phldr="1"/>
      <dgm:spPr/>
      <dgm:t>
        <a:bodyPr/>
        <a:lstStyle/>
        <a:p>
          <a:endParaRPr lang="en-US" dirty="0"/>
        </a:p>
      </dgm:t>
    </dgm:pt>
    <dgm:pt modelId="{9179D5FD-FB67-E445-B5E4-5454D10BF716}" type="parTrans" cxnId="{BD908256-1A71-7B4C-9284-72DED586FC0B}">
      <dgm:prSet/>
      <dgm:spPr/>
      <dgm:t>
        <a:bodyPr/>
        <a:lstStyle/>
        <a:p>
          <a:endParaRPr lang="en-US"/>
        </a:p>
      </dgm:t>
    </dgm:pt>
    <dgm:pt modelId="{A097DEE5-967C-0249-ACBE-0A600ACDEF22}" type="sibTrans" cxnId="{BD908256-1A71-7B4C-9284-72DED586FC0B}">
      <dgm:prSet/>
      <dgm:spPr/>
      <dgm:t>
        <a:bodyPr/>
        <a:lstStyle/>
        <a:p>
          <a:endParaRPr lang="en-US"/>
        </a:p>
      </dgm:t>
    </dgm:pt>
    <dgm:pt modelId="{80A794E8-A29E-A642-81DC-AB9187B5C007}">
      <dgm:prSet phldrT="[Text]" phldr="1"/>
      <dgm:spPr/>
      <dgm:t>
        <a:bodyPr/>
        <a:lstStyle/>
        <a:p>
          <a:endParaRPr lang="en-US" dirty="0"/>
        </a:p>
      </dgm:t>
    </dgm:pt>
    <dgm:pt modelId="{4D131A4B-53A6-B549-B92D-1809B5E90F0C}" type="parTrans" cxnId="{CBF9CE8E-FA9F-C948-BFE1-58AC983571DD}">
      <dgm:prSet/>
      <dgm:spPr/>
      <dgm:t>
        <a:bodyPr/>
        <a:lstStyle/>
        <a:p>
          <a:endParaRPr lang="en-US"/>
        </a:p>
      </dgm:t>
    </dgm:pt>
    <dgm:pt modelId="{87C62B21-1CB0-1A4B-A180-316E3240412B}" type="sibTrans" cxnId="{CBF9CE8E-FA9F-C948-BFE1-58AC983571DD}">
      <dgm:prSet/>
      <dgm:spPr/>
      <dgm:t>
        <a:bodyPr/>
        <a:lstStyle/>
        <a:p>
          <a:endParaRPr lang="en-US"/>
        </a:p>
      </dgm:t>
    </dgm:pt>
    <dgm:pt modelId="{2432F303-DC97-6A46-B731-F619DD391F3E}">
      <dgm:prSet phldrT="[Text]" phldr="1"/>
      <dgm:spPr/>
      <dgm:t>
        <a:bodyPr/>
        <a:lstStyle/>
        <a:p>
          <a:endParaRPr lang="en-US" dirty="0"/>
        </a:p>
      </dgm:t>
    </dgm:pt>
    <dgm:pt modelId="{B5835864-B619-C249-AD7B-135CB425646B}" type="parTrans" cxnId="{0842BE1B-E849-874A-A8B8-712004418FAC}">
      <dgm:prSet/>
      <dgm:spPr/>
      <dgm:t>
        <a:bodyPr/>
        <a:lstStyle/>
        <a:p>
          <a:endParaRPr lang="en-US"/>
        </a:p>
      </dgm:t>
    </dgm:pt>
    <dgm:pt modelId="{362D3296-9AD5-0241-BD93-96275AA8E25C}" type="sibTrans" cxnId="{0842BE1B-E849-874A-A8B8-712004418FAC}">
      <dgm:prSet/>
      <dgm:spPr/>
      <dgm:t>
        <a:bodyPr/>
        <a:lstStyle/>
        <a:p>
          <a:endParaRPr lang="en-US"/>
        </a:p>
      </dgm:t>
    </dgm:pt>
    <dgm:pt modelId="{B77D2474-EC85-684D-AD0B-1EB674197BFE}">
      <dgm:prSet phldrT="[Text]" phldr="1"/>
      <dgm:spPr/>
      <dgm:t>
        <a:bodyPr/>
        <a:lstStyle/>
        <a:p>
          <a:endParaRPr lang="en-US" dirty="0"/>
        </a:p>
      </dgm:t>
    </dgm:pt>
    <dgm:pt modelId="{D1CE2574-2AC3-C741-BBE2-BCD69CC613DB}" type="parTrans" cxnId="{61AB0EE4-8C64-994B-991F-847563ED4385}">
      <dgm:prSet/>
      <dgm:spPr/>
      <dgm:t>
        <a:bodyPr/>
        <a:lstStyle/>
        <a:p>
          <a:endParaRPr lang="en-US"/>
        </a:p>
      </dgm:t>
    </dgm:pt>
    <dgm:pt modelId="{EA215AC6-67C2-5D42-8AAB-7FCD83F6C689}" type="sibTrans" cxnId="{61AB0EE4-8C64-994B-991F-847563ED4385}">
      <dgm:prSet/>
      <dgm:spPr/>
      <dgm:t>
        <a:bodyPr/>
        <a:lstStyle/>
        <a:p>
          <a:endParaRPr lang="en-US"/>
        </a:p>
      </dgm:t>
    </dgm:pt>
    <dgm:pt modelId="{196BB4AA-ED3D-B045-9BA2-A01C2A1C4D6E}">
      <dgm:prSet phldrT="[Text]" phldr="1"/>
      <dgm:spPr/>
      <dgm:t>
        <a:bodyPr/>
        <a:lstStyle/>
        <a:p>
          <a:endParaRPr lang="en-US"/>
        </a:p>
      </dgm:t>
    </dgm:pt>
    <dgm:pt modelId="{BA68E935-B09E-0240-9770-59BC41DCB657}" type="parTrans" cxnId="{58D6824A-CE14-CE4D-A8CE-18E131E6C29A}">
      <dgm:prSet/>
      <dgm:spPr/>
      <dgm:t>
        <a:bodyPr/>
        <a:lstStyle/>
        <a:p>
          <a:endParaRPr lang="en-US"/>
        </a:p>
      </dgm:t>
    </dgm:pt>
    <dgm:pt modelId="{888BF25D-8590-4C4F-84F2-CE0D80042BD1}" type="sibTrans" cxnId="{58D6824A-CE14-CE4D-A8CE-18E131E6C29A}">
      <dgm:prSet/>
      <dgm:spPr/>
      <dgm:t>
        <a:bodyPr/>
        <a:lstStyle/>
        <a:p>
          <a:endParaRPr lang="en-US"/>
        </a:p>
      </dgm:t>
    </dgm:pt>
    <dgm:pt modelId="{A3B7884C-F204-DA48-88B5-90519A092F8A}">
      <dgm:prSet phldrT="[Text]" phldr="1"/>
      <dgm:spPr/>
      <dgm:t>
        <a:bodyPr/>
        <a:lstStyle/>
        <a:p>
          <a:endParaRPr lang="en-US"/>
        </a:p>
      </dgm:t>
    </dgm:pt>
    <dgm:pt modelId="{68082CC7-DACA-534E-847B-7069A8FE12DC}" type="parTrans" cxnId="{AFCC1242-574E-3F46-B5DD-B22B40B98CEB}">
      <dgm:prSet/>
      <dgm:spPr/>
      <dgm:t>
        <a:bodyPr/>
        <a:lstStyle/>
        <a:p>
          <a:endParaRPr lang="en-US"/>
        </a:p>
      </dgm:t>
    </dgm:pt>
    <dgm:pt modelId="{E7754782-CE4B-9144-BE1A-730A46E6E051}" type="sibTrans" cxnId="{AFCC1242-574E-3F46-B5DD-B22B40B98CEB}">
      <dgm:prSet/>
      <dgm:spPr/>
      <dgm:t>
        <a:bodyPr/>
        <a:lstStyle/>
        <a:p>
          <a:endParaRPr lang="en-US"/>
        </a:p>
      </dgm:t>
    </dgm:pt>
    <dgm:pt modelId="{1C20FD09-0DA3-1D4C-9C1B-3D89C8E8BF8F}">
      <dgm:prSet phldrT="[Text]" phldr="1"/>
      <dgm:spPr/>
      <dgm:t>
        <a:bodyPr/>
        <a:lstStyle/>
        <a:p>
          <a:endParaRPr lang="en-US" dirty="0"/>
        </a:p>
      </dgm:t>
    </dgm:pt>
    <dgm:pt modelId="{AF702BBE-C868-004E-ADD8-8AA178D6FA61}" type="parTrans" cxnId="{B8BC75F4-CBF5-8443-B9D6-11E42703CB70}">
      <dgm:prSet/>
      <dgm:spPr/>
      <dgm:t>
        <a:bodyPr/>
        <a:lstStyle/>
        <a:p>
          <a:endParaRPr lang="en-US"/>
        </a:p>
      </dgm:t>
    </dgm:pt>
    <dgm:pt modelId="{2090455B-A280-9E4B-A16D-73565C4E9ADB}" type="sibTrans" cxnId="{B8BC75F4-CBF5-8443-B9D6-11E42703CB70}">
      <dgm:prSet/>
      <dgm:spPr/>
      <dgm:t>
        <a:bodyPr/>
        <a:lstStyle/>
        <a:p>
          <a:endParaRPr lang="en-US"/>
        </a:p>
      </dgm:t>
    </dgm:pt>
    <dgm:pt modelId="{B8C2D9EE-1E12-0B4E-902C-BBE85F446708}">
      <dgm:prSet phldrT="[Text]" phldr="1"/>
      <dgm:spPr/>
      <dgm:t>
        <a:bodyPr/>
        <a:lstStyle/>
        <a:p>
          <a:endParaRPr lang="en-US"/>
        </a:p>
      </dgm:t>
    </dgm:pt>
    <dgm:pt modelId="{ED36C0DC-5CE0-2F42-9AB4-166492E336BA}" type="parTrans" cxnId="{D99B2FBD-080F-6D40-B464-BBC7817CC069}">
      <dgm:prSet/>
      <dgm:spPr/>
      <dgm:t>
        <a:bodyPr/>
        <a:lstStyle/>
        <a:p>
          <a:endParaRPr lang="en-US"/>
        </a:p>
      </dgm:t>
    </dgm:pt>
    <dgm:pt modelId="{BECDEF18-99FE-6A4F-8E3E-359CD0A40E22}" type="sibTrans" cxnId="{D99B2FBD-080F-6D40-B464-BBC7817CC069}">
      <dgm:prSet/>
      <dgm:spPr/>
      <dgm:t>
        <a:bodyPr/>
        <a:lstStyle/>
        <a:p>
          <a:endParaRPr lang="en-US"/>
        </a:p>
      </dgm:t>
    </dgm:pt>
    <dgm:pt modelId="{66DB0362-B85E-E841-AED8-7476F2F57E9B}" type="pres">
      <dgm:prSet presAssocID="{0005F578-2324-BC47-A890-10F851AA1D1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DC1B797-81AA-3249-ADCC-59E079B19C7E}" type="pres">
      <dgm:prSet presAssocID="{0005F578-2324-BC47-A890-10F851AA1D19}" presName="children" presStyleCnt="0"/>
      <dgm:spPr/>
    </dgm:pt>
    <dgm:pt modelId="{2FA23A2F-D741-7748-B60C-BB967E31AA7F}" type="pres">
      <dgm:prSet presAssocID="{0005F578-2324-BC47-A890-10F851AA1D19}" presName="child1group" presStyleCnt="0"/>
      <dgm:spPr/>
    </dgm:pt>
    <dgm:pt modelId="{56F01CB6-D06E-6A48-9B13-7503F1BFAB53}" type="pres">
      <dgm:prSet presAssocID="{0005F578-2324-BC47-A890-10F851AA1D19}" presName="child1" presStyleLbl="bgAcc1" presStyleIdx="0" presStyleCnt="4"/>
      <dgm:spPr/>
    </dgm:pt>
    <dgm:pt modelId="{BC2F4586-A34E-6641-B93E-B8F6E80ED219}" type="pres">
      <dgm:prSet presAssocID="{0005F578-2324-BC47-A890-10F851AA1D19}" presName="child1Text" presStyleLbl="bgAcc1" presStyleIdx="0" presStyleCnt="4">
        <dgm:presLayoutVars>
          <dgm:bulletEnabled val="1"/>
        </dgm:presLayoutVars>
      </dgm:prSet>
      <dgm:spPr/>
    </dgm:pt>
    <dgm:pt modelId="{471A2DE1-FAE8-AF46-AB9C-F3856EA50598}" type="pres">
      <dgm:prSet presAssocID="{0005F578-2324-BC47-A890-10F851AA1D19}" presName="child2group" presStyleCnt="0"/>
      <dgm:spPr/>
    </dgm:pt>
    <dgm:pt modelId="{F8FDF554-4D33-8B45-8EA0-A7B424784A14}" type="pres">
      <dgm:prSet presAssocID="{0005F578-2324-BC47-A890-10F851AA1D19}" presName="child2" presStyleLbl="bgAcc1" presStyleIdx="1" presStyleCnt="4"/>
      <dgm:spPr/>
    </dgm:pt>
    <dgm:pt modelId="{5B933B75-00DE-CA48-A361-55F1978C8179}" type="pres">
      <dgm:prSet presAssocID="{0005F578-2324-BC47-A890-10F851AA1D19}" presName="child2Text" presStyleLbl="bgAcc1" presStyleIdx="1" presStyleCnt="4">
        <dgm:presLayoutVars>
          <dgm:bulletEnabled val="1"/>
        </dgm:presLayoutVars>
      </dgm:prSet>
      <dgm:spPr/>
    </dgm:pt>
    <dgm:pt modelId="{5016452D-BA13-1942-8E64-C84ED2AA28AB}" type="pres">
      <dgm:prSet presAssocID="{0005F578-2324-BC47-A890-10F851AA1D19}" presName="child3group" presStyleCnt="0"/>
      <dgm:spPr/>
    </dgm:pt>
    <dgm:pt modelId="{1F348248-D3DB-FA43-9ED6-141869C21C1A}" type="pres">
      <dgm:prSet presAssocID="{0005F578-2324-BC47-A890-10F851AA1D19}" presName="child3" presStyleLbl="bgAcc1" presStyleIdx="2" presStyleCnt="4"/>
      <dgm:spPr/>
    </dgm:pt>
    <dgm:pt modelId="{0DB70AEC-1E96-F948-A8BB-44BA3920DB67}" type="pres">
      <dgm:prSet presAssocID="{0005F578-2324-BC47-A890-10F851AA1D19}" presName="child3Text" presStyleLbl="bgAcc1" presStyleIdx="2" presStyleCnt="4">
        <dgm:presLayoutVars>
          <dgm:bulletEnabled val="1"/>
        </dgm:presLayoutVars>
      </dgm:prSet>
      <dgm:spPr/>
    </dgm:pt>
    <dgm:pt modelId="{48B45B45-01E6-DE49-ACC2-02515FD3CA0B}" type="pres">
      <dgm:prSet presAssocID="{0005F578-2324-BC47-A890-10F851AA1D19}" presName="child4group" presStyleCnt="0"/>
      <dgm:spPr/>
    </dgm:pt>
    <dgm:pt modelId="{F7FD2E84-2E51-CE47-9FB7-28FA4AC0C6F0}" type="pres">
      <dgm:prSet presAssocID="{0005F578-2324-BC47-A890-10F851AA1D19}" presName="child4" presStyleLbl="bgAcc1" presStyleIdx="3" presStyleCnt="4"/>
      <dgm:spPr/>
    </dgm:pt>
    <dgm:pt modelId="{799CE880-5207-0A4A-A2F9-0E2B24903744}" type="pres">
      <dgm:prSet presAssocID="{0005F578-2324-BC47-A890-10F851AA1D19}" presName="child4Text" presStyleLbl="bgAcc1" presStyleIdx="3" presStyleCnt="4">
        <dgm:presLayoutVars>
          <dgm:bulletEnabled val="1"/>
        </dgm:presLayoutVars>
      </dgm:prSet>
      <dgm:spPr/>
    </dgm:pt>
    <dgm:pt modelId="{9613E54C-57F8-1B42-9B6E-DCBAF178D89C}" type="pres">
      <dgm:prSet presAssocID="{0005F578-2324-BC47-A890-10F851AA1D19}" presName="childPlaceholder" presStyleCnt="0"/>
      <dgm:spPr/>
    </dgm:pt>
    <dgm:pt modelId="{6D84A4D3-9BBD-404A-9E53-C6F57871408E}" type="pres">
      <dgm:prSet presAssocID="{0005F578-2324-BC47-A890-10F851AA1D19}" presName="circle" presStyleCnt="0"/>
      <dgm:spPr/>
    </dgm:pt>
    <dgm:pt modelId="{3CF1EA5E-961C-1A40-9184-D85E689FB78C}" type="pres">
      <dgm:prSet presAssocID="{0005F578-2324-BC47-A890-10F851AA1D1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165C719-2A5F-C14F-B137-182D502E69D8}" type="pres">
      <dgm:prSet presAssocID="{0005F578-2324-BC47-A890-10F851AA1D1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C8E6C5E-1C6C-0C4A-AA8E-B8943D640CFF}" type="pres">
      <dgm:prSet presAssocID="{0005F578-2324-BC47-A890-10F851AA1D1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ECA96572-FFCA-4D4F-81DF-351F08BA8A67}" type="pres">
      <dgm:prSet presAssocID="{0005F578-2324-BC47-A890-10F851AA1D1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4AA13EE-5D71-FE49-B163-5FA2B0FB81D3}" type="pres">
      <dgm:prSet presAssocID="{0005F578-2324-BC47-A890-10F851AA1D19}" presName="quadrantPlaceholder" presStyleCnt="0"/>
      <dgm:spPr/>
    </dgm:pt>
    <dgm:pt modelId="{BC9C33D3-8ADE-6548-9288-4A02EEB0357E}" type="pres">
      <dgm:prSet presAssocID="{0005F578-2324-BC47-A890-10F851AA1D19}" presName="center1" presStyleLbl="fgShp" presStyleIdx="0" presStyleCnt="2"/>
      <dgm:spPr/>
    </dgm:pt>
    <dgm:pt modelId="{1A02D9E8-7A4C-3040-8809-EFF57B5EAC8F}" type="pres">
      <dgm:prSet presAssocID="{0005F578-2324-BC47-A890-10F851AA1D19}" presName="center2" presStyleLbl="fgShp" presStyleIdx="1" presStyleCnt="2"/>
      <dgm:spPr/>
    </dgm:pt>
  </dgm:ptLst>
  <dgm:cxnLst>
    <dgm:cxn modelId="{934D9B0B-3C7B-E742-89F7-94B4AE582BBB}" type="presOf" srcId="{1C20FD09-0DA3-1D4C-9C1B-3D89C8E8BF8F}" destId="{ECA96572-FFCA-4D4F-81DF-351F08BA8A67}" srcOrd="0" destOrd="0" presId="urn:microsoft.com/office/officeart/2005/8/layout/cycle4#1"/>
    <dgm:cxn modelId="{520E5915-687A-AE40-9B42-9DFC51D98473}" type="presOf" srcId="{B8C2D9EE-1E12-0B4E-902C-BBE85F446708}" destId="{799CE880-5207-0A4A-A2F9-0E2B24903744}" srcOrd="1" destOrd="0" presId="urn:microsoft.com/office/officeart/2005/8/layout/cycle4#1"/>
    <dgm:cxn modelId="{0842BE1B-E849-874A-A8B8-712004418FAC}" srcId="{0005F578-2324-BC47-A890-10F851AA1D19}" destId="{2432F303-DC97-6A46-B731-F619DD391F3E}" srcOrd="1" destOrd="0" parTransId="{B5835864-B619-C249-AD7B-135CB425646B}" sibTransId="{362D3296-9AD5-0241-BD93-96275AA8E25C}"/>
    <dgm:cxn modelId="{8EF34820-D97B-0C4B-A6BC-5763B2A454A6}" type="presOf" srcId="{0005F578-2324-BC47-A890-10F851AA1D19}" destId="{66DB0362-B85E-E841-AED8-7476F2F57E9B}" srcOrd="0" destOrd="0" presId="urn:microsoft.com/office/officeart/2005/8/layout/cycle4#1"/>
    <dgm:cxn modelId="{AFCC1242-574E-3F46-B5DD-B22B40B98CEB}" srcId="{196BB4AA-ED3D-B045-9BA2-A01C2A1C4D6E}" destId="{A3B7884C-F204-DA48-88B5-90519A092F8A}" srcOrd="0" destOrd="0" parTransId="{68082CC7-DACA-534E-847B-7069A8FE12DC}" sibTransId="{E7754782-CE4B-9144-BE1A-730A46E6E051}"/>
    <dgm:cxn modelId="{4EF28067-C835-DF43-85B6-FA701E8746D9}" type="presOf" srcId="{A3B7884C-F204-DA48-88B5-90519A092F8A}" destId="{1F348248-D3DB-FA43-9ED6-141869C21C1A}" srcOrd="0" destOrd="0" presId="urn:microsoft.com/office/officeart/2005/8/layout/cycle4#1"/>
    <dgm:cxn modelId="{58D6824A-CE14-CE4D-A8CE-18E131E6C29A}" srcId="{0005F578-2324-BC47-A890-10F851AA1D19}" destId="{196BB4AA-ED3D-B045-9BA2-A01C2A1C4D6E}" srcOrd="2" destOrd="0" parTransId="{BA68E935-B09E-0240-9770-59BC41DCB657}" sibTransId="{888BF25D-8590-4C4F-84F2-CE0D80042BD1}"/>
    <dgm:cxn modelId="{CAD7B74D-E1AB-2246-83D3-27DD840335BF}" type="presOf" srcId="{2432F303-DC97-6A46-B731-F619DD391F3E}" destId="{E165C719-2A5F-C14F-B137-182D502E69D8}" srcOrd="0" destOrd="0" presId="urn:microsoft.com/office/officeart/2005/8/layout/cycle4#1"/>
    <dgm:cxn modelId="{18626650-AD16-D142-997C-BAAD15531F13}" type="presOf" srcId="{196BB4AA-ED3D-B045-9BA2-A01C2A1C4D6E}" destId="{EC8E6C5E-1C6C-0C4A-AA8E-B8943D640CFF}" srcOrd="0" destOrd="0" presId="urn:microsoft.com/office/officeart/2005/8/layout/cycle4#1"/>
    <dgm:cxn modelId="{BD908256-1A71-7B4C-9284-72DED586FC0B}" srcId="{0005F578-2324-BC47-A890-10F851AA1D19}" destId="{A393928D-9E46-BE45-8CFD-0F51FE2ADDA6}" srcOrd="0" destOrd="0" parTransId="{9179D5FD-FB67-E445-B5E4-5454D10BF716}" sibTransId="{A097DEE5-967C-0249-ACBE-0A600ACDEF22}"/>
    <dgm:cxn modelId="{218D7787-3612-DE4B-992C-07F70CEC9A59}" type="presOf" srcId="{B77D2474-EC85-684D-AD0B-1EB674197BFE}" destId="{F8FDF554-4D33-8B45-8EA0-A7B424784A14}" srcOrd="0" destOrd="0" presId="urn:microsoft.com/office/officeart/2005/8/layout/cycle4#1"/>
    <dgm:cxn modelId="{CBF9CE8E-FA9F-C948-BFE1-58AC983571DD}" srcId="{A393928D-9E46-BE45-8CFD-0F51FE2ADDA6}" destId="{80A794E8-A29E-A642-81DC-AB9187B5C007}" srcOrd="0" destOrd="0" parTransId="{4D131A4B-53A6-B549-B92D-1809B5E90F0C}" sibTransId="{87C62B21-1CB0-1A4B-A180-316E3240412B}"/>
    <dgm:cxn modelId="{9A7D0F95-00B9-494A-BFD7-0AEB9694C400}" type="presOf" srcId="{A3B7884C-F204-DA48-88B5-90519A092F8A}" destId="{0DB70AEC-1E96-F948-A8BB-44BA3920DB67}" srcOrd="1" destOrd="0" presId="urn:microsoft.com/office/officeart/2005/8/layout/cycle4#1"/>
    <dgm:cxn modelId="{EA032596-9C80-9E47-8C4B-3D88B83C503B}" type="presOf" srcId="{80A794E8-A29E-A642-81DC-AB9187B5C007}" destId="{BC2F4586-A34E-6641-B93E-B8F6E80ED219}" srcOrd="1" destOrd="0" presId="urn:microsoft.com/office/officeart/2005/8/layout/cycle4#1"/>
    <dgm:cxn modelId="{973FA398-23E7-6F4E-B49D-5B0E3922F3EB}" type="presOf" srcId="{A393928D-9E46-BE45-8CFD-0F51FE2ADDA6}" destId="{3CF1EA5E-961C-1A40-9184-D85E689FB78C}" srcOrd="0" destOrd="0" presId="urn:microsoft.com/office/officeart/2005/8/layout/cycle4#1"/>
    <dgm:cxn modelId="{D99B2FBD-080F-6D40-B464-BBC7817CC069}" srcId="{1C20FD09-0DA3-1D4C-9C1B-3D89C8E8BF8F}" destId="{B8C2D9EE-1E12-0B4E-902C-BBE85F446708}" srcOrd="0" destOrd="0" parTransId="{ED36C0DC-5CE0-2F42-9AB4-166492E336BA}" sibTransId="{BECDEF18-99FE-6A4F-8E3E-359CD0A40E22}"/>
    <dgm:cxn modelId="{0359E8C6-E8F1-F044-9BEB-43FBF312BA8A}" type="presOf" srcId="{80A794E8-A29E-A642-81DC-AB9187B5C007}" destId="{56F01CB6-D06E-6A48-9B13-7503F1BFAB53}" srcOrd="0" destOrd="0" presId="urn:microsoft.com/office/officeart/2005/8/layout/cycle4#1"/>
    <dgm:cxn modelId="{195C3ADE-418A-D246-A04E-69596D8C2E62}" type="presOf" srcId="{B77D2474-EC85-684D-AD0B-1EB674197BFE}" destId="{5B933B75-00DE-CA48-A361-55F1978C8179}" srcOrd="1" destOrd="0" presId="urn:microsoft.com/office/officeart/2005/8/layout/cycle4#1"/>
    <dgm:cxn modelId="{61AB0EE4-8C64-994B-991F-847563ED4385}" srcId="{2432F303-DC97-6A46-B731-F619DD391F3E}" destId="{B77D2474-EC85-684D-AD0B-1EB674197BFE}" srcOrd="0" destOrd="0" parTransId="{D1CE2574-2AC3-C741-BBE2-BCD69CC613DB}" sibTransId="{EA215AC6-67C2-5D42-8AAB-7FCD83F6C689}"/>
    <dgm:cxn modelId="{7CE20EE9-0BC6-4A49-92F7-B5C06F31E7BA}" type="presOf" srcId="{B8C2D9EE-1E12-0B4E-902C-BBE85F446708}" destId="{F7FD2E84-2E51-CE47-9FB7-28FA4AC0C6F0}" srcOrd="0" destOrd="0" presId="urn:microsoft.com/office/officeart/2005/8/layout/cycle4#1"/>
    <dgm:cxn modelId="{B8BC75F4-CBF5-8443-B9D6-11E42703CB70}" srcId="{0005F578-2324-BC47-A890-10F851AA1D19}" destId="{1C20FD09-0DA3-1D4C-9C1B-3D89C8E8BF8F}" srcOrd="3" destOrd="0" parTransId="{AF702BBE-C868-004E-ADD8-8AA178D6FA61}" sibTransId="{2090455B-A280-9E4B-A16D-73565C4E9ADB}"/>
    <dgm:cxn modelId="{9DE8893B-3CC1-2F45-AD45-9DF450A2C883}" type="presParOf" srcId="{66DB0362-B85E-E841-AED8-7476F2F57E9B}" destId="{4DC1B797-81AA-3249-ADCC-59E079B19C7E}" srcOrd="0" destOrd="0" presId="urn:microsoft.com/office/officeart/2005/8/layout/cycle4#1"/>
    <dgm:cxn modelId="{014FBD62-D4AB-704A-8BA7-95799EA00D55}" type="presParOf" srcId="{4DC1B797-81AA-3249-ADCC-59E079B19C7E}" destId="{2FA23A2F-D741-7748-B60C-BB967E31AA7F}" srcOrd="0" destOrd="0" presId="urn:microsoft.com/office/officeart/2005/8/layout/cycle4#1"/>
    <dgm:cxn modelId="{226DE9F4-A49B-DB4C-851F-2EFE8D678254}" type="presParOf" srcId="{2FA23A2F-D741-7748-B60C-BB967E31AA7F}" destId="{56F01CB6-D06E-6A48-9B13-7503F1BFAB53}" srcOrd="0" destOrd="0" presId="urn:microsoft.com/office/officeart/2005/8/layout/cycle4#1"/>
    <dgm:cxn modelId="{4B144308-F2D5-E34C-A47D-AC7C4D67824D}" type="presParOf" srcId="{2FA23A2F-D741-7748-B60C-BB967E31AA7F}" destId="{BC2F4586-A34E-6641-B93E-B8F6E80ED219}" srcOrd="1" destOrd="0" presId="urn:microsoft.com/office/officeart/2005/8/layout/cycle4#1"/>
    <dgm:cxn modelId="{610B9F20-7CA0-A941-8B1A-76C2335EA989}" type="presParOf" srcId="{4DC1B797-81AA-3249-ADCC-59E079B19C7E}" destId="{471A2DE1-FAE8-AF46-AB9C-F3856EA50598}" srcOrd="1" destOrd="0" presId="urn:microsoft.com/office/officeart/2005/8/layout/cycle4#1"/>
    <dgm:cxn modelId="{7AF14D39-41A2-BC4B-B38F-67BCA34C391D}" type="presParOf" srcId="{471A2DE1-FAE8-AF46-AB9C-F3856EA50598}" destId="{F8FDF554-4D33-8B45-8EA0-A7B424784A14}" srcOrd="0" destOrd="0" presId="urn:microsoft.com/office/officeart/2005/8/layout/cycle4#1"/>
    <dgm:cxn modelId="{8A4FB76F-8A79-A943-B3A5-2FDDBE98E2A9}" type="presParOf" srcId="{471A2DE1-FAE8-AF46-AB9C-F3856EA50598}" destId="{5B933B75-00DE-CA48-A361-55F1978C8179}" srcOrd="1" destOrd="0" presId="urn:microsoft.com/office/officeart/2005/8/layout/cycle4#1"/>
    <dgm:cxn modelId="{A9512FC5-0DEA-5643-9BF2-A389C6388496}" type="presParOf" srcId="{4DC1B797-81AA-3249-ADCC-59E079B19C7E}" destId="{5016452D-BA13-1942-8E64-C84ED2AA28AB}" srcOrd="2" destOrd="0" presId="urn:microsoft.com/office/officeart/2005/8/layout/cycle4#1"/>
    <dgm:cxn modelId="{7E817484-0207-2149-98BA-D76EA0DDB448}" type="presParOf" srcId="{5016452D-BA13-1942-8E64-C84ED2AA28AB}" destId="{1F348248-D3DB-FA43-9ED6-141869C21C1A}" srcOrd="0" destOrd="0" presId="urn:microsoft.com/office/officeart/2005/8/layout/cycle4#1"/>
    <dgm:cxn modelId="{0ADFDF3D-A050-7748-9726-C065787999C7}" type="presParOf" srcId="{5016452D-BA13-1942-8E64-C84ED2AA28AB}" destId="{0DB70AEC-1E96-F948-A8BB-44BA3920DB67}" srcOrd="1" destOrd="0" presId="urn:microsoft.com/office/officeart/2005/8/layout/cycle4#1"/>
    <dgm:cxn modelId="{9AD10F27-1775-7F46-BDC7-374439403CEC}" type="presParOf" srcId="{4DC1B797-81AA-3249-ADCC-59E079B19C7E}" destId="{48B45B45-01E6-DE49-ACC2-02515FD3CA0B}" srcOrd="3" destOrd="0" presId="urn:microsoft.com/office/officeart/2005/8/layout/cycle4#1"/>
    <dgm:cxn modelId="{E512F881-DD23-0849-B938-5AB7F409489A}" type="presParOf" srcId="{48B45B45-01E6-DE49-ACC2-02515FD3CA0B}" destId="{F7FD2E84-2E51-CE47-9FB7-28FA4AC0C6F0}" srcOrd="0" destOrd="0" presId="urn:microsoft.com/office/officeart/2005/8/layout/cycle4#1"/>
    <dgm:cxn modelId="{FF2E7867-5DC8-6549-9C0B-84CCC7F855FA}" type="presParOf" srcId="{48B45B45-01E6-DE49-ACC2-02515FD3CA0B}" destId="{799CE880-5207-0A4A-A2F9-0E2B24903744}" srcOrd="1" destOrd="0" presId="urn:microsoft.com/office/officeart/2005/8/layout/cycle4#1"/>
    <dgm:cxn modelId="{434D9832-7E97-594E-B403-DD9C8A484B4E}" type="presParOf" srcId="{4DC1B797-81AA-3249-ADCC-59E079B19C7E}" destId="{9613E54C-57F8-1B42-9B6E-DCBAF178D89C}" srcOrd="4" destOrd="0" presId="urn:microsoft.com/office/officeart/2005/8/layout/cycle4#1"/>
    <dgm:cxn modelId="{68D0B6A0-445B-DF46-A1E3-7E9CD0C5DDF8}" type="presParOf" srcId="{66DB0362-B85E-E841-AED8-7476F2F57E9B}" destId="{6D84A4D3-9BBD-404A-9E53-C6F57871408E}" srcOrd="1" destOrd="0" presId="urn:microsoft.com/office/officeart/2005/8/layout/cycle4#1"/>
    <dgm:cxn modelId="{F35B9E89-DCD2-974B-B338-763089B7B4E8}" type="presParOf" srcId="{6D84A4D3-9BBD-404A-9E53-C6F57871408E}" destId="{3CF1EA5E-961C-1A40-9184-D85E689FB78C}" srcOrd="0" destOrd="0" presId="urn:microsoft.com/office/officeart/2005/8/layout/cycle4#1"/>
    <dgm:cxn modelId="{ADE6537C-6588-D940-9836-D360DF14E50D}" type="presParOf" srcId="{6D84A4D3-9BBD-404A-9E53-C6F57871408E}" destId="{E165C719-2A5F-C14F-B137-182D502E69D8}" srcOrd="1" destOrd="0" presId="urn:microsoft.com/office/officeart/2005/8/layout/cycle4#1"/>
    <dgm:cxn modelId="{CB0BD4DB-CD06-9E4D-96C9-117A679408CE}" type="presParOf" srcId="{6D84A4D3-9BBD-404A-9E53-C6F57871408E}" destId="{EC8E6C5E-1C6C-0C4A-AA8E-B8943D640CFF}" srcOrd="2" destOrd="0" presId="urn:microsoft.com/office/officeart/2005/8/layout/cycle4#1"/>
    <dgm:cxn modelId="{7B644BA8-45FE-BD47-844B-FB44A7B6F35D}" type="presParOf" srcId="{6D84A4D3-9BBD-404A-9E53-C6F57871408E}" destId="{ECA96572-FFCA-4D4F-81DF-351F08BA8A67}" srcOrd="3" destOrd="0" presId="urn:microsoft.com/office/officeart/2005/8/layout/cycle4#1"/>
    <dgm:cxn modelId="{B46FCE2E-F054-7243-89A6-5FA388D977E6}" type="presParOf" srcId="{6D84A4D3-9BBD-404A-9E53-C6F57871408E}" destId="{A4AA13EE-5D71-FE49-B163-5FA2B0FB81D3}" srcOrd="4" destOrd="0" presId="urn:microsoft.com/office/officeart/2005/8/layout/cycle4#1"/>
    <dgm:cxn modelId="{D412F5FF-FB89-A248-AC7F-5F2C2BB65256}" type="presParOf" srcId="{66DB0362-B85E-E841-AED8-7476F2F57E9B}" destId="{BC9C33D3-8ADE-6548-9288-4A02EEB0357E}" srcOrd="2" destOrd="0" presId="urn:microsoft.com/office/officeart/2005/8/layout/cycle4#1"/>
    <dgm:cxn modelId="{A2E6C41D-5CB8-B847-9351-A0C49273D924}" type="presParOf" srcId="{66DB0362-B85E-E841-AED8-7476F2F57E9B}" destId="{1A02D9E8-7A4C-3040-8809-EFF57B5EAC8F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48248-D3DB-FA43-9ED6-141869C21C1A}">
      <dsp:nvSpPr>
        <dsp:cNvPr id="0" name=""/>
        <dsp:cNvSpPr/>
      </dsp:nvSpPr>
      <dsp:spPr>
        <a:xfrm>
          <a:off x="7089215" y="4836111"/>
          <a:ext cx="3513292" cy="2275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100" kern="1200"/>
        </a:p>
      </dsp:txBody>
      <dsp:txXfrm>
        <a:off x="8193195" y="5455058"/>
        <a:ext cx="2359321" cy="1606878"/>
      </dsp:txXfrm>
    </dsp:sp>
    <dsp:sp modelId="{F7FD2E84-2E51-CE47-9FB7-28FA4AC0C6F0}">
      <dsp:nvSpPr>
        <dsp:cNvPr id="0" name=""/>
        <dsp:cNvSpPr/>
      </dsp:nvSpPr>
      <dsp:spPr>
        <a:xfrm>
          <a:off x="1357001" y="4836111"/>
          <a:ext cx="3513292" cy="2275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100" kern="1200"/>
        </a:p>
      </dsp:txBody>
      <dsp:txXfrm>
        <a:off x="1406993" y="5455058"/>
        <a:ext cx="2359321" cy="1606878"/>
      </dsp:txXfrm>
    </dsp:sp>
    <dsp:sp modelId="{F8FDF554-4D33-8B45-8EA0-A7B424784A14}">
      <dsp:nvSpPr>
        <dsp:cNvPr id="0" name=""/>
        <dsp:cNvSpPr/>
      </dsp:nvSpPr>
      <dsp:spPr>
        <a:xfrm>
          <a:off x="7089215" y="0"/>
          <a:ext cx="3513292" cy="2275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100" kern="1200" dirty="0"/>
        </a:p>
      </dsp:txBody>
      <dsp:txXfrm>
        <a:off x="8193195" y="49992"/>
        <a:ext cx="2359321" cy="1606878"/>
      </dsp:txXfrm>
    </dsp:sp>
    <dsp:sp modelId="{56F01CB6-D06E-6A48-9B13-7503F1BFAB53}">
      <dsp:nvSpPr>
        <dsp:cNvPr id="0" name=""/>
        <dsp:cNvSpPr/>
      </dsp:nvSpPr>
      <dsp:spPr>
        <a:xfrm>
          <a:off x="1357001" y="0"/>
          <a:ext cx="3513292" cy="2275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100" kern="1200" dirty="0"/>
        </a:p>
      </dsp:txBody>
      <dsp:txXfrm>
        <a:off x="1406993" y="49992"/>
        <a:ext cx="2359321" cy="1606878"/>
      </dsp:txXfrm>
    </dsp:sp>
    <dsp:sp modelId="{3CF1EA5E-961C-1A40-9184-D85E689FB78C}">
      <dsp:nvSpPr>
        <dsp:cNvPr id="0" name=""/>
        <dsp:cNvSpPr/>
      </dsp:nvSpPr>
      <dsp:spPr>
        <a:xfrm>
          <a:off x="2829170" y="405379"/>
          <a:ext cx="3079465" cy="30794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  <a:sp3d extrusionH="28000" prstMaterial="matte"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3731124" y="1307333"/>
        <a:ext cx="2177511" cy="2177511"/>
      </dsp:txXfrm>
    </dsp:sp>
    <dsp:sp modelId="{E165C719-2A5F-C14F-B137-182D502E69D8}">
      <dsp:nvSpPr>
        <dsp:cNvPr id="0" name=""/>
        <dsp:cNvSpPr/>
      </dsp:nvSpPr>
      <dsp:spPr>
        <a:xfrm rot="5400000">
          <a:off x="6050874" y="405379"/>
          <a:ext cx="3079465" cy="30794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  <a:sp3d extrusionH="28000" prstMaterial="matte"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 rot="-5400000">
        <a:off x="6050874" y="1307333"/>
        <a:ext cx="2177511" cy="2177511"/>
      </dsp:txXfrm>
    </dsp:sp>
    <dsp:sp modelId="{EC8E6C5E-1C6C-0C4A-AA8E-B8943D640CFF}">
      <dsp:nvSpPr>
        <dsp:cNvPr id="0" name=""/>
        <dsp:cNvSpPr/>
      </dsp:nvSpPr>
      <dsp:spPr>
        <a:xfrm rot="10800000">
          <a:off x="6050874" y="3627083"/>
          <a:ext cx="3079465" cy="30794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  <a:sp3d extrusionH="28000" prstMaterial="matte"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 rot="10800000">
        <a:off x="6050874" y="3627083"/>
        <a:ext cx="2177511" cy="2177511"/>
      </dsp:txXfrm>
    </dsp:sp>
    <dsp:sp modelId="{ECA96572-FFCA-4D4F-81DF-351F08BA8A67}">
      <dsp:nvSpPr>
        <dsp:cNvPr id="0" name=""/>
        <dsp:cNvSpPr/>
      </dsp:nvSpPr>
      <dsp:spPr>
        <a:xfrm rot="16200000">
          <a:off x="2829170" y="3627083"/>
          <a:ext cx="3079465" cy="30794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  <a:sp3d extrusionH="28000" prstMaterial="matte"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 rot="5400000">
        <a:off x="3731124" y="3627083"/>
        <a:ext cx="2177511" cy="2177511"/>
      </dsp:txXfrm>
    </dsp:sp>
    <dsp:sp modelId="{BC9C33D3-8ADE-6548-9288-4A02EEB0357E}">
      <dsp:nvSpPr>
        <dsp:cNvPr id="0" name=""/>
        <dsp:cNvSpPr/>
      </dsp:nvSpPr>
      <dsp:spPr>
        <a:xfrm>
          <a:off x="5448138" y="2915890"/>
          <a:ext cx="1063233" cy="92455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2D9E8-7A4C-3040-8809-EFF57B5EAC8F}">
      <dsp:nvSpPr>
        <dsp:cNvPr id="0" name=""/>
        <dsp:cNvSpPr/>
      </dsp:nvSpPr>
      <dsp:spPr>
        <a:xfrm rot="10800000">
          <a:off x="5448138" y="3271487"/>
          <a:ext cx="1063233" cy="92455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5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6324600"/>
            <a:ext cx="36291200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6324600"/>
            <a:ext cx="108233530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2E2A-A46F-2944-8982-0D4B8273BC81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3168-84F6-B24C-8B29-42C4CF9FB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mputerScience_postertemplate_3-16-0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" y="0"/>
            <a:ext cx="38366963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903748489"/>
              </p:ext>
            </p:extLst>
          </p:nvPr>
        </p:nvGraphicFramePr>
        <p:xfrm>
          <a:off x="12983814" y="19422371"/>
          <a:ext cx="11959510" cy="711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286209"/>
            <a:ext cx="32644080" cy="1979552"/>
          </a:xfrm>
        </p:spPr>
        <p:txBody>
          <a:bodyPr>
            <a:noAutofit/>
          </a:bodyPr>
          <a:lstStyle/>
          <a:p>
            <a:r>
              <a:rPr lang="en-US" sz="14700" b="1" dirty="0">
                <a:solidFill>
                  <a:srgbClr val="000000"/>
                </a:solidFill>
                <a:latin typeface="Arial"/>
                <a:cs typeface="Arial"/>
              </a:rPr>
              <a:t>Title will go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2313" y="7082008"/>
            <a:ext cx="10118329" cy="1043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is simply dummy text of the printing and typesetting industry.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4200" dirty="0" err="1">
                <a:latin typeface="Arial"/>
                <a:cs typeface="Arial"/>
              </a:rPr>
              <a:t>popularised</a:t>
            </a:r>
            <a:r>
              <a:rPr lang="en-US" sz="4200" dirty="0">
                <a:latin typeface="Arial"/>
                <a:cs typeface="Arial"/>
              </a:rPr>
              <a:t> in the 1960s with the release of </a:t>
            </a:r>
            <a:r>
              <a:rPr lang="en-US" sz="4200" dirty="0" err="1">
                <a:latin typeface="Arial"/>
                <a:cs typeface="Arial"/>
              </a:rPr>
              <a:t>Letraset</a:t>
            </a:r>
            <a:r>
              <a:rPr lang="en-US" sz="4200" dirty="0">
                <a:latin typeface="Arial"/>
                <a:cs typeface="Arial"/>
              </a:rPr>
              <a:t> sheets containing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passages, and more recently with desktop publishing software like Aldus PageMaker including versions of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07841" y="7234408"/>
            <a:ext cx="10118329" cy="1043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is simply dummy text of the printing and typesetting industry.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4200" dirty="0" err="1">
                <a:latin typeface="Arial"/>
                <a:cs typeface="Arial"/>
              </a:rPr>
              <a:t>popularised</a:t>
            </a:r>
            <a:r>
              <a:rPr lang="en-US" sz="4200" dirty="0">
                <a:latin typeface="Arial"/>
                <a:cs typeface="Arial"/>
              </a:rPr>
              <a:t> in the 1960s with the release of </a:t>
            </a:r>
            <a:r>
              <a:rPr lang="en-US" sz="4200" dirty="0" err="1">
                <a:latin typeface="Arial"/>
                <a:cs typeface="Arial"/>
              </a:rPr>
              <a:t>Letraset</a:t>
            </a:r>
            <a:r>
              <a:rPr lang="en-US" sz="4200" dirty="0">
                <a:latin typeface="Arial"/>
                <a:cs typeface="Arial"/>
              </a:rPr>
              <a:t> sheets containing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passages, and more recently with desktop publishing software like Aldus PageMaker including versions of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313" y="20111920"/>
            <a:ext cx="10118329" cy="1043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is simply dummy text of the printing and typesetting industry.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4200" dirty="0" err="1">
                <a:latin typeface="Arial"/>
                <a:cs typeface="Arial"/>
              </a:rPr>
              <a:t>popularised</a:t>
            </a:r>
            <a:r>
              <a:rPr lang="en-US" sz="4200" dirty="0">
                <a:latin typeface="Arial"/>
                <a:cs typeface="Arial"/>
              </a:rPr>
              <a:t> in the 1960s with the release of </a:t>
            </a:r>
            <a:r>
              <a:rPr lang="en-US" sz="4200" dirty="0" err="1">
                <a:latin typeface="Arial"/>
                <a:cs typeface="Arial"/>
              </a:rPr>
              <a:t>Letraset</a:t>
            </a:r>
            <a:r>
              <a:rPr lang="en-US" sz="4200" dirty="0">
                <a:latin typeface="Arial"/>
                <a:cs typeface="Arial"/>
              </a:rPr>
              <a:t> sheets containing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passages, and more recently with desktop publishing software like Aldus PageMaker including versions of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90350" y="27943888"/>
            <a:ext cx="10878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>
                <a:solidFill>
                  <a:srgbClr val="4F81BD"/>
                </a:solidFill>
                <a:latin typeface="Arial"/>
                <a:cs typeface="Arial"/>
              </a:rPr>
              <a:t>Lorem</a:t>
            </a:r>
            <a:r>
              <a:rPr lang="en-US" sz="42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4200" dirty="0" err="1">
                <a:solidFill>
                  <a:srgbClr val="4F81BD"/>
                </a:solidFill>
                <a:latin typeface="Arial"/>
                <a:cs typeface="Arial"/>
              </a:rPr>
              <a:t>Ipsum</a:t>
            </a:r>
            <a:r>
              <a:rPr lang="en-US" sz="4200" dirty="0">
                <a:solidFill>
                  <a:srgbClr val="4F81BD"/>
                </a:solidFill>
                <a:latin typeface="Arial"/>
                <a:cs typeface="Arial"/>
              </a:rPr>
              <a:t> is simply dummy text of the printing and typesetting industry. </a:t>
            </a:r>
            <a:r>
              <a:rPr lang="en-US" sz="4200" dirty="0" err="1">
                <a:solidFill>
                  <a:srgbClr val="4F81BD"/>
                </a:solidFill>
                <a:latin typeface="Arial"/>
                <a:cs typeface="Arial"/>
              </a:rPr>
              <a:t>Lorem</a:t>
            </a:r>
            <a:endParaRPr lang="en-US" sz="42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45646" y="7234408"/>
            <a:ext cx="10118329" cy="1043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is simply dummy text of the printing and typesetting industry.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4200" dirty="0" err="1">
                <a:latin typeface="Arial"/>
                <a:cs typeface="Arial"/>
              </a:rPr>
              <a:t>popularised</a:t>
            </a:r>
            <a:r>
              <a:rPr lang="en-US" sz="4200" dirty="0">
                <a:latin typeface="Arial"/>
                <a:cs typeface="Arial"/>
              </a:rPr>
              <a:t> in the 1960s with the release of </a:t>
            </a:r>
            <a:r>
              <a:rPr lang="en-US" sz="4200" dirty="0" err="1">
                <a:latin typeface="Arial"/>
                <a:cs typeface="Arial"/>
              </a:rPr>
              <a:t>Letraset</a:t>
            </a:r>
            <a:r>
              <a:rPr lang="en-US" sz="4200" dirty="0">
                <a:latin typeface="Arial"/>
                <a:cs typeface="Arial"/>
              </a:rPr>
              <a:t> sheets containing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passages, and more recently with desktop publishing software like Aldus PageMaker including versions of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45646" y="20111920"/>
            <a:ext cx="10260084" cy="978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is simply dummy text of the printing and typesetting industry.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4200" dirty="0" err="1">
                <a:latin typeface="Arial"/>
                <a:cs typeface="Arial"/>
              </a:rPr>
              <a:t>popularised</a:t>
            </a:r>
            <a:r>
              <a:rPr lang="en-US" sz="4200" dirty="0">
                <a:latin typeface="Arial"/>
                <a:cs typeface="Arial"/>
              </a:rPr>
              <a:t> in the 1960s with the release of </a:t>
            </a:r>
            <a:r>
              <a:rPr lang="en-US" sz="4200" dirty="0" err="1">
                <a:latin typeface="Arial"/>
                <a:cs typeface="Arial"/>
              </a:rPr>
              <a:t>Letraset</a:t>
            </a:r>
            <a:r>
              <a:rPr lang="en-US" sz="4200" dirty="0">
                <a:latin typeface="Arial"/>
                <a:cs typeface="Arial"/>
              </a:rPr>
              <a:t> sheets containing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 passages, and more recently with desktop publishing software like Aldus PageMaker including versions of </a:t>
            </a:r>
            <a:r>
              <a:rPr lang="en-US" sz="4200" dirty="0" err="1">
                <a:latin typeface="Arial"/>
                <a:cs typeface="Arial"/>
              </a:rPr>
              <a:t>Lorem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err="1">
                <a:latin typeface="Arial"/>
                <a:cs typeface="Arial"/>
              </a:rPr>
              <a:t>Ipsum</a:t>
            </a:r>
            <a:r>
              <a:rPr lang="en-US" sz="4200" dirty="0">
                <a:latin typeface="Arial"/>
                <a:cs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2313" y="5758569"/>
            <a:ext cx="10118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solidFill>
                  <a:srgbClr val="000000"/>
                </a:solidFill>
              </a:rPr>
              <a:t>Abstract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07841" y="5758569"/>
            <a:ext cx="10118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solidFill>
                  <a:srgbClr val="000000"/>
                </a:solidFill>
              </a:rPr>
              <a:t>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00290" y="5638821"/>
            <a:ext cx="116788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solidFill>
                  <a:srgbClr val="000000"/>
                </a:solidFill>
              </a:rPr>
              <a:t>Discussion / Future works</a:t>
            </a:r>
          </a:p>
          <a:p>
            <a:endParaRPr lang="en-US" sz="7500" u="sng" dirty="0">
              <a:solidFill>
                <a:srgbClr val="4F81B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2313" y="18525639"/>
            <a:ext cx="101183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solidFill>
                  <a:srgbClr val="000000"/>
                </a:solidFill>
              </a:rPr>
              <a:t>Introduction</a:t>
            </a:r>
          </a:p>
          <a:p>
            <a:endParaRPr lang="en-US" sz="7500" u="sng" dirty="0">
              <a:solidFill>
                <a:srgbClr val="4F81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07841" y="18616355"/>
            <a:ext cx="101183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solidFill>
                  <a:srgbClr val="000000"/>
                </a:solidFill>
              </a:rPr>
              <a:t>System Design</a:t>
            </a:r>
          </a:p>
          <a:p>
            <a:endParaRPr lang="en-US" sz="7500" u="sng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45646" y="18678039"/>
            <a:ext cx="101183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solidFill>
                  <a:srgbClr val="000000"/>
                </a:solidFill>
              </a:rPr>
              <a:t>Conclusion</a:t>
            </a:r>
          </a:p>
          <a:p>
            <a:endParaRPr lang="en-US" sz="7500" u="sng" dirty="0">
              <a:solidFill>
                <a:srgbClr val="4F81BD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2560338" y="7436815"/>
            <a:ext cx="110438" cy="2258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485219" y="7589215"/>
            <a:ext cx="100398" cy="2258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2880360" y="3401833"/>
            <a:ext cx="32644080" cy="2041100"/>
          </a:xfrm>
          <a:prstGeom prst="rect">
            <a:avLst/>
          </a:prstGeom>
        </p:spPr>
        <p:txBody>
          <a:bodyPr vert="horz" lIns="407557" tIns="203779" rIns="407557" bIns="203779" rtlCol="0" anchor="ctr">
            <a:noAutofit/>
          </a:bodyPr>
          <a:lstStyle>
            <a:lvl1pPr algn="ctr" defTabSz="2037786" rtl="0" eaLnBrk="1" latinLnBrk="0" hangingPunct="1">
              <a:spcBef>
                <a:spcPct val="0"/>
              </a:spcBef>
              <a:buNone/>
              <a:defRPr sz="1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rgbClr val="C28E0E"/>
                </a:solidFill>
                <a:latin typeface="Arial"/>
                <a:cs typeface="Arial"/>
              </a:rPr>
              <a:t>Students name, Department of Computer Science</a:t>
            </a:r>
          </a:p>
          <a:p>
            <a:r>
              <a:rPr lang="en-US" sz="5500" dirty="0">
                <a:solidFill>
                  <a:srgbClr val="C28E0E"/>
                </a:solidFill>
                <a:latin typeface="Arial"/>
                <a:cs typeface="Arial"/>
              </a:rPr>
              <a:t>Advisor, Sponsor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2313" y="1324438"/>
            <a:ext cx="646176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7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533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Title will go Here</vt:lpstr>
    </vt:vector>
  </TitlesOfParts>
  <Company>printingservices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 services</dc:creator>
  <cp:lastModifiedBy>Beomjin Kim</cp:lastModifiedBy>
  <cp:revision>26</cp:revision>
  <cp:lastPrinted>2016-04-05T13:57:46Z</cp:lastPrinted>
  <dcterms:created xsi:type="dcterms:W3CDTF">2016-02-29T20:17:18Z</dcterms:created>
  <dcterms:modified xsi:type="dcterms:W3CDTF">2020-02-14T04:37:20Z</dcterms:modified>
</cp:coreProperties>
</file>