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Full-graph-representation-of-Irans-power-grid_fig1_270634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E43-902F-4D9C-8299-EF039ED27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diagram and 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CBDA-BE07-409E-839B-3D384E3D7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Wyatt Ward, Andrew </a:t>
            </a:r>
            <a:r>
              <a:rPr lang="en-US" dirty="0" err="1"/>
              <a:t>Nyffeler</a:t>
            </a:r>
            <a:r>
              <a:rPr lang="en-US" dirty="0"/>
              <a:t>, Mitchell Lehman</a:t>
            </a:r>
          </a:p>
        </p:txBody>
      </p:sp>
    </p:spTree>
    <p:extLst>
      <p:ext uri="{BB962C8B-B14F-4D97-AF65-F5344CB8AC3E}">
        <p14:creationId xmlns:p14="http://schemas.microsoft.com/office/powerpoint/2010/main" val="18692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1C0-ED68-42F7-919B-FD09117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structure for our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F1C0-14C3-40B5-B364-0FEF1239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diagram here</a:t>
            </a:r>
          </a:p>
        </p:txBody>
      </p:sp>
    </p:spTree>
    <p:extLst>
      <p:ext uri="{BB962C8B-B14F-4D97-AF65-F5344CB8AC3E}">
        <p14:creationId xmlns:p14="http://schemas.microsoft.com/office/powerpoint/2010/main" val="31181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7EFD-1EAC-41BA-8795-8A4DA773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components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AB43-7DE0-4442-A710-A0C5FA7B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Resistance - Property of edges that indicate energy lost between two nodes</a:t>
            </a:r>
          </a:p>
          <a:p>
            <a:endParaRPr lang="en-US" dirty="0"/>
          </a:p>
          <a:p>
            <a:r>
              <a:rPr lang="en-US" dirty="0"/>
              <a:t>Voltage - Constant that represents the potential energy of the graph that is being observed</a:t>
            </a:r>
          </a:p>
          <a:p>
            <a:endParaRPr lang="en-US" dirty="0"/>
          </a:p>
          <a:p>
            <a:r>
              <a:rPr lang="en-US" dirty="0"/>
              <a:t>Capacity - Total load that a transformer can handle</a:t>
            </a:r>
          </a:p>
          <a:p>
            <a:endParaRPr lang="en-US" dirty="0"/>
          </a:p>
          <a:p>
            <a:r>
              <a:rPr lang="en-US" dirty="0"/>
              <a:t>Nodes- Points in the grid that are connected by edges</a:t>
            </a:r>
          </a:p>
          <a:p>
            <a:endParaRPr lang="en-US" dirty="0"/>
          </a:p>
          <a:p>
            <a:r>
              <a:rPr lang="en-US" dirty="0"/>
              <a:t>Edges- Connections between nodes</a:t>
            </a:r>
          </a:p>
          <a:p>
            <a:endParaRPr lang="en-US" dirty="0"/>
          </a:p>
          <a:p>
            <a:r>
              <a:rPr lang="en-US" dirty="0"/>
              <a:t>Graph- A collection of nodes and the edges that connect them</a:t>
            </a:r>
          </a:p>
        </p:txBody>
      </p:sp>
    </p:spTree>
    <p:extLst>
      <p:ext uri="{BB962C8B-B14F-4D97-AF65-F5344CB8AC3E}">
        <p14:creationId xmlns:p14="http://schemas.microsoft.com/office/powerpoint/2010/main" val="3552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07B8-8EBE-49A1-84A3-5E29DE6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583-4331-4844-A78A-A8C81A65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Given a system using the previous model, what is the most efficient way to disable the most nodes in said model?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EBB92-BD55-4709-8A51-4C698EA2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6" y="3020279"/>
            <a:ext cx="3832808" cy="31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5017-F284-4355-8839-C555756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97F0-BF6E-42C7-96AB-4521CD5F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https://www.researchgate.net/figure/Full-graph-representation-of-Irans-power-grid_fig1_270634108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</TotalTime>
  <Words>134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Project diagram and research question</vt:lpstr>
      <vt:lpstr>What is our structure for our model?</vt:lpstr>
      <vt:lpstr>Definitions of components in model</vt:lpstr>
      <vt:lpstr>What is our research question?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grids yeahhhhhhhhhhhhhhhhhhhhhhhhhhhhhhh</dc:title>
  <dc:creator>Mitchell Lehman</dc:creator>
  <cp:lastModifiedBy>Mitchell Lehman</cp:lastModifiedBy>
  <cp:revision>6</cp:revision>
  <dcterms:created xsi:type="dcterms:W3CDTF">2019-11-07T21:13:32Z</dcterms:created>
  <dcterms:modified xsi:type="dcterms:W3CDTF">2019-11-07T22:08:58Z</dcterms:modified>
</cp:coreProperties>
</file>