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89524"/>
  </p:normalViewPr>
  <p:slideViewPr>
    <p:cSldViewPr snapToGrid="0">
      <p:cViewPr varScale="1">
        <p:scale>
          <a:sx n="103" d="100"/>
          <a:sy n="10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0ACA1-F78E-2C43-B98A-A6B4885C2F46}" type="datetimeFigureOut">
              <a:rPr lang="en-LB" smtClean="0"/>
              <a:t>13/01/2023</a:t>
            </a:fld>
            <a:endParaRPr lang="en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7FCB4-DF2F-364C-9F18-4D30714115E3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99376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players per team </a:t>
            </a:r>
          </a:p>
          <a:p>
            <a:endParaRPr lang="en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7FCB4-DF2F-364C-9F18-4D30714115E3}" type="slidenum">
              <a:rPr lang="en-LB" smtClean="0"/>
              <a:t>3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19315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9" r:id="rId6"/>
    <p:sldLayoutId id="2147483924" r:id="rId7"/>
    <p:sldLayoutId id="2147483925" r:id="rId8"/>
    <p:sldLayoutId id="2147483926" r:id="rId9"/>
    <p:sldLayoutId id="2147483928" r:id="rId10"/>
    <p:sldLayoutId id="21474839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athletic game, sport, dirt&#10;&#10;Description automatically generated">
            <a:extLst>
              <a:ext uri="{FF2B5EF4-FFF2-40B4-BE49-F238E27FC236}">
                <a16:creationId xmlns:a16="http://schemas.microsoft.com/office/drawing/2014/main" id="{DAE136FD-98C4-EA14-D4EC-4BC0B7193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55A-6052-0E8A-5005-BA467B95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640" y="75834"/>
            <a:ext cx="7449045" cy="1107511"/>
          </a:xfrm>
        </p:spPr>
        <p:txBody>
          <a:bodyPr anchor="b">
            <a:normAutofit/>
          </a:bodyPr>
          <a:lstStyle/>
          <a:p>
            <a:r>
              <a:rPr lang="en-LB" dirty="0">
                <a:solidFill>
                  <a:srgbClr val="FFFFFF"/>
                </a:solidFill>
              </a:rPr>
              <a:t>Stealing 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4646-62F6-1D3A-CFFE-EF6ACB2F3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171" y="1183344"/>
            <a:ext cx="5818912" cy="1678609"/>
          </a:xfrm>
        </p:spPr>
        <p:txBody>
          <a:bodyPr anchor="t">
            <a:normAutofit fontScale="77500" lnSpcReduction="20000"/>
          </a:bodyPr>
          <a:lstStyle/>
          <a:p>
            <a:r>
              <a:rPr lang="en-LB" b="1" dirty="0">
                <a:solidFill>
                  <a:schemeClr val="bg2"/>
                </a:solidFill>
              </a:rPr>
              <a:t>Presented by:</a:t>
            </a:r>
          </a:p>
          <a:p>
            <a:r>
              <a:rPr lang="en-LB" b="1" dirty="0">
                <a:solidFill>
                  <a:schemeClr val="bg2"/>
                </a:solidFill>
              </a:rPr>
              <a:t> Mireille Nehme</a:t>
            </a:r>
          </a:p>
          <a:p>
            <a:r>
              <a:rPr lang="en-LB" b="1" dirty="0">
                <a:solidFill>
                  <a:schemeClr val="bg2"/>
                </a:solidFill>
              </a:rPr>
              <a:t>Nathalie ouellette</a:t>
            </a:r>
          </a:p>
          <a:p>
            <a:r>
              <a:rPr lang="en-US" b="1" dirty="0">
                <a:solidFill>
                  <a:schemeClr val="bg2"/>
                </a:solidFill>
              </a:rPr>
              <a:t>S</a:t>
            </a:r>
            <a:r>
              <a:rPr lang="en-LB" b="1" dirty="0">
                <a:solidFill>
                  <a:schemeClr val="bg2"/>
                </a:solidFill>
              </a:rPr>
              <a:t>amuel van noppen</a:t>
            </a:r>
          </a:p>
          <a:p>
            <a:r>
              <a:rPr lang="en-US" b="1" i="0" dirty="0">
                <a:solidFill>
                  <a:schemeClr val="bg2"/>
                </a:solidFill>
                <a:effectLst/>
                <a:latin typeface="Slack-Lato"/>
              </a:rPr>
              <a:t>Wyatt Baldwin</a:t>
            </a:r>
            <a:endParaRPr lang="en-LB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6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22" name="Rectangle 32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55A-6052-0E8A-5005-BA467B95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4646-62F6-1D3A-CFFE-EF6ACB2F3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2415379"/>
            <a:ext cx="4539129" cy="369974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err="1"/>
              <a:t>BAseball</a:t>
            </a:r>
            <a:r>
              <a:rPr lang="en-US" dirty="0"/>
              <a:t> Overview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Goal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Technologies &amp; tools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Future analysis</a:t>
            </a:r>
          </a:p>
        </p:txBody>
      </p:sp>
      <p:pic>
        <p:nvPicPr>
          <p:cNvPr id="8" name="Picture 7" descr="A picture containing athletic game, sport, dirt&#10;&#10;Description automatically generated">
            <a:extLst>
              <a:ext uri="{FF2B5EF4-FFF2-40B4-BE49-F238E27FC236}">
                <a16:creationId xmlns:a16="http://schemas.microsoft.com/office/drawing/2014/main" id="{DAE136FD-98C4-EA14-D4EC-4BC0B7193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5" r="26212" b="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327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5ED05F-22A2-C894-E323-8C4F98E01493}"/>
              </a:ext>
            </a:extLst>
          </p:cNvPr>
          <p:cNvSpPr txBox="1"/>
          <p:nvPr/>
        </p:nvSpPr>
        <p:spPr>
          <a:xfrm>
            <a:off x="6621774" y="6611779"/>
            <a:ext cx="3389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B" sz="1000" dirty="0">
                <a:solidFill>
                  <a:schemeClr val="bg2"/>
                </a:solidFill>
                <a:highlight>
                  <a:srgbClr val="000000"/>
                </a:highlight>
              </a:rPr>
              <a:t>Image source: </a:t>
            </a:r>
            <a:r>
              <a:rPr lang="en-US" sz="1000" dirty="0">
                <a:solidFill>
                  <a:schemeClr val="bg2"/>
                </a:solidFill>
                <a:highlight>
                  <a:srgbClr val="000000"/>
                </a:highlight>
              </a:rPr>
              <a:t>https://</a:t>
            </a:r>
            <a:r>
              <a:rPr lang="en-US" sz="1000" dirty="0" err="1">
                <a:solidFill>
                  <a:schemeClr val="bg2"/>
                </a:solidFill>
                <a:highlight>
                  <a:srgbClr val="000000"/>
                </a:highlight>
              </a:rPr>
              <a:t>www.stack.com</a:t>
            </a:r>
            <a:r>
              <a:rPr lang="en-US" sz="1000" dirty="0">
                <a:solidFill>
                  <a:schemeClr val="bg2"/>
                </a:solidFill>
                <a:highlight>
                  <a:srgbClr val="000000"/>
                </a:highlight>
              </a:rPr>
              <a:t>/a/base-stealing/</a:t>
            </a:r>
            <a:endParaRPr lang="en-LB" sz="1000"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087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/>
              <a:t>B</a:t>
            </a:r>
            <a:r>
              <a:rPr lang="en-LB"/>
              <a:t>aseball overview</a:t>
            </a:r>
            <a:endParaRPr lang="en-LB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4EB5931-B9FC-4F14-073A-273B81C5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6" y="1888421"/>
            <a:ext cx="4100811" cy="37271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1A305FB-0D6D-8814-D97F-70313140A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96" y="1860775"/>
            <a:ext cx="5172418" cy="390395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30C117D-D866-9B08-CB48-0014A5649B4D}"/>
              </a:ext>
            </a:extLst>
          </p:cNvPr>
          <p:cNvSpPr txBox="1"/>
          <p:nvPr/>
        </p:nvSpPr>
        <p:spPr>
          <a:xfrm>
            <a:off x="3200400" y="6266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1793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LB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CEB-88B4-36AA-9746-3E736C0E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r>
              <a:rPr lang="en-LB" dirty="0"/>
              <a:t>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Can a machine learning model accurately predict whether an MLB runner will be able to successfully steal a base based on their running speed, the pitcher's average pitch speed, and the catcher's pop time?</a:t>
            </a:r>
          </a:p>
          <a:p>
            <a:endParaRPr lang="en-L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L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CEB-88B4-36AA-9746-3E736C0E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r>
              <a:rPr lang="en-LB" dirty="0"/>
              <a:t> data source</a:t>
            </a:r>
          </a:p>
          <a:p>
            <a:r>
              <a:rPr lang="en-US" dirty="0"/>
              <a:t>D</a:t>
            </a:r>
            <a:r>
              <a:rPr lang="en-LB" dirty="0"/>
              <a:t>ata description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423792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L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CEB-88B4-36AA-9746-3E736C0E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r>
              <a:rPr lang="en-LB" dirty="0"/>
              <a:t> 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8968074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{D65C9A1E-20DB-7F45-80C3-C47FF4770BA0}tf10001061</Template>
  <TotalTime>89</TotalTime>
  <Words>99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Avenir Next LT Pro</vt:lpstr>
      <vt:lpstr>Calibri</vt:lpstr>
      <vt:lpstr>Modern Love</vt:lpstr>
      <vt:lpstr>Slack-Lato</vt:lpstr>
      <vt:lpstr>BohemianVTI</vt:lpstr>
      <vt:lpstr>Stealing Bases</vt:lpstr>
      <vt:lpstr>Content</vt:lpstr>
      <vt:lpstr>Baseball overview</vt:lpstr>
      <vt:lpstr>Goal</vt:lpstr>
      <vt:lpstr>Data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Stealing Bases</dc:title>
  <dc:creator>Hady Semaan</dc:creator>
  <cp:lastModifiedBy>Hady Semaan</cp:lastModifiedBy>
  <cp:revision>3</cp:revision>
  <dcterms:created xsi:type="dcterms:W3CDTF">2023-01-13T20:15:09Z</dcterms:created>
  <dcterms:modified xsi:type="dcterms:W3CDTF">2023-01-13T21:45:04Z</dcterms:modified>
</cp:coreProperties>
</file>