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435" r:id="rId5"/>
    <p:sldId id="447" r:id="rId6"/>
    <p:sldId id="450" r:id="rId7"/>
    <p:sldId id="449" r:id="rId8"/>
    <p:sldId id="451" r:id="rId9"/>
    <p:sldId id="445" r:id="rId10"/>
    <p:sldId id="452" r:id="rId11"/>
  </p:sldIdLst>
  <p:sldSz cx="6858000" cy="9144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5056">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00105-CD00-4D08-85C9-185A25698A4F}" v="9" dt="2021-02-24T02:26:01.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94705"/>
  </p:normalViewPr>
  <p:slideViewPr>
    <p:cSldViewPr>
      <p:cViewPr varScale="1">
        <p:scale>
          <a:sx n="81" d="100"/>
          <a:sy n="81" d="100"/>
        </p:scale>
        <p:origin x="570" y="102"/>
      </p:cViewPr>
      <p:guideLst>
        <p:guide orient="horz" pos="5056"/>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berstein, Wyatt K" userId="b660ca6a-ef37-4a25-bcf6-008b32b56d38" providerId="ADAL" clId="{4AB00105-CD00-4D08-85C9-185A25698A4F}"/>
    <pc:docChg chg="custSel modSld">
      <pc:chgData name="Duberstein, Wyatt K" userId="b660ca6a-ef37-4a25-bcf6-008b32b56d38" providerId="ADAL" clId="{4AB00105-CD00-4D08-85C9-185A25698A4F}" dt="2021-02-24T02:26:32.731" v="93" actId="113"/>
      <pc:docMkLst>
        <pc:docMk/>
      </pc:docMkLst>
      <pc:sldChg chg="modSp mod">
        <pc:chgData name="Duberstein, Wyatt K" userId="b660ca6a-ef37-4a25-bcf6-008b32b56d38" providerId="ADAL" clId="{4AB00105-CD00-4D08-85C9-185A25698A4F}" dt="2021-02-24T02:01:40.609" v="42" actId="20577"/>
        <pc:sldMkLst>
          <pc:docMk/>
          <pc:sldMk cId="0" sldId="435"/>
        </pc:sldMkLst>
        <pc:spChg chg="mod">
          <ac:chgData name="Duberstein, Wyatt K" userId="b660ca6a-ef37-4a25-bcf6-008b32b56d38" providerId="ADAL" clId="{4AB00105-CD00-4D08-85C9-185A25698A4F}" dt="2021-02-24T02:01:40.609" v="42" actId="20577"/>
          <ac:spMkLst>
            <pc:docMk/>
            <pc:sldMk cId="0" sldId="435"/>
            <ac:spMk id="4099" creationId="{00000000-0000-0000-0000-000000000000}"/>
          </ac:spMkLst>
        </pc:spChg>
      </pc:sldChg>
      <pc:sldChg chg="addSp modSp mod">
        <pc:chgData name="Duberstein, Wyatt K" userId="b660ca6a-ef37-4a25-bcf6-008b32b56d38" providerId="ADAL" clId="{4AB00105-CD00-4D08-85C9-185A25698A4F}" dt="2021-02-24T02:26:15.051" v="89" actId="1076"/>
        <pc:sldMkLst>
          <pc:docMk/>
          <pc:sldMk cId="0" sldId="445"/>
        </pc:sldMkLst>
        <pc:spChg chg="mod">
          <ac:chgData name="Duberstein, Wyatt K" userId="b660ca6a-ef37-4a25-bcf6-008b32b56d38" providerId="ADAL" clId="{4AB00105-CD00-4D08-85C9-185A25698A4F}" dt="2021-02-24T02:14:38.074" v="77" actId="20577"/>
          <ac:spMkLst>
            <pc:docMk/>
            <pc:sldMk cId="0" sldId="445"/>
            <ac:spMk id="9220" creationId="{00000000-0000-0000-0000-000000000000}"/>
          </ac:spMkLst>
        </pc:spChg>
        <pc:spChg chg="mod">
          <ac:chgData name="Duberstein, Wyatt K" userId="b660ca6a-ef37-4a25-bcf6-008b32b56d38" providerId="ADAL" clId="{4AB00105-CD00-4D08-85C9-185A25698A4F}" dt="2021-02-24T02:03:28.465" v="68"/>
          <ac:spMkLst>
            <pc:docMk/>
            <pc:sldMk cId="0" sldId="445"/>
            <ac:spMk id="9221" creationId="{00000000-0000-0000-0000-000000000000}"/>
          </ac:spMkLst>
        </pc:spChg>
        <pc:spChg chg="mod">
          <ac:chgData name="Duberstein, Wyatt K" userId="b660ca6a-ef37-4a25-bcf6-008b32b56d38" providerId="ADAL" clId="{4AB00105-CD00-4D08-85C9-185A25698A4F}" dt="2021-02-24T02:14:13.112" v="73" actId="20577"/>
          <ac:spMkLst>
            <pc:docMk/>
            <pc:sldMk cId="0" sldId="445"/>
            <ac:spMk id="9222" creationId="{00000000-0000-0000-0000-000000000000}"/>
          </ac:spMkLst>
        </pc:spChg>
        <pc:spChg chg="mod">
          <ac:chgData name="Duberstein, Wyatt K" userId="b660ca6a-ef37-4a25-bcf6-008b32b56d38" providerId="ADAL" clId="{4AB00105-CD00-4D08-85C9-185A25698A4F}" dt="2021-02-24T02:14:51.013" v="81" actId="20577"/>
          <ac:spMkLst>
            <pc:docMk/>
            <pc:sldMk cId="0" sldId="445"/>
            <ac:spMk id="9223" creationId="{00000000-0000-0000-0000-000000000000}"/>
          </ac:spMkLst>
        </pc:spChg>
        <pc:spChg chg="mod">
          <ac:chgData name="Duberstein, Wyatt K" userId="b660ca6a-ef37-4a25-bcf6-008b32b56d38" providerId="ADAL" clId="{4AB00105-CD00-4D08-85C9-185A25698A4F}" dt="2021-02-24T02:26:01.862" v="85" actId="20577"/>
          <ac:spMkLst>
            <pc:docMk/>
            <pc:sldMk cId="0" sldId="445"/>
            <ac:spMk id="9224" creationId="{00000000-0000-0000-0000-000000000000}"/>
          </ac:spMkLst>
        </pc:spChg>
        <pc:picChg chg="add mod">
          <ac:chgData name="Duberstein, Wyatt K" userId="b660ca6a-ef37-4a25-bcf6-008b32b56d38" providerId="ADAL" clId="{4AB00105-CD00-4D08-85C9-185A25698A4F}" dt="2021-02-24T02:14:10.613" v="72" actId="1076"/>
          <ac:picMkLst>
            <pc:docMk/>
            <pc:sldMk cId="0" sldId="445"/>
            <ac:picMk id="3" creationId="{B6A9C1ED-43FE-45C3-B8B5-F871D311F7CF}"/>
          </ac:picMkLst>
        </pc:picChg>
        <pc:picChg chg="add mod">
          <ac:chgData name="Duberstein, Wyatt K" userId="b660ca6a-ef37-4a25-bcf6-008b32b56d38" providerId="ADAL" clId="{4AB00105-CD00-4D08-85C9-185A25698A4F}" dt="2021-02-24T02:14:27.704" v="76" actId="1076"/>
          <ac:picMkLst>
            <pc:docMk/>
            <pc:sldMk cId="0" sldId="445"/>
            <ac:picMk id="5" creationId="{CEACC6E8-92FB-4798-85B4-577C47370E18}"/>
          </ac:picMkLst>
        </pc:picChg>
        <pc:picChg chg="add mod">
          <ac:chgData name="Duberstein, Wyatt K" userId="b660ca6a-ef37-4a25-bcf6-008b32b56d38" providerId="ADAL" clId="{4AB00105-CD00-4D08-85C9-185A25698A4F}" dt="2021-02-24T02:14:44.335" v="80" actId="1076"/>
          <ac:picMkLst>
            <pc:docMk/>
            <pc:sldMk cId="0" sldId="445"/>
            <ac:picMk id="7" creationId="{A69FC456-40B2-4B62-AA07-05434C2F6125}"/>
          </ac:picMkLst>
        </pc:picChg>
        <pc:picChg chg="add mod">
          <ac:chgData name="Duberstein, Wyatt K" userId="b660ca6a-ef37-4a25-bcf6-008b32b56d38" providerId="ADAL" clId="{4AB00105-CD00-4D08-85C9-185A25698A4F}" dt="2021-02-24T02:26:00.780" v="84" actId="1076"/>
          <ac:picMkLst>
            <pc:docMk/>
            <pc:sldMk cId="0" sldId="445"/>
            <ac:picMk id="9" creationId="{C2746153-6B8A-4977-A50A-62AEB2D29FBF}"/>
          </ac:picMkLst>
        </pc:picChg>
        <pc:picChg chg="add mod">
          <ac:chgData name="Duberstein, Wyatt K" userId="b660ca6a-ef37-4a25-bcf6-008b32b56d38" providerId="ADAL" clId="{4AB00105-CD00-4D08-85C9-185A25698A4F}" dt="2021-02-24T02:26:15.051" v="89" actId="1076"/>
          <ac:picMkLst>
            <pc:docMk/>
            <pc:sldMk cId="0" sldId="445"/>
            <ac:picMk id="11" creationId="{5F579F62-18BA-402B-8D19-F0E519307CB7}"/>
          </ac:picMkLst>
        </pc:picChg>
      </pc:sldChg>
      <pc:sldChg chg="addSp modSp mod">
        <pc:chgData name="Duberstein, Wyatt K" userId="b660ca6a-ef37-4a25-bcf6-008b32b56d38" providerId="ADAL" clId="{4AB00105-CD00-4D08-85C9-185A25698A4F}" dt="2021-02-24T02:02:13.498" v="51" actId="1076"/>
        <pc:sldMkLst>
          <pc:docMk/>
          <pc:sldMk cId="0" sldId="450"/>
        </pc:sldMkLst>
        <pc:picChg chg="add mod">
          <ac:chgData name="Duberstein, Wyatt K" userId="b660ca6a-ef37-4a25-bcf6-008b32b56d38" providerId="ADAL" clId="{4AB00105-CD00-4D08-85C9-185A25698A4F}" dt="2021-02-24T02:02:13.498" v="51" actId="1076"/>
          <ac:picMkLst>
            <pc:docMk/>
            <pc:sldMk cId="0" sldId="450"/>
            <ac:picMk id="3" creationId="{BF1AC463-A32C-459C-8722-9902508320A3}"/>
          </ac:picMkLst>
        </pc:picChg>
      </pc:sldChg>
      <pc:sldChg chg="addSp delSp modSp mod">
        <pc:chgData name="Duberstein, Wyatt K" userId="b660ca6a-ef37-4a25-bcf6-008b32b56d38" providerId="ADAL" clId="{4AB00105-CD00-4D08-85C9-185A25698A4F}" dt="2021-02-24T02:02:34.856" v="52" actId="22"/>
        <pc:sldMkLst>
          <pc:docMk/>
          <pc:sldMk cId="0" sldId="451"/>
        </pc:sldMkLst>
        <pc:picChg chg="add del mod">
          <ac:chgData name="Duberstein, Wyatt K" userId="b660ca6a-ef37-4a25-bcf6-008b32b56d38" providerId="ADAL" clId="{4AB00105-CD00-4D08-85C9-185A25698A4F}" dt="2021-02-24T02:02:07.298" v="47" actId="478"/>
          <ac:picMkLst>
            <pc:docMk/>
            <pc:sldMk cId="0" sldId="451"/>
            <ac:picMk id="3" creationId="{A32E1B04-4E51-46AB-A12A-2FB2F57FD889}"/>
          </ac:picMkLst>
        </pc:picChg>
        <pc:picChg chg="add">
          <ac:chgData name="Duberstein, Wyatt K" userId="b660ca6a-ef37-4a25-bcf6-008b32b56d38" providerId="ADAL" clId="{4AB00105-CD00-4D08-85C9-185A25698A4F}" dt="2021-02-24T02:02:34.856" v="52" actId="22"/>
          <ac:picMkLst>
            <pc:docMk/>
            <pc:sldMk cId="0" sldId="451"/>
            <ac:picMk id="5" creationId="{180CBB88-C071-4D9B-9558-79D2EBF059C5}"/>
          </ac:picMkLst>
        </pc:picChg>
      </pc:sldChg>
      <pc:sldChg chg="modSp mod">
        <pc:chgData name="Duberstein, Wyatt K" userId="b660ca6a-ef37-4a25-bcf6-008b32b56d38" providerId="ADAL" clId="{4AB00105-CD00-4D08-85C9-185A25698A4F}" dt="2021-02-24T02:26:32.731" v="93" actId="113"/>
        <pc:sldMkLst>
          <pc:docMk/>
          <pc:sldMk cId="0" sldId="452"/>
        </pc:sldMkLst>
        <pc:spChg chg="mod">
          <ac:chgData name="Duberstein, Wyatt K" userId="b660ca6a-ef37-4a25-bcf6-008b32b56d38" providerId="ADAL" clId="{4AB00105-CD00-4D08-85C9-185A25698A4F}" dt="2021-02-24T02:26:32.731" v="93" actId="113"/>
          <ac:spMkLst>
            <pc:docMk/>
            <pc:sldMk cId="0" sldId="45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7"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algn="r" defTabSz="1001713" eaLnBrk="1" hangingPunct="1">
              <a:defRPr sz="1400">
                <a:latin typeface="Times New Roman" panose="02020603050405020304" pitchFamily="18" charset="0"/>
              </a:defRPr>
            </a:lvl1pPr>
          </a:lstStyle>
          <a:p>
            <a:pPr>
              <a:defRPr/>
            </a:pPr>
            <a:endParaRPr lang="en-US" altLang="en-US"/>
          </a:p>
        </p:txBody>
      </p:sp>
      <p:sp>
        <p:nvSpPr>
          <p:cNvPr id="47108"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9"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algn="r" defTabSz="1001713" eaLnBrk="1" hangingPunct="1">
              <a:defRPr sz="1400">
                <a:latin typeface="Times New Roman" panose="02020603050405020304" pitchFamily="18" charset="0"/>
              </a:defRPr>
            </a:lvl1pPr>
          </a:lstStyle>
          <a:p>
            <a:pPr>
              <a:defRPr/>
            </a:pPr>
            <a:fld id="{6BC72316-5385-4A40-8828-3B4A60E1C2B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499" name="Rectangle 3"/>
          <p:cNvSpPr>
            <a:spLocks noGrp="1" noChangeArrowheads="1"/>
          </p:cNvSpPr>
          <p:nvPr>
            <p:ph type="dt" idx="1"/>
          </p:nvPr>
        </p:nvSpPr>
        <p:spPr bwMode="auto">
          <a:xfrm>
            <a:off x="413385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algn="r" defTabSz="947738" eaLnBrk="1" hangingPunct="1">
              <a:defRPr sz="1300">
                <a:latin typeface="Times New Roman" panose="02020603050405020304" pitchFamily="18" charset="0"/>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2301875" y="709613"/>
            <a:ext cx="2713038" cy="3617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54088" y="4564063"/>
            <a:ext cx="5407025" cy="4327525"/>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503" name="Rectangle 7"/>
          <p:cNvSpPr>
            <a:spLocks noGrp="1" noChangeArrowheads="1"/>
          </p:cNvSpPr>
          <p:nvPr>
            <p:ph type="sldNum" sz="quarter" idx="5"/>
          </p:nvPr>
        </p:nvSpPr>
        <p:spPr bwMode="auto">
          <a:xfrm>
            <a:off x="413385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algn="r" defTabSz="947738" eaLnBrk="1" hangingPunct="1">
              <a:defRPr sz="1300">
                <a:latin typeface="Times New Roman" panose="02020603050405020304" pitchFamily="18" charset="0"/>
              </a:defRPr>
            </a:lvl1pPr>
          </a:lstStyle>
          <a:p>
            <a:pPr>
              <a:defRPr/>
            </a:pPr>
            <a:fld id="{1A317CDE-6B14-40C2-AD92-0C9A3601370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B7D4EB7-2CE3-4AC2-A19A-A40C266C25C9}" type="slidenum">
              <a:rPr lang="en-US" altLang="en-US"/>
              <a:pPr>
                <a:defRPr/>
              </a:pPr>
              <a:t>‹#›</a:t>
            </a:fld>
            <a:endParaRPr lang="en-US" altLang="en-US"/>
          </a:p>
        </p:txBody>
      </p:sp>
    </p:spTree>
    <p:extLst>
      <p:ext uri="{BB962C8B-B14F-4D97-AF65-F5344CB8AC3E}">
        <p14:creationId xmlns:p14="http://schemas.microsoft.com/office/powerpoint/2010/main" val="246860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3E9F15-CEE5-485D-9681-3F69F34A18E7}" type="slidenum">
              <a:rPr lang="en-US" altLang="en-US"/>
              <a:pPr>
                <a:defRPr/>
              </a:pPr>
              <a:t>‹#›</a:t>
            </a:fld>
            <a:endParaRPr lang="en-US" altLang="en-US"/>
          </a:p>
        </p:txBody>
      </p:sp>
    </p:spTree>
    <p:extLst>
      <p:ext uri="{BB962C8B-B14F-4D97-AF65-F5344CB8AC3E}">
        <p14:creationId xmlns:p14="http://schemas.microsoft.com/office/powerpoint/2010/main" val="400307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12800"/>
            <a:ext cx="1457325"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812800"/>
            <a:ext cx="4257675"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68BB55B-391D-4DA9-B6A8-6C09460ACB7B}" type="slidenum">
              <a:rPr lang="en-US" altLang="en-US"/>
              <a:pPr>
                <a:defRPr/>
              </a:pPr>
              <a:t>‹#›</a:t>
            </a:fld>
            <a:endParaRPr lang="en-US" altLang="en-US"/>
          </a:p>
        </p:txBody>
      </p:sp>
    </p:spTree>
    <p:extLst>
      <p:ext uri="{BB962C8B-B14F-4D97-AF65-F5344CB8AC3E}">
        <p14:creationId xmlns:p14="http://schemas.microsoft.com/office/powerpoint/2010/main" val="178462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FBB13D8-6699-4F9D-AA2F-C76C8B8E394B}" type="slidenum">
              <a:rPr lang="en-US" altLang="en-US"/>
              <a:pPr>
                <a:defRPr/>
              </a:pPr>
              <a:t>‹#›</a:t>
            </a:fld>
            <a:endParaRPr lang="en-US" altLang="en-US"/>
          </a:p>
        </p:txBody>
      </p:sp>
    </p:spTree>
    <p:extLst>
      <p:ext uri="{BB962C8B-B14F-4D97-AF65-F5344CB8AC3E}">
        <p14:creationId xmlns:p14="http://schemas.microsoft.com/office/powerpoint/2010/main" val="117829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74243C7-97C3-4D26-972F-F745CE929FF6}" type="slidenum">
              <a:rPr lang="en-US" altLang="en-US"/>
              <a:pPr>
                <a:defRPr/>
              </a:pPr>
              <a:t>‹#›</a:t>
            </a:fld>
            <a:endParaRPr lang="en-US" altLang="en-US"/>
          </a:p>
        </p:txBody>
      </p:sp>
    </p:spTree>
    <p:extLst>
      <p:ext uri="{BB962C8B-B14F-4D97-AF65-F5344CB8AC3E}">
        <p14:creationId xmlns:p14="http://schemas.microsoft.com/office/powerpoint/2010/main" val="344620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65DD0D1-2371-4F2B-AC50-FA9A755FA42E}" type="slidenum">
              <a:rPr lang="en-US" altLang="en-US"/>
              <a:pPr>
                <a:defRPr/>
              </a:pPr>
              <a:t>‹#›</a:t>
            </a:fld>
            <a:endParaRPr lang="en-US" altLang="en-US"/>
          </a:p>
        </p:txBody>
      </p:sp>
    </p:spTree>
    <p:extLst>
      <p:ext uri="{BB962C8B-B14F-4D97-AF65-F5344CB8AC3E}">
        <p14:creationId xmlns:p14="http://schemas.microsoft.com/office/powerpoint/2010/main" val="267187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E4A9CA4F-93A9-4776-B2BF-154581E1DEA4}" type="slidenum">
              <a:rPr lang="en-US" altLang="en-US"/>
              <a:pPr>
                <a:defRPr/>
              </a:pPr>
              <a:t>‹#›</a:t>
            </a:fld>
            <a:endParaRPr lang="en-US" altLang="en-US"/>
          </a:p>
        </p:txBody>
      </p:sp>
    </p:spTree>
    <p:extLst>
      <p:ext uri="{BB962C8B-B14F-4D97-AF65-F5344CB8AC3E}">
        <p14:creationId xmlns:p14="http://schemas.microsoft.com/office/powerpoint/2010/main" val="77328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F2DF524E-2E90-459E-830C-1080BF00B34E}" type="slidenum">
              <a:rPr lang="en-US" altLang="en-US"/>
              <a:pPr>
                <a:defRPr/>
              </a:pPr>
              <a:t>‹#›</a:t>
            </a:fld>
            <a:endParaRPr lang="en-US" altLang="en-US"/>
          </a:p>
        </p:txBody>
      </p:sp>
    </p:spTree>
    <p:extLst>
      <p:ext uri="{BB962C8B-B14F-4D97-AF65-F5344CB8AC3E}">
        <p14:creationId xmlns:p14="http://schemas.microsoft.com/office/powerpoint/2010/main" val="390113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A3FB3E-711F-4317-9855-7AB82B05BF1D}" type="slidenum">
              <a:rPr lang="en-US" altLang="en-US"/>
              <a:pPr>
                <a:defRPr/>
              </a:pPr>
              <a:t>‹#›</a:t>
            </a:fld>
            <a:endParaRPr lang="en-US" altLang="en-US"/>
          </a:p>
        </p:txBody>
      </p:sp>
    </p:spTree>
    <p:extLst>
      <p:ext uri="{BB962C8B-B14F-4D97-AF65-F5344CB8AC3E}">
        <p14:creationId xmlns:p14="http://schemas.microsoft.com/office/powerpoint/2010/main" val="111372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BDA07B6-02E6-40EF-AA26-EE47D4A1D2E9}" type="slidenum">
              <a:rPr lang="en-US" altLang="en-US"/>
              <a:pPr>
                <a:defRPr/>
              </a:pPr>
              <a:t>‹#›</a:t>
            </a:fld>
            <a:endParaRPr lang="en-US" altLang="en-US"/>
          </a:p>
        </p:txBody>
      </p:sp>
    </p:spTree>
    <p:extLst>
      <p:ext uri="{BB962C8B-B14F-4D97-AF65-F5344CB8AC3E}">
        <p14:creationId xmlns:p14="http://schemas.microsoft.com/office/powerpoint/2010/main" val="387087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C6C1D2C-1D86-46DA-A687-70F18B3C77C1}" type="slidenum">
              <a:rPr lang="en-US" altLang="en-US"/>
              <a:pPr>
                <a:defRPr/>
              </a:pPr>
              <a:t>‹#›</a:t>
            </a:fld>
            <a:endParaRPr lang="en-US" altLang="en-US"/>
          </a:p>
        </p:txBody>
      </p:sp>
    </p:spTree>
    <p:extLst>
      <p:ext uri="{BB962C8B-B14F-4D97-AF65-F5344CB8AC3E}">
        <p14:creationId xmlns:p14="http://schemas.microsoft.com/office/powerpoint/2010/main" val="126837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12800"/>
            <a:ext cx="5829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pPr>
              <a:defRPr/>
            </a:pPr>
            <a:endParaRPr lang="en-US" altLang="en-US"/>
          </a:p>
        </p:txBody>
      </p:sp>
      <p:sp>
        <p:nvSpPr>
          <p:cNvPr id="1029" name="Rectangle 5"/>
          <p:cNvSpPr>
            <a:spLocks noGrp="1" noChangeArrowheads="1"/>
          </p:cNvSpPr>
          <p:nvPr>
            <p:ph type="ftr" sz="quarter" idx="3"/>
          </p:nvPr>
        </p:nvSpPr>
        <p:spPr bwMode="auto">
          <a:xfrm>
            <a:off x="2343150" y="8331200"/>
            <a:ext cx="21717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491490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9B1BC5F3-4457-4370-82B2-3A1042738D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8"/>
          <p:cNvSpPr txBox="1">
            <a:spLocks noChangeArrowheads="1"/>
          </p:cNvSpPr>
          <p:nvPr/>
        </p:nvSpPr>
        <p:spPr bwMode="auto">
          <a:xfrm>
            <a:off x="457200" y="4572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p:txBody>
      </p:sp>
      <p:sp>
        <p:nvSpPr>
          <p:cNvPr id="4099" name="Rectangle 2"/>
          <p:cNvSpPr>
            <a:spLocks noChangeArrowheads="1"/>
          </p:cNvSpPr>
          <p:nvPr/>
        </p:nvSpPr>
        <p:spPr bwMode="auto">
          <a:xfrm>
            <a:off x="838200" y="304800"/>
            <a:ext cx="5105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libri" panose="020F0502020204030204" pitchFamily="34" charset="0"/>
                <a:cs typeface="Calibri" panose="020F0502020204030204" pitchFamily="34" charset="0"/>
              </a:rPr>
              <a:t>First Letter of your last name: D</a:t>
            </a:r>
          </a:p>
          <a:p>
            <a:pPr eaLnBrk="1" hangingPunct="1">
              <a:spcBef>
                <a:spcPct val="0"/>
              </a:spcBef>
              <a:buFontTx/>
              <a:buNone/>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pPr>
            <a:r>
              <a:rPr lang="en-US" altLang="en-US" sz="1200" dirty="0">
                <a:latin typeface="Calibri" panose="020F0502020204030204" pitchFamily="34" charset="0"/>
                <a:cs typeface="Calibri" panose="020F0502020204030204" pitchFamily="34" charset="0"/>
              </a:rPr>
              <a:t>Your Full Name: Wyatt Duberstein</a:t>
            </a:r>
          </a:p>
          <a:p>
            <a:pPr eaLnBrk="1" hangingPunct="1">
              <a:spcBef>
                <a:spcPct val="0"/>
              </a:spcBef>
              <a:buFontTx/>
              <a:buNone/>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pPr>
            <a:r>
              <a:rPr lang="en-US" altLang="en-US" sz="1200" dirty="0">
                <a:latin typeface="Calibri" panose="020F0502020204030204" pitchFamily="34" charset="0"/>
                <a:cs typeface="Calibri" panose="020F0502020204030204" pitchFamily="34" charset="0"/>
              </a:rPr>
              <a:t>I promise I do not cheat on the exam. Your initial: WD</a:t>
            </a:r>
          </a:p>
          <a:p>
            <a:pPr eaLnBrk="1" hangingPunct="1">
              <a:spcBef>
                <a:spcPct val="0"/>
              </a:spcBef>
              <a:buFontTx/>
              <a:buNone/>
            </a:pPr>
            <a:endParaRPr lang="en-US" altLang="en-US" sz="1200" dirty="0">
              <a:latin typeface="Calibri" panose="020F0502020204030204" pitchFamily="34" charset="0"/>
              <a:cs typeface="Calibri" panose="020F0502020204030204" pitchFamily="34" charset="0"/>
            </a:endParaRPr>
          </a:p>
        </p:txBody>
      </p:sp>
      <p:sp>
        <p:nvSpPr>
          <p:cNvPr id="4100" name="Rectangle 3"/>
          <p:cNvSpPr>
            <a:spLocks noChangeArrowheads="1"/>
          </p:cNvSpPr>
          <p:nvPr/>
        </p:nvSpPr>
        <p:spPr bwMode="auto">
          <a:xfrm>
            <a:off x="952500" y="2035175"/>
            <a:ext cx="487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pPr>
            <a:r>
              <a:rPr lang="en-US" altLang="en-US" sz="1600" b="1">
                <a:latin typeface="Calibri" panose="020F0502020204030204" pitchFamily="34" charset="0"/>
                <a:cs typeface="Calibri" panose="020F0502020204030204" pitchFamily="34" charset="0"/>
              </a:rPr>
              <a:t>COM S 363: Exam 1</a:t>
            </a:r>
            <a:endParaRPr lang="en-US" altLang="en-US" sz="1600">
              <a:latin typeface="Calibri" panose="020F0502020204030204" pitchFamily="34" charset="0"/>
              <a:cs typeface="Calibri" panose="020F0502020204030204" pitchFamily="34" charset="0"/>
            </a:endParaRPr>
          </a:p>
        </p:txBody>
      </p:sp>
      <p:sp>
        <p:nvSpPr>
          <p:cNvPr id="4101" name="Rectangle 29"/>
          <p:cNvSpPr>
            <a:spLocks noChangeArrowheads="1"/>
          </p:cNvSpPr>
          <p:nvPr/>
        </p:nvSpPr>
        <p:spPr bwMode="auto">
          <a:xfrm>
            <a:off x="803275" y="2667000"/>
            <a:ext cx="5486400" cy="1754188"/>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1200" b="1" dirty="0">
                <a:latin typeface="Calibri" panose="020F0502020204030204" pitchFamily="34" charset="0"/>
                <a:cs typeface="Calibri" panose="020F0502020204030204" pitchFamily="34" charset="0"/>
              </a:rPr>
              <a:t>NOTES: </a:t>
            </a: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b="1" dirty="0">
                <a:latin typeface="Calibri" panose="020F0502020204030204" pitchFamily="34" charset="0"/>
                <a:cs typeface="Calibri" panose="020F0502020204030204" pitchFamily="34" charset="0"/>
              </a:rPr>
              <a:t> </a:t>
            </a:r>
            <a:endParaRPr lang="en-US" altLang="en-US" sz="1200" dirty="0">
              <a:latin typeface="Calibri" panose="020F0502020204030204" pitchFamily="34" charset="0"/>
              <a:cs typeface="Calibri" panose="020F0502020204030204" pitchFamily="34" charset="0"/>
            </a:endParaRP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This is an open book open note exam.</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You must work by yourself, without discussing with anyone else except TAs or instructors. </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You can handwrite, but you are strongly encouraged to type/draw on these slides directly. Some shapes may be given for your convenience.  </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If more spaces are needed, you can create new slides.  </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Submit your file in PDF format.</a:t>
            </a:r>
          </a:p>
        </p:txBody>
      </p:sp>
      <p:graphicFrame>
        <p:nvGraphicFramePr>
          <p:cNvPr id="6" name="Table 5"/>
          <p:cNvGraphicFramePr>
            <a:graphicFrameLocks noGrp="1"/>
          </p:cNvGraphicFramePr>
          <p:nvPr/>
        </p:nvGraphicFramePr>
        <p:xfrm>
          <a:off x="1219200" y="4822825"/>
          <a:ext cx="4572000" cy="1857375"/>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147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Problem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Max Points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Points</a:t>
                      </a:r>
                      <a:endParaRPr kumimoji="0" lang="en-US" altLang="en-US" sz="14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40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30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30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Total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100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128" name="Rectangle 33"/>
          <p:cNvSpPr>
            <a:spLocks noChangeArrowheads="1"/>
          </p:cNvSpPr>
          <p:nvPr/>
        </p:nvSpPr>
        <p:spPr bwMode="auto">
          <a:xfrm>
            <a:off x="6134100" y="76200"/>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8"/>
          <p:cNvSpPr txBox="1">
            <a:spLocks noChangeArrowheads="1"/>
          </p:cNvSpPr>
          <p:nvPr/>
        </p:nvSpPr>
        <p:spPr bwMode="auto">
          <a:xfrm>
            <a:off x="442913" y="685800"/>
            <a:ext cx="6096000" cy="6002338"/>
          </a:xfrm>
          <a:prstGeom prst="rect">
            <a:avLst/>
          </a:prstGeom>
          <a:noFill/>
          <a:ln>
            <a:noFill/>
          </a:ln>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 typeface="Times New Roman" panose="02020603050405020304" pitchFamily="18" charset="0"/>
              <a:buAutoNum type="arabicPeriod"/>
              <a:defRPr/>
            </a:pPr>
            <a:r>
              <a:rPr lang="en-US" altLang="en-US" sz="1200" dirty="0">
                <a:latin typeface="Calibri" panose="020F0502020204030204" pitchFamily="34" charset="0"/>
                <a:cs typeface="Calibri" panose="020F0502020204030204" pitchFamily="34" charset="0"/>
              </a:rPr>
              <a:t>(40 points) You are asked to design a database for Story County Airport to store the following information.</a:t>
            </a:r>
          </a:p>
          <a:p>
            <a:pPr lvl="1">
              <a:spcBef>
                <a:spcPct val="0"/>
              </a:spcBef>
              <a:buFont typeface="Arial" panose="020B0604020202020204" pitchFamily="34" charset="0"/>
              <a:buChar char="•"/>
              <a:defRPr/>
            </a:pPr>
            <a:r>
              <a:rPr lang="en-US" altLang="en-US" sz="1200" dirty="0">
                <a:latin typeface="Calibri" panose="020F0502020204030204" pitchFamily="34" charset="0"/>
                <a:cs typeface="Calibri" panose="020F0502020204030204" pitchFamily="34" charset="0"/>
              </a:rPr>
              <a:t>Each airplane is identified by a registration number and must be of a specific model. There can be several airplanes belonging to the same model. </a:t>
            </a:r>
          </a:p>
          <a:p>
            <a:pPr lvl="1">
              <a:spcBef>
                <a:spcPct val="0"/>
              </a:spcBef>
              <a:buFont typeface="Arial" panose="020B0604020202020204" pitchFamily="34" charset="0"/>
              <a:buChar char="•"/>
              <a:defRPr/>
            </a:pPr>
            <a:r>
              <a:rPr lang="en-US" altLang="en-US" sz="1200" dirty="0">
                <a:latin typeface="Calibri" panose="020F0502020204030204" pitchFamily="34" charset="0"/>
                <a:cs typeface="Calibri" panose="020F0502020204030204" pitchFamily="34" charset="0"/>
              </a:rPr>
              <a:t>Each plane model is identified by a model number (e.g., DC-10) and has a capacity, weight, and the amount of full-tank gas. It is possible that airport may have no airplane from certain models.</a:t>
            </a:r>
          </a:p>
          <a:p>
            <a:pPr lvl="1">
              <a:spcBef>
                <a:spcPct val="0"/>
              </a:spcBef>
              <a:buFont typeface="Arial" panose="020B0604020202020204" pitchFamily="34" charset="0"/>
              <a:buChar char="•"/>
              <a:defRPr/>
            </a:pPr>
            <a:r>
              <a:rPr lang="en-US" altLang="en-US" sz="1200" dirty="0">
                <a:latin typeface="Calibri" panose="020F0502020204030204" pitchFamily="34" charset="0"/>
                <a:cs typeface="Calibri" panose="020F0502020204030204" pitchFamily="34" charset="0"/>
              </a:rPr>
              <a:t>All airport employees (including technicians and traffic controllers) belong to one union. Store the union membership number of each employee along with his/her name, address, phone number, and salary. Each employee is uniquely identified by a social security number. Each technician is an expert on at least one plane model. His or her expertise may overlap with that of other technicians. Technicians must not be traffic controllers and vice versa.</a:t>
            </a:r>
          </a:p>
          <a:p>
            <a:pPr lvl="1">
              <a:spcBef>
                <a:spcPct val="0"/>
              </a:spcBef>
              <a:buFont typeface="Arial" panose="020B0604020202020204" pitchFamily="34" charset="0"/>
              <a:buChar char="•"/>
              <a:defRPr/>
            </a:pPr>
            <a:r>
              <a:rPr lang="en-US" altLang="en-US" sz="1200" dirty="0">
                <a:latin typeface="Calibri" panose="020F0502020204030204" pitchFamily="34" charset="0"/>
                <a:cs typeface="Calibri" panose="020F0502020204030204" pitchFamily="34" charset="0"/>
              </a:rPr>
              <a:t>Traffic controllers must have an annual medical examination. For each traffic controller, only the date of the most recent annual exam is to be stored.</a:t>
            </a:r>
          </a:p>
          <a:p>
            <a:pPr lvl="1">
              <a:spcBef>
                <a:spcPct val="0"/>
              </a:spcBef>
              <a:buFont typeface="Arial" panose="020B0604020202020204" pitchFamily="34" charset="0"/>
              <a:buChar char="•"/>
              <a:defRPr/>
            </a:pPr>
            <a:r>
              <a:rPr lang="en-US" altLang="en-US" sz="1200" dirty="0">
                <a:latin typeface="Calibri" panose="020F0502020204030204" pitchFamily="34" charset="0"/>
                <a:cs typeface="Calibri" panose="020F0502020204030204" pitchFamily="34" charset="0"/>
              </a:rPr>
              <a:t>The airport has a number of tests that are used periodically to ensure that airplanes are still airworthy. Each test has a Federal Aviation Administration (FAA) test number, a name, and a maximum possible score.</a:t>
            </a:r>
          </a:p>
          <a:p>
            <a:pPr lvl="1">
              <a:spcBef>
                <a:spcPct val="0"/>
              </a:spcBef>
              <a:buFont typeface="Arial" panose="020B0604020202020204" pitchFamily="34" charset="0"/>
              <a:buChar char="•"/>
              <a:defRPr/>
            </a:pPr>
            <a:r>
              <a:rPr lang="en-US" altLang="en-US" sz="1200" dirty="0">
                <a:latin typeface="Calibri" panose="020F0502020204030204" pitchFamily="34" charset="0"/>
                <a:cs typeface="Calibri" panose="020F0502020204030204" pitchFamily="34" charset="0"/>
              </a:rPr>
              <a:t>The FAA requires the airport to keep track of each time a given airplane is tested by a given technician using a given test (i.e., who conducted which test for which plane). It is possible that a test was conducted by multiple technicians, an airplane went through multiple tests, and a technician tested different airplanes. For each testing event, the information needed is the date, the number of hours the technician spent doing the test, and the score the airplane received on the test.</a:t>
            </a:r>
          </a:p>
          <a:p>
            <a:pPr marL="182880" lvl="1" indent="0">
              <a:spcBef>
                <a:spcPct val="0"/>
              </a:spcBef>
              <a:buFontTx/>
              <a:buNone/>
              <a:defRPr/>
            </a:pPr>
            <a:endParaRPr lang="en-US" altLang="en-US" sz="1200" dirty="0">
              <a:latin typeface="Calibri" panose="020F0502020204030204" pitchFamily="34" charset="0"/>
              <a:cs typeface="Calibri" panose="020F0502020204030204" pitchFamily="34" charset="0"/>
            </a:endParaRPr>
          </a:p>
          <a:p>
            <a:pPr marL="182880" lvl="1" indent="0">
              <a:spcBef>
                <a:spcPct val="0"/>
              </a:spcBef>
              <a:buFontTx/>
              <a:buNone/>
              <a:defRPr/>
            </a:pPr>
            <a:r>
              <a:rPr lang="en-US" altLang="en-US" sz="1200" dirty="0">
                <a:latin typeface="Calibri" panose="020F0502020204030204" pitchFamily="34" charset="0"/>
                <a:cs typeface="Calibri" panose="020F0502020204030204" pitchFamily="34" charset="0"/>
              </a:rPr>
              <a:t>Draw an ER diagram that captures all attributes of each entity set and each relationship set for the above requirements. Specify the key for each entity set and all the constraints for each relationship set. Specify any necessary overlap and covering constraints (in English). Use the ER notations introduced in our lectures. </a:t>
            </a:r>
          </a:p>
          <a:p>
            <a:pPr marL="182880" lvl="1" indent="0">
              <a:spcBef>
                <a:spcPct val="0"/>
              </a:spcBef>
              <a:buFontTx/>
              <a:buNone/>
              <a:defRPr/>
            </a:pPr>
            <a:endParaRPr lang="en-US" altLang="en-US" sz="1200" dirty="0">
              <a:latin typeface="Calibri" panose="020F0502020204030204" pitchFamily="34" charset="0"/>
              <a:cs typeface="Calibri" panose="020F0502020204030204" pitchFamily="34" charset="0"/>
            </a:endParaRPr>
          </a:p>
          <a:p>
            <a:pPr marL="182880" lvl="1" indent="0">
              <a:spcBef>
                <a:spcPct val="0"/>
              </a:spcBef>
              <a:buFontTx/>
              <a:buNone/>
              <a:defRPr/>
            </a:pPr>
            <a:r>
              <a:rPr lang="en-US" altLang="en-US" sz="1200" dirty="0">
                <a:latin typeface="Calibri" panose="020F0502020204030204" pitchFamily="34" charset="0"/>
                <a:cs typeface="Calibri" panose="020F0502020204030204" pitchFamily="34" charset="0"/>
              </a:rPr>
              <a:t>Please draw your diagram in the next slide. The notations below are provided for your convenience. They are not meant to be complete, nor will you need all of them. </a:t>
            </a:r>
          </a:p>
        </p:txBody>
      </p:sp>
      <p:sp>
        <p:nvSpPr>
          <p:cNvPr id="5123" name="Rectangle 2"/>
          <p:cNvSpPr>
            <a:spLocks noChangeArrowheads="1"/>
          </p:cNvSpPr>
          <p:nvPr/>
        </p:nvSpPr>
        <p:spPr bwMode="auto">
          <a:xfrm>
            <a:off x="6134100" y="76200"/>
            <a:ext cx="5508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1</a:t>
            </a:r>
          </a:p>
        </p:txBody>
      </p:sp>
      <p:sp>
        <p:nvSpPr>
          <p:cNvPr id="5124" name="Freeform 6"/>
          <p:cNvSpPr>
            <a:spLocks/>
          </p:cNvSpPr>
          <p:nvPr/>
        </p:nvSpPr>
        <p:spPr bwMode="auto">
          <a:xfrm>
            <a:off x="990600" y="7219950"/>
            <a:ext cx="915988" cy="354013"/>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 name="Freeform 7"/>
          <p:cNvSpPr>
            <a:spLocks/>
          </p:cNvSpPr>
          <p:nvPr/>
        </p:nvSpPr>
        <p:spPr bwMode="auto">
          <a:xfrm>
            <a:off x="973138" y="8091488"/>
            <a:ext cx="1039812" cy="385762"/>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126" name="Freeform 22"/>
          <p:cNvSpPr>
            <a:spLocks/>
          </p:cNvSpPr>
          <p:nvPr/>
        </p:nvSpPr>
        <p:spPr bwMode="auto">
          <a:xfrm>
            <a:off x="4878388" y="8018463"/>
            <a:ext cx="627062" cy="431800"/>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pPr>
            <a:r>
              <a:rPr lang="en-US" altLang="en-US" sz="1600">
                <a:latin typeface="Cambria" panose="02040503050406030204" pitchFamily="18" charset="0"/>
              </a:rPr>
              <a:t>isa</a:t>
            </a:r>
          </a:p>
        </p:txBody>
      </p:sp>
      <p:sp>
        <p:nvSpPr>
          <p:cNvPr id="5127" name="Freeform 8"/>
          <p:cNvSpPr>
            <a:spLocks/>
          </p:cNvSpPr>
          <p:nvPr/>
        </p:nvSpPr>
        <p:spPr bwMode="auto">
          <a:xfrm>
            <a:off x="2819400" y="8001000"/>
            <a:ext cx="1219200" cy="685800"/>
          </a:xfrm>
          <a:custGeom>
            <a:avLst/>
            <a:gdLst>
              <a:gd name="T0" fmla="*/ 0 w 931"/>
              <a:gd name="T1" fmla="*/ 2147483646 h 550"/>
              <a:gd name="T2" fmla="*/ 2147483646 w 931"/>
              <a:gd name="T3" fmla="*/ 0 h 550"/>
              <a:gd name="T4" fmla="*/ 2147483646 w 931"/>
              <a:gd name="T5" fmla="*/ 2147483646 h 550"/>
              <a:gd name="T6" fmla="*/ 2147483646 w 931"/>
              <a:gd name="T7" fmla="*/ 2147483646 h 550"/>
              <a:gd name="T8" fmla="*/ 0 w 931"/>
              <a:gd name="T9" fmla="*/ 2147483646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128" name="Line 18"/>
          <p:cNvSpPr>
            <a:spLocks noChangeShapeType="1"/>
          </p:cNvSpPr>
          <p:nvPr/>
        </p:nvSpPr>
        <p:spPr bwMode="auto">
          <a:xfrm flipV="1">
            <a:off x="4783138" y="7151688"/>
            <a:ext cx="819150" cy="0"/>
          </a:xfrm>
          <a:prstGeom prst="line">
            <a:avLst/>
          </a:prstGeom>
          <a:noFill/>
          <a:ln w="127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Line 18"/>
          <p:cNvSpPr>
            <a:spLocks noChangeShapeType="1"/>
          </p:cNvSpPr>
          <p:nvPr/>
        </p:nvSpPr>
        <p:spPr bwMode="auto">
          <a:xfrm flipV="1">
            <a:off x="4805363" y="7567613"/>
            <a:ext cx="8191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TextBox 41"/>
          <p:cNvSpPr txBox="1">
            <a:spLocks noChangeArrowheads="1"/>
          </p:cNvSpPr>
          <p:nvPr/>
        </p:nvSpPr>
        <p:spPr bwMode="auto">
          <a:xfrm>
            <a:off x="3200400" y="7396163"/>
            <a:ext cx="26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mbria" panose="02040503050406030204" pitchFamily="18" charset="0"/>
              </a:rPr>
              <a:t>u</a:t>
            </a:r>
          </a:p>
        </p:txBody>
      </p:sp>
      <p:sp>
        <p:nvSpPr>
          <p:cNvPr id="5131" name="TextBox 43"/>
          <p:cNvSpPr txBox="1">
            <a:spLocks noChangeArrowheads="1"/>
          </p:cNvSpPr>
          <p:nvPr/>
        </p:nvSpPr>
        <p:spPr bwMode="auto">
          <a:xfrm>
            <a:off x="3178175" y="7023100"/>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mbria" panose="02040503050406030204" pitchFamily="18" charset="0"/>
              </a:rPr>
              <a:t>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134100" y="76200"/>
            <a:ext cx="5730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2</a:t>
            </a:r>
          </a:p>
        </p:txBody>
      </p:sp>
      <p:sp>
        <p:nvSpPr>
          <p:cNvPr id="6147" name="TextBox 1"/>
          <p:cNvSpPr txBox="1">
            <a:spLocks noChangeArrowheads="1"/>
          </p:cNvSpPr>
          <p:nvPr/>
        </p:nvSpPr>
        <p:spPr bwMode="auto">
          <a:xfrm>
            <a:off x="2133600" y="457200"/>
            <a:ext cx="2351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libri" panose="020F0502020204030204" pitchFamily="34" charset="0"/>
                <a:cs typeface="Calibri" panose="020F0502020204030204" pitchFamily="34" charset="0"/>
              </a:rPr>
              <a:t>Draw your ER diagram on this slide</a:t>
            </a:r>
            <a:endParaRPr lang="en-US" altLang="en-US" sz="1200">
              <a:latin typeface="Comic Sans MS" panose="030F0702030302020204" pitchFamily="66" charset="0"/>
              <a:cs typeface="Calibri"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BF1AC463-A32C-459C-8722-990250832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 y="1143000"/>
            <a:ext cx="6858000" cy="46297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8"/>
          <p:cNvSpPr txBox="1">
            <a:spLocks noChangeArrowheads="1"/>
          </p:cNvSpPr>
          <p:nvPr/>
        </p:nvSpPr>
        <p:spPr bwMode="auto">
          <a:xfrm>
            <a:off x="304800" y="685800"/>
            <a:ext cx="624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 typeface="Times New Roman" panose="02020603050405020304" pitchFamily="18" charset="0"/>
              <a:buAutoNum type="arabicPeriod" startAt="2"/>
            </a:pPr>
            <a:r>
              <a:rPr lang="en-US" altLang="en-US" sz="1200">
                <a:latin typeface="Calibri" panose="020F0502020204030204" pitchFamily="34" charset="0"/>
                <a:cs typeface="Calibri" panose="020F0502020204030204" pitchFamily="34" charset="0"/>
              </a:rPr>
              <a:t>(30 points) Convert the following E-R diagram into a set of relations. For each relation, use SQL's "create table" to specify its name, attributes, and constraints (i.e., key, primary key, and foreign key). You have the flexibility to specify types for the attributes, but you will lose points if your grader thinks it does not make sense (e.g., defining “title” as num).  </a:t>
            </a:r>
          </a:p>
        </p:txBody>
      </p:sp>
      <p:sp>
        <p:nvSpPr>
          <p:cNvPr id="7171" name="Rectangle 2"/>
          <p:cNvSpPr>
            <a:spLocks noChangeArrowheads="1"/>
          </p:cNvSpPr>
          <p:nvPr/>
        </p:nvSpPr>
        <p:spPr bwMode="auto">
          <a:xfrm>
            <a:off x="6134100" y="76200"/>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3</a:t>
            </a:r>
          </a:p>
        </p:txBody>
      </p:sp>
      <p:pic>
        <p:nvPicPr>
          <p:cNvPr id="7172"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54911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1"/>
          <p:cNvSpPr>
            <a:spLocks noChangeArrowheads="1"/>
          </p:cNvSpPr>
          <p:nvPr/>
        </p:nvSpPr>
        <p:spPr bwMode="auto">
          <a:xfrm>
            <a:off x="1752600" y="5562600"/>
            <a:ext cx="342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400">
                <a:latin typeface="Calibri" panose="020F0502020204030204" pitchFamily="34" charset="0"/>
                <a:cs typeface="Calibri" panose="020F0502020204030204" pitchFamily="34" charset="0"/>
              </a:rPr>
              <a:t>Write your answers on the next slide. </a:t>
            </a:r>
            <a:endParaRPr lang="en-US" altLang="en-US" sz="1400">
              <a:latin typeface="Comic Sans MS" panose="030F0702030302020204" pitchFamily="66"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134100" y="76200"/>
            <a:ext cx="5730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4</a:t>
            </a:r>
          </a:p>
        </p:txBody>
      </p:sp>
      <p:sp>
        <p:nvSpPr>
          <p:cNvPr id="8195" name="TextBox 1"/>
          <p:cNvSpPr txBox="1">
            <a:spLocks noChangeArrowheads="1"/>
          </p:cNvSpPr>
          <p:nvPr/>
        </p:nvSpPr>
        <p:spPr bwMode="auto">
          <a:xfrm>
            <a:off x="2209800" y="322263"/>
            <a:ext cx="2179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a:latin typeface="Calibri" panose="020F0502020204030204" pitchFamily="34" charset="0"/>
                <a:cs typeface="Calibri" panose="020F0502020204030204" pitchFamily="34" charset="0"/>
              </a:rPr>
              <a:t>Write your answers on this slide</a:t>
            </a:r>
            <a:endParaRPr lang="en-US" altLang="en-US" sz="1200">
              <a:latin typeface="Comic Sans MS" panose="030F0702030302020204" pitchFamily="66" charset="0"/>
              <a:cs typeface="Calibri" panose="020F0502020204030204" pitchFamily="34" charset="0"/>
            </a:endParaRPr>
          </a:p>
        </p:txBody>
      </p:sp>
      <p:pic>
        <p:nvPicPr>
          <p:cNvPr id="5" name="Picture 4">
            <a:extLst>
              <a:ext uri="{FF2B5EF4-FFF2-40B4-BE49-F238E27FC236}">
                <a16:creationId xmlns:a16="http://schemas.microsoft.com/office/drawing/2014/main" id="{180CBB88-C071-4D9B-9558-79D2EBF059C5}"/>
              </a:ext>
            </a:extLst>
          </p:cNvPr>
          <p:cNvPicPr>
            <a:picLocks noChangeAspect="1"/>
          </p:cNvPicPr>
          <p:nvPr/>
        </p:nvPicPr>
        <p:blipFill>
          <a:blip r:embed="rId2"/>
          <a:stretch>
            <a:fillRect/>
          </a:stretch>
        </p:blipFill>
        <p:spPr>
          <a:xfrm>
            <a:off x="1557337" y="676275"/>
            <a:ext cx="3743325" cy="7791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38"/>
          <p:cNvSpPr txBox="1">
            <a:spLocks noRot="1" noChangeAspect="1" noMove="1" noResize="1" noEditPoints="1" noAdjustHandles="1" noChangeArrowheads="1" noChangeShapeType="1" noTextEdit="1"/>
          </p:cNvSpPr>
          <p:nvPr/>
        </p:nvSpPr>
        <p:spPr bwMode="auto">
          <a:xfrm>
            <a:off x="457200" y="388938"/>
            <a:ext cx="5943600" cy="1384995"/>
          </a:xfrm>
          <a:prstGeom prst="rect">
            <a:avLst/>
          </a:prstGeom>
          <a:blipFill>
            <a:blip r:embed="rId2"/>
            <a:stretch>
              <a:fillRect l="-103" t="-881" b="-264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noFill/>
              </a:rPr>
              <a:t> </a:t>
            </a:r>
          </a:p>
        </p:txBody>
      </p:sp>
      <p:sp>
        <p:nvSpPr>
          <p:cNvPr id="9219" name="Rectangle 3"/>
          <p:cNvSpPr>
            <a:spLocks noChangeArrowheads="1"/>
          </p:cNvSpPr>
          <p:nvPr/>
        </p:nvSpPr>
        <p:spPr bwMode="auto">
          <a:xfrm>
            <a:off x="6134100" y="76200"/>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5</a:t>
            </a:r>
          </a:p>
        </p:txBody>
      </p:sp>
      <p:sp>
        <p:nvSpPr>
          <p:cNvPr id="9220" name="Rectangle 1"/>
          <p:cNvSpPr>
            <a:spLocks noChangeArrowheads="1"/>
          </p:cNvSpPr>
          <p:nvPr/>
        </p:nvSpPr>
        <p:spPr bwMode="auto">
          <a:xfrm>
            <a:off x="706438" y="4114800"/>
            <a:ext cx="5181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libri" panose="020F0502020204030204" pitchFamily="34" charset="0"/>
                <a:cs typeface="Calibri" panose="020F0502020204030204" pitchFamily="34" charset="0"/>
              </a:rPr>
              <a:t>3) (8 points)  find the names of students who have not registered any course</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p:txBody>
      </p:sp>
      <p:sp>
        <p:nvSpPr>
          <p:cNvPr id="9221" name="Rectangle 1"/>
          <p:cNvSpPr>
            <a:spLocks noChangeArrowheads="1"/>
          </p:cNvSpPr>
          <p:nvPr/>
        </p:nvSpPr>
        <p:spPr bwMode="auto">
          <a:xfrm>
            <a:off x="685800" y="1862138"/>
            <a:ext cx="5029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228600" indent="-228600" eaLnBrk="1" hangingPunct="1">
              <a:spcBef>
                <a:spcPct val="0"/>
              </a:spcBef>
              <a:buFontTx/>
              <a:buAutoNum type="arabicParenR"/>
            </a:pPr>
            <a:r>
              <a:rPr lang="en-US" altLang="en-US" sz="1200" dirty="0">
                <a:latin typeface="Calibri" panose="020F0502020204030204" pitchFamily="34" charset="0"/>
                <a:cs typeface="Calibri" panose="020F0502020204030204" pitchFamily="34" charset="0"/>
              </a:rPr>
              <a:t>(6 points)  find the names of students who registered COMS363</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t>
            </a:r>
          </a:p>
          <a:p>
            <a:pPr algn="ctr" eaLnBrk="1" hangingPunct="1">
              <a:spcBef>
                <a:spcPct val="0"/>
              </a:spcBef>
              <a:buNone/>
            </a:pP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p:txBody>
      </p:sp>
      <p:sp>
        <p:nvSpPr>
          <p:cNvPr id="9222" name="Rectangle 1"/>
          <p:cNvSpPr>
            <a:spLocks noChangeArrowheads="1"/>
          </p:cNvSpPr>
          <p:nvPr/>
        </p:nvSpPr>
        <p:spPr bwMode="auto">
          <a:xfrm>
            <a:off x="685800" y="2971800"/>
            <a:ext cx="5486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libri" panose="020F0502020204030204" pitchFamily="34" charset="0"/>
                <a:cs typeface="Calibri" panose="020F0502020204030204" pitchFamily="34" charset="0"/>
              </a:rPr>
              <a:t>2) (6 points)  find the names of students who registered in COMS363 in Spring2021</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p:txBody>
      </p:sp>
      <p:sp>
        <p:nvSpPr>
          <p:cNvPr id="9223" name="Rectangle 1"/>
          <p:cNvSpPr>
            <a:spLocks noChangeArrowheads="1"/>
          </p:cNvSpPr>
          <p:nvPr/>
        </p:nvSpPr>
        <p:spPr bwMode="auto">
          <a:xfrm>
            <a:off x="685800" y="5418138"/>
            <a:ext cx="58467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libri" panose="020F0502020204030204" pitchFamily="34" charset="0"/>
                <a:cs typeface="Calibri" panose="020F0502020204030204" pitchFamily="34" charset="0"/>
              </a:rPr>
              <a:t>4) (5 points)</a:t>
            </a:r>
          </a:p>
          <a:p>
            <a:pPr eaLnBrk="1" hangingPunct="1">
              <a:spcBef>
                <a:spcPct val="0"/>
              </a:spcBef>
              <a:buFontTx/>
              <a:buNone/>
            </a:pPr>
            <a:r>
              <a:rPr lang="en-US" altLang="en-US" sz="1200" dirty="0">
                <a:latin typeface="Calibri" panose="020F0502020204030204" pitchFamily="34" charset="0"/>
                <a:cs typeface="Calibri" panose="020F0502020204030204" pitchFamily="34" charset="0"/>
              </a:rPr>
              <a:t>select </a:t>
            </a:r>
            <a:r>
              <a:rPr lang="en-US" altLang="en-US" sz="1200" dirty="0" err="1">
                <a:latin typeface="Calibri" panose="020F0502020204030204" pitchFamily="34" charset="0"/>
                <a:cs typeface="Calibri" panose="020F0502020204030204" pitchFamily="34" charset="0"/>
              </a:rPr>
              <a:t>s.sname</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from students s, register r</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where </a:t>
            </a:r>
            <a:r>
              <a:rPr lang="en-US" altLang="en-US" sz="1200" dirty="0" err="1">
                <a:latin typeface="Calibri" panose="020F0502020204030204" pitchFamily="34" charset="0"/>
                <a:cs typeface="Calibri" panose="020F0502020204030204" pitchFamily="34" charset="0"/>
              </a:rPr>
              <a:t>s.sid</a:t>
            </a:r>
            <a:r>
              <a:rPr lang="en-US" altLang="en-US" sz="1200" dirty="0">
                <a:latin typeface="Calibri" panose="020F0502020204030204" pitchFamily="34" charset="0"/>
                <a:cs typeface="Calibri" panose="020F0502020204030204" pitchFamily="34" charset="0"/>
              </a:rPr>
              <a:t> = </a:t>
            </a:r>
            <a:r>
              <a:rPr lang="en-US" altLang="en-US" sz="1200" dirty="0" err="1">
                <a:latin typeface="Calibri" panose="020F0502020204030204" pitchFamily="34" charset="0"/>
                <a:cs typeface="Calibri" panose="020F0502020204030204" pitchFamily="34" charset="0"/>
              </a:rPr>
              <a:t>r.sid</a:t>
            </a:r>
            <a:r>
              <a:rPr lang="en-US" altLang="en-US" sz="1200" dirty="0">
                <a:latin typeface="Calibri" panose="020F0502020204030204" pitchFamily="34" charset="0"/>
                <a:cs typeface="Calibri" panose="020F0502020204030204" pitchFamily="34" charset="0"/>
              </a:rPr>
              <a:t> and (</a:t>
            </a:r>
            <a:r>
              <a:rPr lang="en-US" altLang="en-US" sz="1200" dirty="0" err="1">
                <a:latin typeface="Calibri" panose="020F0502020204030204" pitchFamily="34" charset="0"/>
                <a:cs typeface="Calibri" panose="020F0502020204030204" pitchFamily="34" charset="0"/>
              </a:rPr>
              <a:t>r.semester</a:t>
            </a:r>
            <a:r>
              <a:rPr lang="en-US" altLang="en-US" sz="1200" dirty="0">
                <a:latin typeface="Calibri" panose="020F0502020204030204" pitchFamily="34" charset="0"/>
                <a:cs typeface="Calibri" panose="020F0502020204030204" pitchFamily="34" charset="0"/>
              </a:rPr>
              <a:t> = "FALL2015" or </a:t>
            </a:r>
            <a:r>
              <a:rPr lang="en-US" altLang="en-US" sz="1200" dirty="0" err="1">
                <a:latin typeface="Calibri" panose="020F0502020204030204" pitchFamily="34" charset="0"/>
                <a:cs typeface="Calibri" panose="020F0502020204030204" pitchFamily="34" charset="0"/>
              </a:rPr>
              <a:t>r.semester</a:t>
            </a:r>
            <a:r>
              <a:rPr lang="en-US" altLang="en-US" sz="1200" dirty="0">
                <a:latin typeface="Calibri" panose="020F0502020204030204" pitchFamily="34" charset="0"/>
                <a:cs typeface="Calibri" panose="020F0502020204030204" pitchFamily="34" charset="0"/>
              </a:rPr>
              <a:t>="SPRING2015");</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p:txBody>
      </p:sp>
      <p:sp>
        <p:nvSpPr>
          <p:cNvPr id="9224" name="Rectangle 1"/>
          <p:cNvSpPr>
            <a:spLocks noChangeArrowheads="1"/>
          </p:cNvSpPr>
          <p:nvPr/>
        </p:nvSpPr>
        <p:spPr bwMode="auto">
          <a:xfrm>
            <a:off x="762000" y="7258050"/>
            <a:ext cx="548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200" dirty="0">
                <a:latin typeface="Calibri" panose="020F0502020204030204" pitchFamily="34" charset="0"/>
                <a:cs typeface="Calibri" panose="020F0502020204030204" pitchFamily="34" charset="0"/>
              </a:rPr>
              <a:t>5) (5 points)</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select distinct </a:t>
            </a:r>
            <a:r>
              <a:rPr lang="en-US" altLang="en-US" sz="1200" dirty="0" err="1">
                <a:latin typeface="Calibri" panose="020F0502020204030204" pitchFamily="34" charset="0"/>
                <a:cs typeface="Calibri" panose="020F0502020204030204" pitchFamily="34" charset="0"/>
              </a:rPr>
              <a:t>c.cname</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from courses c;</a:t>
            </a: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6A9C1ED-43FE-45C3-B8B5-F871D311F7CF}"/>
              </a:ext>
            </a:extLst>
          </p:cNvPr>
          <p:cNvPicPr>
            <a:picLocks noChangeAspect="1"/>
          </p:cNvPicPr>
          <p:nvPr/>
        </p:nvPicPr>
        <p:blipFill>
          <a:blip r:embed="rId3"/>
          <a:stretch>
            <a:fillRect/>
          </a:stretch>
        </p:blipFill>
        <p:spPr>
          <a:xfrm>
            <a:off x="1305719" y="2147992"/>
            <a:ext cx="3789362" cy="723902"/>
          </a:xfrm>
          <a:prstGeom prst="rect">
            <a:avLst/>
          </a:prstGeom>
        </p:spPr>
      </p:pic>
      <p:pic>
        <p:nvPicPr>
          <p:cNvPr id="5" name="Picture 4">
            <a:extLst>
              <a:ext uri="{FF2B5EF4-FFF2-40B4-BE49-F238E27FC236}">
                <a16:creationId xmlns:a16="http://schemas.microsoft.com/office/drawing/2014/main" id="{CEACC6E8-92FB-4798-85B4-577C47370E18}"/>
              </a:ext>
            </a:extLst>
          </p:cNvPr>
          <p:cNvPicPr>
            <a:picLocks noChangeAspect="1"/>
          </p:cNvPicPr>
          <p:nvPr/>
        </p:nvPicPr>
        <p:blipFill>
          <a:blip r:embed="rId4"/>
          <a:stretch>
            <a:fillRect/>
          </a:stretch>
        </p:blipFill>
        <p:spPr>
          <a:xfrm>
            <a:off x="1087438" y="3320208"/>
            <a:ext cx="4419600" cy="650923"/>
          </a:xfrm>
          <a:prstGeom prst="rect">
            <a:avLst/>
          </a:prstGeom>
        </p:spPr>
      </p:pic>
      <p:pic>
        <p:nvPicPr>
          <p:cNvPr id="7" name="Picture 6">
            <a:extLst>
              <a:ext uri="{FF2B5EF4-FFF2-40B4-BE49-F238E27FC236}">
                <a16:creationId xmlns:a16="http://schemas.microsoft.com/office/drawing/2014/main" id="{A69FC456-40B2-4B62-AA07-05434C2F6125}"/>
              </a:ext>
            </a:extLst>
          </p:cNvPr>
          <p:cNvPicPr>
            <a:picLocks noChangeAspect="1"/>
          </p:cNvPicPr>
          <p:nvPr/>
        </p:nvPicPr>
        <p:blipFill>
          <a:blip r:embed="rId5"/>
          <a:stretch>
            <a:fillRect/>
          </a:stretch>
        </p:blipFill>
        <p:spPr>
          <a:xfrm>
            <a:off x="1258729" y="4484862"/>
            <a:ext cx="4492942" cy="643573"/>
          </a:xfrm>
          <a:prstGeom prst="rect">
            <a:avLst/>
          </a:prstGeom>
        </p:spPr>
      </p:pic>
      <p:pic>
        <p:nvPicPr>
          <p:cNvPr id="9" name="Picture 8">
            <a:extLst>
              <a:ext uri="{FF2B5EF4-FFF2-40B4-BE49-F238E27FC236}">
                <a16:creationId xmlns:a16="http://schemas.microsoft.com/office/drawing/2014/main" id="{C2746153-6B8A-4977-A50A-62AEB2D29FBF}"/>
              </a:ext>
            </a:extLst>
          </p:cNvPr>
          <p:cNvPicPr>
            <a:picLocks noChangeAspect="1"/>
          </p:cNvPicPr>
          <p:nvPr/>
        </p:nvPicPr>
        <p:blipFill>
          <a:blip r:embed="rId6"/>
          <a:stretch>
            <a:fillRect/>
          </a:stretch>
        </p:blipFill>
        <p:spPr>
          <a:xfrm>
            <a:off x="1524000" y="6356713"/>
            <a:ext cx="3810000" cy="631462"/>
          </a:xfrm>
          <a:prstGeom prst="rect">
            <a:avLst/>
          </a:prstGeom>
        </p:spPr>
      </p:pic>
      <p:pic>
        <p:nvPicPr>
          <p:cNvPr id="11" name="Picture 10">
            <a:extLst>
              <a:ext uri="{FF2B5EF4-FFF2-40B4-BE49-F238E27FC236}">
                <a16:creationId xmlns:a16="http://schemas.microsoft.com/office/drawing/2014/main" id="{5F579F62-18BA-402B-8D19-F0E519307CB7}"/>
              </a:ext>
            </a:extLst>
          </p:cNvPr>
          <p:cNvPicPr>
            <a:picLocks noChangeAspect="1"/>
          </p:cNvPicPr>
          <p:nvPr/>
        </p:nvPicPr>
        <p:blipFill>
          <a:blip r:embed="rId7"/>
          <a:stretch>
            <a:fillRect/>
          </a:stretch>
        </p:blipFill>
        <p:spPr>
          <a:xfrm>
            <a:off x="1552699" y="7967769"/>
            <a:ext cx="3386932" cy="8807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134100" y="76200"/>
            <a:ext cx="5730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6</a:t>
            </a:r>
          </a:p>
        </p:txBody>
      </p:sp>
      <p:sp>
        <p:nvSpPr>
          <p:cNvPr id="3" name="TextBox 2"/>
          <p:cNvSpPr txBox="1"/>
          <p:nvPr/>
        </p:nvSpPr>
        <p:spPr>
          <a:xfrm>
            <a:off x="381000" y="533400"/>
            <a:ext cx="6248400" cy="2308225"/>
          </a:xfrm>
          <a:prstGeom prst="rect">
            <a:avLst/>
          </a:prstGeom>
          <a:noFill/>
        </p:spPr>
        <p:txBody>
          <a:bodyPr>
            <a:spAutoFit/>
          </a:bodyPr>
          <a:lstStyle/>
          <a:p>
            <a:pPr>
              <a:defRPr/>
            </a:pPr>
            <a:r>
              <a:rPr lang="en-US" sz="1200" dirty="0"/>
              <a:t>*(0 point) Opinion. This is voluntary. Highlight/make bold/underline your choice or type your comments. </a:t>
            </a:r>
            <a:br>
              <a:rPr lang="en-US" sz="1200" dirty="0"/>
            </a:br>
            <a:endParaRPr lang="en-US" sz="1200" dirty="0"/>
          </a:p>
          <a:p>
            <a:pPr marL="228600" indent="-228600">
              <a:buFont typeface="+mj-lt"/>
              <a:buAutoNum type="alphaLcParenR"/>
              <a:defRPr/>
            </a:pPr>
            <a:r>
              <a:rPr lang="en-US" sz="1200" dirty="0"/>
              <a:t>I  am   </a:t>
            </a:r>
            <a:r>
              <a:rPr lang="en-US" sz="1200" b="1" dirty="0"/>
              <a:t>confident</a:t>
            </a:r>
            <a:r>
              <a:rPr lang="en-US" sz="1200" dirty="0"/>
              <a:t> / unconfident   in my answers.</a:t>
            </a:r>
          </a:p>
          <a:p>
            <a:pPr marL="228600" indent="-228600">
              <a:buFont typeface="+mj-lt"/>
              <a:buAutoNum type="alphaLcParenR"/>
              <a:defRPr/>
            </a:pPr>
            <a:r>
              <a:rPr lang="en-US" sz="1200" dirty="0"/>
              <a:t>Most questions are    </a:t>
            </a:r>
            <a:r>
              <a:rPr lang="en-US" sz="1200" b="1" dirty="0"/>
              <a:t>expected</a:t>
            </a:r>
            <a:r>
              <a:rPr lang="en-US" sz="1200" dirty="0"/>
              <a:t> / unexpected.</a:t>
            </a:r>
          </a:p>
          <a:p>
            <a:pPr marL="228600" indent="-228600">
              <a:buFont typeface="+mj-lt"/>
              <a:buAutoNum type="alphaLcParenR"/>
              <a:defRPr/>
            </a:pPr>
            <a:r>
              <a:rPr lang="en-US" sz="1200" dirty="0"/>
              <a:t>I think before the exam,</a:t>
            </a:r>
            <a:br>
              <a:rPr lang="en-US" sz="1200" dirty="0"/>
            </a:br>
            <a:r>
              <a:rPr lang="en-US" sz="1200" b="1" dirty="0"/>
              <a:t>I should have studied harder </a:t>
            </a:r>
            <a:r>
              <a:rPr lang="en-US" sz="1200" dirty="0"/>
              <a:t>/ I could have spent less time / I spent just the right amount of effort</a:t>
            </a:r>
          </a:p>
          <a:p>
            <a:pPr marL="228600" indent="-228600">
              <a:buFont typeface="+mj-lt"/>
              <a:buAutoNum type="alphaLcParenR"/>
              <a:defRPr/>
            </a:pPr>
            <a:r>
              <a:rPr lang="en-US" sz="1200" dirty="0"/>
              <a:t>I feel the course content so far is</a:t>
            </a:r>
            <a:br>
              <a:rPr lang="en-US" sz="1200" dirty="0"/>
            </a:br>
            <a:r>
              <a:rPr lang="en-US" sz="1200" b="1" dirty="0"/>
              <a:t>useful</a:t>
            </a:r>
            <a:r>
              <a:rPr lang="en-US" sz="1200" dirty="0"/>
              <a:t> / somewhat useful / somewhat useless / useless</a:t>
            </a:r>
          </a:p>
          <a:p>
            <a:pPr marL="228600" indent="-228600">
              <a:buFont typeface="+mj-lt"/>
              <a:buAutoNum type="alphaLcParenR"/>
              <a:defRPr/>
            </a:pPr>
            <a:endParaRPr lang="en-US" sz="1200" dirty="0"/>
          </a:p>
          <a:p>
            <a:pPr>
              <a:defRPr/>
            </a:pPr>
            <a:r>
              <a:rPr lang="en-US" sz="1200" dirty="0"/>
              <a:t>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rnd">
          <a:solidFill>
            <a:schemeClr val="tx2"/>
          </a:solidFill>
          <a:round/>
          <a:headEnd/>
          <a:tailEnd/>
        </a:ln>
      </a:spPr>
      <a:bodyPr anchor="ctr" anchorCtr="0"/>
      <a:lstStyle>
        <a:defPPr algn="ctr">
          <a:defRPr sz="1600" dirty="0" err="1" smtClean="0">
            <a:latin typeface="Cambria"/>
            <a:cs typeface="Cambria"/>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A18CAE3898994FAB247E2CCD1B148B" ma:contentTypeVersion="11" ma:contentTypeDescription="Create a new document." ma:contentTypeScope="" ma:versionID="bbd0dd0d51c9ec2932c726b7e45e8662">
  <xsd:schema xmlns:xsd="http://www.w3.org/2001/XMLSchema" xmlns:xs="http://www.w3.org/2001/XMLSchema" xmlns:p="http://schemas.microsoft.com/office/2006/metadata/properties" xmlns:ns3="7412b504-485f-4eaf-a42a-3d3c57f68c2c" xmlns:ns4="e159a28f-02d5-4282-a89c-cd53759e3099" targetNamespace="http://schemas.microsoft.com/office/2006/metadata/properties" ma:root="true" ma:fieldsID="f233e8c558abdad360d7611fb77485b1" ns3:_="" ns4:_="">
    <xsd:import namespace="7412b504-485f-4eaf-a42a-3d3c57f68c2c"/>
    <xsd:import namespace="e159a28f-02d5-4282-a89c-cd53759e309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2b504-485f-4eaf-a42a-3d3c57f68c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59a28f-02d5-4282-a89c-cd53759e309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5CF9C-FCAE-4570-AC49-12ABF9F657EA}">
  <ds:schemaRefs>
    <ds:schemaRef ds:uri="http://schemas.openxmlformats.org/package/2006/metadata/core-properties"/>
    <ds:schemaRef ds:uri="http://www.w3.org/XML/1998/namespace"/>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e159a28f-02d5-4282-a89c-cd53759e3099"/>
    <ds:schemaRef ds:uri="7412b504-485f-4eaf-a42a-3d3c57f68c2c"/>
    <ds:schemaRef ds:uri="http://schemas.microsoft.com/office/2006/metadata/properties"/>
  </ds:schemaRefs>
</ds:datastoreItem>
</file>

<file path=customXml/itemProps2.xml><?xml version="1.0" encoding="utf-8"?>
<ds:datastoreItem xmlns:ds="http://schemas.openxmlformats.org/officeDocument/2006/customXml" ds:itemID="{94BCC0DC-0EA2-45D3-A177-BB8CEA3A26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12b504-485f-4eaf-a42a-3d3c57f68c2c"/>
    <ds:schemaRef ds:uri="e159a28f-02d5-4282-a89c-cd53759e30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71D1C0-BA6A-4C84-B075-108311891B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9021</TotalTime>
  <Words>888</Words>
  <Application>Microsoft Office PowerPoint</Application>
  <PresentationFormat>On-screen Show (4:3)</PresentationFormat>
  <Paragraphs>66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Comic Sans MS</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Duberstein, Wyatt K</cp:lastModifiedBy>
  <cp:revision>1304</cp:revision>
  <cp:lastPrinted>2016-04-21T13:19:25Z</cp:lastPrinted>
  <dcterms:created xsi:type="dcterms:W3CDTF">2000-03-20T01:15:28Z</dcterms:created>
  <dcterms:modified xsi:type="dcterms:W3CDTF">2021-02-24T02:26:34Z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0x010100E6A18CAE3898994FAB247E2CCD1B148B</vt:lpwstr>
  </property>
</Properties>
</file>