
<file path=[Content_Types].xml><?xml version="1.0" encoding="utf-8"?>
<Types xmlns="http://schemas.openxmlformats.org/package/2006/content-types"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8" r:id="rId6"/>
    <p:sldId id="259" r:id="rId7"/>
    <p:sldId id="260" r:id="rId8"/>
    <p:sldId id="257" r:id="rId9"/>
    <p:sldId id="261" r:id="rId10"/>
    <p:sldId id="262" r:id="rId11"/>
    <p:sldId id="264" r:id="rId12"/>
    <p:sldId id="263" r:id="rId13"/>
    <p:sldId id="265" r:id="rId14"/>
    <p:sldId id="267" r:id="rId15"/>
    <p:sldId id="268" r:id="rId16"/>
    <p:sldId id="269" r:id="rId17"/>
    <p:sldId id="271" r:id="rId18"/>
    <p:sldId id="270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94660"/>
  </p:normalViewPr>
  <p:slideViewPr>
    <p:cSldViewPr snapToGrid="0">
      <p:cViewPr varScale="1">
        <p:scale>
          <a:sx n="73" d="100"/>
          <a:sy n="73" d="100"/>
        </p:scale>
        <p:origin x="6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25T14:55:22.9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8531 5209 428 0,'-4'-22'532'0,"0"2"81"0,0-3-319 16,3 5-132-16,-3-1-62 16,1 9-17-16,2 2-34 15,-2 3-18-15,8 13-20 16,-2 5-6-16,5 27 0 16,0 14-1-16,-6 20 1 15,-2 9 0-15,-4 2-1 16,-3 5 0-16,-4-1-1 15,3-2-2-15,3-9-1 16,2-7 0-16,2-15 0 16,1-10 0-16,1-12-17 15,1-8-22-15,-1-18-243 16,-2-8 199-16</inkml:trace>
  <inkml:trace contextRef="#ctx0" brushRef="#br0" timeOffset="555.9056">8465 5200 1427 0,'-11'-9'747'15,"5"4"-523"-15,6 5-177 16,4 2-12-16,5 0-25 15,7 4-6-15,13 3 0 16,10 2 2-16,13 14 2 16,-1-4-4-16,5 6 1 15,-5-2-3-15,-1 1 0 16,2 0 0-16,-10-4-2 16,-4-1 0-16,-9 3 0 15,-8-3 2-15,-10-1-4 16,-3 4 2-16,-17-3 0 15,-9 2 2-15,-17 4 1 16,-9-4 5-16,-9-5-3 16,1-7 3-16,10-9 8 15,-1-2-2-15,14-7 5 16,2 3-2-16,-5-9 0 0,7 2 0 16,4 3-7-16,7 3-1 15,9 8-9-15,1 1 0 16,3 2-1-16,2 3-1 15,9 6-2-15,11 6 1 16,4 2 3-16,5-1-3 16,5 7 3-16,1-2 3 0,20 6 8 15,4 2 2-15,5 1 0 16,-6-1-1-16,-12-4-7 16,-5 2-3-16,-5 0 0 15,-3-7 2-15,-7-5-49 16,-4-4-32-16,-20-15 46 15</inkml:trace>
  <inkml:trace contextRef="#ctx0" brushRef="#br0" timeOffset="928.716">9444 5218 2076 0,'-7'0'580'0,"7"10"-546"0,-2 3-34 16,-7 0 3-16,-8 17-33 16,-3 6-10-16,-6 19-4 15,-8 13-4-15,-3 16 35 16,-4 1 9-16,-1 4 4 16,8-12 2-16,14-16 4 15,5-13-10-15,11-25-49 16,4-9-27-16,-2-25 41 15</inkml:trace>
  <inkml:trace contextRef="#ctx0" brushRef="#br0" timeOffset="1191.9084">9324 5169 1760 0,'5'-8'629'0,"2"3"-515"16,16 5-81-16,6 4 1 15,7 14-11-15,5 7-9 16,-5 18-7-16,2 6-5 16,-5 26 1-16,-4 10-1 15,-4 18 6-15,-6 2 4 16,-6-7-1-16,0-4-4 0,-1-21-3 16,0-7-3-16,1-17-1 15,-4-14-5-15,-5-14-35 16,3-7-25-16,-13-15 369 15,-4-11-248-15</inkml:trace>
  <inkml:trace contextRef="#ctx0" brushRef="#br0" timeOffset="1391.718">9339 5716 1720 0,'-37'16'669'0,"14"-6"-498"16,16 3-89-16,1-9-41 15,13 0-23-15,11-5-14 16,11-6-2-16,19 3 2 16,2-3 3-16,5 3-2 0,-4 2 1 15,-4 2-2-15,-2 8-21 16,-1 1-62-16,-3 3-33 16,6-14 55-16</inkml:trace>
  <inkml:trace contextRef="#ctx0" brushRef="#br0" timeOffset="1705.0734">9973 5230 1905 0,'-12'0'584'0,"7"-5"-528"15,4 4-26-15,5 2-24 16,6 3 0-16,9 0-4 16,0 0-2-16,-1 2 1 15,2-1 1-15,0 3-2 16,-2-1 0-16,-2-1-13 0,1 5-19 15,-4-2-42-15,-3 1-24 16,-7-3 56-16</inkml:trace>
  <inkml:trace contextRef="#ctx0" brushRef="#br0" timeOffset="2001.9976">10014 5379 1874 0,'-4'5'590'0,"4"-1"-519"16,2 5-23-16,5 10-29 15,-3 3-11-15,-2 17-7 16,-2 7-10-16,-5 19-22 16,0 6-5-16,-4 1-18 15,2-2 4-15,2-20 3 16,5-3-2-16,3-17-18 16,1-9-11-16,2-8 4 15,-6-11 10-15,3 2 30 16,-3-4 30-16,-2-2 57 15,4 3 25-15,-2-4 29 16,2 3-17-16,9-1-30 16,2-4-16-16,9-4-19 15,2-4-7-15,3-3-29 16,2 0-20-16,-2 2 18 0</inkml:trace>
  <inkml:trace contextRef="#ctx0" brushRef="#br0" timeOffset="2285.648">10339 5248 1885 0,'3'0'568'0,"1"6"-540"15,-3 4-22-15,7 12-8 16,-2 12 0-16,2 19-14 16,-4 9-1-16,-4 13-2 15,-10 1 2-15,3-5 17 16,-1-4 2-16,0-17-17 16,8-12-17-16,2-20-38 15,5-10-59-15,10-20 82 16</inkml:trace>
  <inkml:trace contextRef="#ctx0" brushRef="#br0" timeOffset="2617.2653">10313 5297 1564 0,'-7'-9'746'0,"5"1"-564"16,-2 5-94-16,5 1-25 15,16-1-44-15,3-4-9 16,12-2-9-16,10 3 0 15,5-1-1-15,4 3 2 0,4 6-1 16,0 8 2-16,-2 8 1 16,2 12 4-16,-9 12 0 15,2 0 3-15,-19 12 11 16,-5-2 6-16,-6 5 14 16,-14 3 4-16,-7 1 5 15,-8 4-6-15,-21 2 1 16,-4-2-4-16,-14-4-5 15,-5-6-5-15,-2-5-11 16,-2-12-6-16,7-12-8 16,-2-11-5-16,17-12-46 15,11-3-22-15,20-18 34 16</inkml:trace>
  <inkml:trace contextRef="#ctx0" brushRef="#br0" timeOffset="8347.1168">12318 5080 1424 0,'0'-9'666'16,"3"6"-613"-16,2-1-17 16,-1 11-21-16,0 1-2 15,1 16-8-15,-6 8 2 0,-3 19 2 16,2 15 1-16,-4 15-3 16,6 10-2-16,3-1 1 15,0 0-4-15,0-8-1 16,3-2 1-16,-1-14-2 15,1-8-2-15,5-11-16 16,-3-6-16-16,-2-13-212 16,-4-8 172-16</inkml:trace>
  <inkml:trace contextRef="#ctx0" brushRef="#br0" timeOffset="8763.6222">12019 5205 1589 0,'-11'-14'656'16,"11"2"-588"-16,16 7-24 15,13-9-13-15,16 8-12 16,15 0-4-16,0 2-10 15,8 3-1-15,-3 1-2 0,12 11-2 16,-4 2 0-16,-3 11 0 16,-6 1 0-16,-17-3 0 15,-5-2 1-15,-9-7-1 16,-4 2 0-16,-10 0 0 16,-8-2 0-16,-12 9 3 15,-12-2 0-15,-18 7 3 16,-10 6-1-16,-14 2-1 15,-6 3 1-15,9 0-2 16,-6-7-1-16,7-9 1 16,11-1-2-16,-2-9 1 15,10-4-2-15,10-2 0 16,3-6-16-16,11 4-30 16,3-1 29-16</inkml:trace>
  <inkml:trace contextRef="#ctx0" brushRef="#br0" timeOffset="9261.1371">13108 5069 1570 0,'-11'-14'660'0,"6"6"-582"16,5 2-42-16,1 6-14 16,5 4-19-16,-10 3-2 15,-2 24-1-15,-5 8 0 16,-14 21 1-16,5 12 2 15,-11 5 1-15,2-1 0 16,9 2-2-16,0-10-2 16,5-9 1-16,2-4-2 15,1-14-19-15,2-7-17 0,3-11 6 16,5-9-414-16,6-31 276 16</inkml:trace>
  <inkml:trace contextRef="#ctx0" brushRef="#br0" timeOffset="9514.3793">12994 5157 1175 0,'1'-35'786'15,"-1"6"-533"-15,6 16-175 16,7 4-31-16,-3 9-35 16,15 9-8-16,4 12-2 15,-7 5-1-15,18 16 3 16,-2 3-1-16,7 12 3 0,4 5-4 15,-7-2 1-15,-9-1-1 16,-8-9 0-16,-1-4 1 16,-3-3-2-16,2-3-1 15,-6-7 1-15,-4 0-2 16,-12-11-31-16,-6-8-19 16,-12-5 27-16</inkml:trace>
  <inkml:trace contextRef="#ctx0" brushRef="#br0" timeOffset="9705.2099">12901 5549 1651 0,'-10'-4'632'0,"16"4"-590"16,10-3-15-16,13-3-18 15,7 2 0-15,5-8-8 16,7 3 3-16,17 3-1 15,2 0 1-15,6 6-33 16,-7 2 23-16</inkml:trace>
  <inkml:trace contextRef="#ctx0" brushRef="#br0" timeOffset="10485.6368">14077 5004 1465 0,'5'-10'689'16,"-1"-2"-580"-16,-2-2-32 16,-8-3-41-16,0 0-16 15,-6 0-18-15,3 5-2 16,-11 3 0-16,-6 2 0 15,-1 12 0-15,-2 10 0 16,-1 12 2-16,1 10-1 0,2 14 0 16,1 9-1-16,5 16 0 15,6 7 2-15,5 2-1 16,-3-8 0-16,10-10-1 16,3-10 0-16,12-14 0 15,8-6-1-15,4-13-2 16,0-9 3-16,2-12-1 15,3-3 0-15,5-12 1 16,-2-5 1-16,2-8 0 16,0-2 3-16,-10-2-1 15,-1 7-2-15,-4 10 4 16,-11 0-5-16,-5 12 7 16,-1 0-1-16,-5 7 2 15,-1 3 3-15,3 10 1 16,5 9 1-16,-2 2-2 15,12 7 1-15,-4 1-7 0,-5-6-2 16,6 1-3-16,-9-5-2 16,2-7-41-16,-4-3-27 15,0-8 44-15</inkml:trace>
  <inkml:trace contextRef="#ctx0" brushRef="#br0" timeOffset="11284.9551">14184 5046 1573 0,'-21'-5'677'0,"16"2"-540"16,5 0-122-16,17 2-2 15,14 5-5-15,5-3-4 16,13 1 2-16,2 2-5 16,-5-3 2-16,4 0 1 15,-3-1-3-15,1-1 2 16,0-2-3-16,0-1-2 16,-3-2 1-16,-16-3 1 15,-2 2 1-15,-12-1 1 16,-13 3-2-16,0 2 0 15,-11 3 0-15,-6 7 0 16,-7 3 1-16,-9 13 0 0,-2 2 1 16,-10 8 0-16,0 11 0 15,2 13-2-15,-2 7 1 16,9 4 0-16,5 0-1 16,11-8 0-16,2-6 0 15,6-7 0-15,7-7 0 16,9-5 9-16,12-2 8 15,12-1 13-15,3-10 8 0,7-4-6 16,5-2-6-16,5-12-13 16,1 0-5-16,3-14-4 15,-7-4-2-15,-4-4 1 16,-1-2-4-16,-13-3-32 16,1 0-18-16,-21-3-39 15,-5-1 46-15</inkml:trace>
  <inkml:trace contextRef="#ctx0" brushRef="#br0" timeOffset="11453.7041">14366 5448 1898 0,'-18'-4'591'0,"29"6"-535"15,13-1-8-15,24-2-18 0,23 1-5 16,19-7-4-16,9 1-10 15,-7-3-26-15,-11-2-27 16,-17 10 30-16</inkml:trace>
  <inkml:trace contextRef="#ctx0" brushRef="#br0" timeOffset="13049.2567">16040 4928 1695 0,'-7'-8'612'0,"12"14"-598"16,-1 4-5-16,4 15-5 15,4 14-2-15,-4 19 1 16,-2 14 0-16,-3 10-2 16,-1 1 2-16,-2 2-2 15,-2-5-1-15,1-8 5 16,1 0-5-16,3-16 0 16,4-6 0-16,3-16-8 15,0-13-9-15,-1-14-43 16,1-8 16-16,-5-20 19 0</inkml:trace>
  <inkml:trace contextRef="#ctx0" brushRef="#br0" timeOffset="13631.3909">15949 5115 1617 0,'-14'-21'677'0,"5"6"-604"16,9-1 1-16,6 3-43 15,6-3-17-15,17 2-9 16,2-2-2-16,16-2 1 16,8 6-2-16,9 8-1 15,0 0 3-15,-10 15-4 16,-8 3 3-16,2 11-3 16,-6 5 0-16,-8 0 1 15,-4-1 1-15,-25-4-1 16,-4 5 0-16,-23 0 0 15,-7 1 2-15,-20 0 0 16,-6-6-2-16,1 0 1 16,-1-8 1-16,12 1 0 15,3-5-2-15,18-6 1 16,6-1-2-16,9-4 0 0,6 3 0 16,9 0-2-16,8 3-2 15,16 2 0-15,13 2 2 16,15 1-2-16,4-1 4 15,18 0-2-15,0 0 2 16,-3-1 4-16,-2 4-2 16,-26 0-1-16,-8 0 0 15,-17 4 0-15,-9-2 1 0,-18-2-2 16,-10 3 2-16,-23 6 6 16,-15 3-3-16,-28 4 3 15,-15 2-4-15,3-2 5 16,6-2 5-16,16-4-2 15,10-7 2-15,3-5-9 16,4-2-4-16,9-2 0 16,1 1-1-16,13 2-6 15,7 1-11-15,11-5-37 16,9-3-41-16,20-11 61 16</inkml:trace>
  <inkml:trace contextRef="#ctx0" brushRef="#br0" timeOffset="14108.7658">16799 4834 1561 0,'4'-21'633'0,"13"12"-613"16,2 1-7-16,7 14-6 16,-2 8-7-16,-3 17-2 15,-2 14 2-15,-12 24 2 16,1 16 7-16,-10 14-2 15,-12-2 2-15,5-8-3 16,-9-7-4-16,5-17 1 16,5-5-1-16,5-18 3 15,6-5 8-15,-1-14 15 16,6-3 3-16,8-4 11 16,2-3 4-16,10-3 4 15,12 2-2-15,5-5-8 0,4-1-8 16,5-7-15-16,-3-4-7 15,-2-1-6-15,-6-3-3 16,1 7 1-16,-13-5-16 16,-6-3-33-16,0 3-22 15,-7-11 36-15</inkml:trace>
  <inkml:trace contextRef="#ctx0" brushRef="#br0" timeOffset="14633.1971">17827 4932 1825 0,'-12'-14'577'0,"-2"3"-552"16,0 2-6-16,-6 3-19 16,-2 3-14-16,-6 14-12 15,-7 6-1-15,-11 11 6 0,-9 8 10 16,1 11 11-16,3 9 0 16,13 13 1-16,25 8 3 15,3-6 1-15,16-6-1 16,17-9 6-16,1-7 4 15,20-6 3-15,6-4 6 16,3-17-3-16,-2-8-1 0,6-14 7 16,-5-11 1-1,8-15 1-15,3-7-1 0,-2-9-5 16,-1-2-5-16,-19-9-5 16,-15-3-3-16,-14-3 1 15,-20-6 1-15,-7 4-5 16,-7 7 0-16,-18 10-2 15,2 10-1-15,-15 18 3 16,1 6-2-16,5 16-2 16,0 7-6-16,9 8-26 15,7 3-18-15,7-6-46 16,11 3 0-16,16-9 58 16</inkml:trace>
  <inkml:trace contextRef="#ctx0" brushRef="#br0" timeOffset="15018.6221">18624 4872 1720 0,'-14'-6'618'16,"-5"2"-545"-16,-5 2-73 16,-10 2-5-16,2 13-14 15,-4 3-3-15,-2 19 3 16,0 3 6-16,-5 16 13 16,-2 11 1-16,7 1 5 15,6 3 3-15,17-12 0 16,14-6 7-16,22-10 5 15,10-3 0-15,11-6 9 16,1-6 0-16,2-3-11 16,3-6-1-16,-1-11-10 15,-6-5-6-15,3-3-7 16,-6-6-17-16,2 4-36 16,2-2-14-16,-12-6 41 15</inkml:trace>
  <inkml:trace contextRef="#ctx0" brushRef="#br0" timeOffset="15271.0644">18824 4833 1353 0,'-9'-30'723'0,"4"12"-536"16,1 2-138-16,4 13-31 15,0 3-8-15,0 12-10 16,0 9 0-16,0 22 0 15,0 11 2-15,2 16 4 16,1 11 2-16,0-5 0 16,3 4-2-16,1-12-3 15,2-11 0-15,5-11 0 16,0-6-15-16,6-16-35 16,0-6-101-16,7-15 94 15</inkml:trace>
  <inkml:trace contextRef="#ctx0" brushRef="#br0" timeOffset="15569.6736">19337 4932 1604 0,'0'-2'677'0,"0"2"-535"16,-5 1-123-16,-7 4-5 15,-14 15-8-15,-9 2 0 16,-20 8-6-16,-10 5 3 15,2 2 0-15,3 5 1 0,9 2 4 16,11-3-4-16,6-9 5 16,7-4 5-16,14-9 9 15,8 4 6-15,13-1 8 16,5 0 2-16,15 1 6 16,7 2-1-16,7-4-13 15,9 3-8-15,5-6-19 16,-9-1-1-16,0 1-34 15,-9-6-32-15,-11 6 43 16</inkml:trace>
  <inkml:trace contextRef="#ctx0" brushRef="#br0" timeOffset="18311.335">20259 4785 1138 0,'9'-6'774'0,"-4"0"-521"15,3 2-210-15,0 5-12 16,-2 2-9-16,7 14-7 15,-5 5 6-15,-4 8 9 0,-3 8 0 16,-1 16-3-16,0 6-9 16,-5 5-11-16,9 12-5 15,-11-1 0-15,-6-2-2 16,6 5 1-16,-12-7 0 16,9-6-1-16,-2-3-4 15,0-13-15-15,11-7-15 16,2-13-32-16,5-13-50 0,13-15 72 15</inkml:trace>
  <inkml:trace contextRef="#ctx0" brushRef="#br0" timeOffset="18890.6376">20095 4880 1732 0,'-11'-17'624'0,"13"4"-566"16,9-1-13-16,24-1-27 16,0 0-8-16,10-6-5 15,11 8-1-15,-5 3-1 16,5 9-1-16,3 13 0 0,-8 2 0 16,-6 10 0-16,-7-3-2 15,-9 7-2-15,-7 1-2 16,-13 6 2-16,-6 2-3 15,-17 5 3-15,-11 2 1 16,-16 2 2-16,-2-2 5 16,-1-6-3-16,2-8 4 15,14-9-3-15,4-6-2 16,12-8 1-16,0-4-2 0,4-4-1 16,8 1-2-16,8 1 2 15,7 0-2-15,15 2 5 16,2-4 0-16,14 7-2 15,8 10 1-15,6 3-2 16,0 8 0-16,-7-3 0 16,0 0 0-16,-6 3 2 15,-6 1-1-15,-11 2-1 16,-13-4 0-16,-27-1 0 16,-8-2 1-16,-21-2 6 15,-2 1 7-15,3-1 8 16,-2-1 0-16,6 0 4 15,-2-3-2-15,-5-6-4 16,3 0-2-16,-2-9-11 0,6 4-4 16,7-5-20-16,4-2-15 15,9 3-24-15,3-3-17 16,13 1-30-16,9 4-10 16,10-3 62-16</inkml:trace>
  <inkml:trace contextRef="#ctx0" brushRef="#br0" timeOffset="19666.3329">21032 4909 1505 0,'1'-12'647'0,"7"8"-605"15,1-5-18-15,1 9-15 16,-4 1-4-16,-1 15-7 16,-2 17-5-16,-4 20 5 15,-5 15 0-15,1 18 4 16,0 1 4-16,4-6-3 16,2-6 3-16,7-17-3 15,4-10 1-15,4-15 0 16,5-4-1-16,7-16 3 15,5-3-1-15,6-13-1 16,-4-8-2-16,2-17 3 16,-2-8-3-16,-4-11 1 15,-1-6-3-15,-9-12 2 16,-8-4 0-16,-8-3-2 16,7 4 2-16,-8 9-2 0,1 10 2 15,-3 20 1-15,-2 9 6 16,0 14 7-16,0 4-3 15,2 15-5-15,-3 4-2 16,-3 34 5-16,0 13-1 16,-4 16 7-16,2 5-3 15,6-7-10-15,8 2 2 0,6-9-6 16,4-2 2-16,2-10-11 16,-4-11-12-16,-1-11-26 15,-3-10-30-15,0-13 46 16</inkml:trace>
  <inkml:trace contextRef="#ctx0" brushRef="#br0" timeOffset="20003.8685">21679 4819 1424 0,'-9'-8'743'0,"5"5"-508"16,5 3-203-16,0-4-2 15,14 4-23-15,2 0-5 16,2-1-2-16,9 1 0 15,6 3 1-15,0-2-1 0,13 0 2 16,5 3-1-16,-5-3-1 16,-1 2 4-16,-8 2-22 15,-10 0-20-15,-9 5 152 16,-8-4-103-16</inkml:trace>
  <inkml:trace contextRef="#ctx0" brushRef="#br0" timeOffset="20202.9552">21745 4914 1297 0,'-20'3'766'16,"-3"-2"-522"-16,12 8-187 15,-2 0-15-15,2 17-33 16,7 15-6-16,-2 22-2 16,2 15-1-16,-3 16 0 0,-2 4 0 15,3 0 1-15,3-4 1 16,2-17-15-16,2-13-12 15,4-17-42-15,-1-12-51 16,1-14 73-16</inkml:trace>
  <inkml:trace contextRef="#ctx0" brushRef="#br0" timeOffset="20412.4482">21608 5369 1458 0,'2'-7'692'0,"7"1"-527"16,8 2-128-16,10-4-14 16,2-3-2-16,13 6-12 15,-2-3-5-15,15 4-4 16,4 6 0-16,-2-2 2 16,2 4 0-16,-12-2-36 15,-2-2-3-15,-6 3 17 16</inkml:trace>
  <inkml:trace contextRef="#ctx0" brushRef="#br0" timeOffset="20664.1957">22179 4862 1800 0,'0'-9'584'15,"8"2"-550"-15,9 3-12 16,12 4-8-16,4 0-4 16,10 3-10-16,-2 2 0 0,-4 4 0 15,10 3 0-15,-20-4 0 16,7 3-5-16,-10-3-29 16,-10-4-15-16,3 0-135 15,-10-3 115-15</inkml:trace>
  <inkml:trace contextRef="#ctx0" brushRef="#br0" timeOffset="20874.4127">22228 4944 1735 0,'-12'4'600'0,"9"17"-575"15,-1 6-16-15,2 27-5 16,-1 14 1-16,-5 18-5 0,-1 9 4 15,-3 1-1-15,3-2 0 16,5-11 0-16,4-3-5 16,6-17-16-16,-1-11-9 15,5-13-30-15,-5-13-38 16,1-7 62-16</inkml:trace>
  <inkml:trace contextRef="#ctx0" brushRef="#br0" timeOffset="21098.6352">22154 5387 1046 0,'21'-1'868'16,"8"-6"-377"-16,17 2-450 15,9-2-2-15,2 2-16 16,-5-3-13-16,5 0-7 15,-13-2-3-15,0 0 2 16,2 2-11-16,-9 2-41 16,-3 3-25-16,-9 3 42 15</inkml:trace>
  <inkml:trace contextRef="#ctx0" brushRef="#br0" timeOffset="21664.7208">22639 4952 1782 0,'1'1'597'16,"-1"-2"-536"-16,10 0-54 15,5 3-3-15,8-2-2 16,5 5-2-16,2-3 0 16,0-1 0-16,-1 0 0 15,5 2 1-15,-6 0-2 16,2-1-6-16,-10 1-11 15,-6-5-10-15,1 2-12 16,-13-2 1-16,-8-1 3 0,-4 3 7 16,-6 4 18-16,1 4 13 15,-1 9 18-15,-2 6 7 16,-9 13 0-16,-3 6-5 16,-4 24-10-16,-4 10-2 15,-2 13-5-15,5 6-4 16,5-9 1-16,6-2-1 15,18-13-1-15,6-7 1 16,14-11 15-16,6-12 11 0,11-13 14 16,3-8 0-16,8-8-11 15,3-3-10-15,0-6-12 16,-1-3-3-16,1-10-8 16,-9-8-9-16,-3-4-44 15,-6-4-18-15,-14-8 41 16</inkml:trace>
  <inkml:trace contextRef="#ctx0" brushRef="#br0" timeOffset="21885.2697">22610 5523 1642 0,'6'5'673'16,"7"-2"-511"-16,15-3-147 0,12-2 4 15,7-8-5-15,4 1-9 16,4-2-4-16,-1 1 0 16,-4-2-2-16,-3 2-4 15,-12-3-36-15,-5 1-19 16,-10 4-45-16,-2-1 48 16</inkml:trace>
  <inkml:trace contextRef="#ctx0" brushRef="#br0" timeOffset="22202.2173">23072 4910 1654 0,'8'4'658'0,"1"2"-552"16,5 6-84-16,6 16-19 15,-5 6 0-15,-2 22-6 16,-2 12 0-16,-10 17 1 0,-3 0 2 16,-4 2 4-16,1-5 1 15,1-16-1-15,3-7-4 16,2-15-18-16,2-10-13 15,1-10-37-15,0-9-38 16,-3-12 65-16</inkml:trace>
  <inkml:trace contextRef="#ctx0" brushRef="#br0" timeOffset="22649.549">23103 5051 1667 0,'8'-17'632'0,"11"0"-560"16,6 0-25-16,7 2-12 16,6-2-6-16,12 10-21 15,9 6-3-15,3 5 3 16,3 11 2-16,-11 1-5 16,-11 2-1-16,-11 3 0 15,-3 3-3-15,-9 1 3 16,-3 2 0-16,-13 6 0 15,-12-5 4-15,-12 5 2 16,-16-4-1-16,-10-7-8 0,-10 3-5 16,-23-6-15-16,10 1 1 15,1-7 9-15,15 0 6 16,29-4 14-16,6-5 2 16,13 0 1-16,2-3-5 15,7 5 0-15,6 1-3 16,9 5 10-16,1 3 0 15,16 9 6-15,3 6 6 0,15 11-4 16,2-1 1-16,2 6-5 16,1 1-2-16,-4 0-9 15,-1-1 0-15,-2-5-3 16,-1-4-2-16,-12-1-19 16,-4-4-42-16,-15 9 39 15</inkml:trace>
  <inkml:trace contextRef="#ctx0" brushRef="#br0" timeOffset="24806.3484">25410 4706 2094 0,'-6'-9'570'15,"6"10"-552"-15,0-1-13 16,3 2-5-16,2 6 0 16,4 20-7-16,-4 14 0 0,-4 33-1 15,-7 9 4 1,-7 28 2-16,4 8 2 0,3-7 3 16,8-3-5-16,10-24-25 15,1-10-12-15,6-20-42 16,-2-7-14-16,1-27 61 15</inkml:trace>
  <inkml:trace contextRef="#ctx0" brushRef="#br0" timeOffset="25059.9681">25800 4800 1197 0,'0'-2'848'0,"1"0"-392"16,4 9-421-16,10 16-30 0,-2 15 1 15,1 28-3-15,-3 9 0 16,-6 17-3-16,-3 1 3 16,-2-8-10-16,-2-7-13 15,-3-13-35-15,-3-10-15 16,0-16-35-16,0-10-51 15,-4-13 102-15</inkml:trace>
  <inkml:trace contextRef="#ctx0" brushRef="#br0" timeOffset="25240.1223">25324 5271 1810 0,'3'-11'614'0,"14"-1"-499"15,14 2-83-15,20-12-23 16,8 1-13-16,21 6-31 16,2 2-16-16,-5 8-37 15,-2-3 273-15,-19-9-151 16</inkml:trace>
  <inkml:trace contextRef="#ctx0" brushRef="#br0" timeOffset="25565.0669">26044 4800 1623 0,'-10'-2'654'16,"2"0"-569"-16,7 0-42 16,2 3-6-16,5-1-11 15,4-5-14-15,13 7-7 16,2-3 1-16,18-1-1 16,0 0-1-16,13-3-3 15,-1 2 2-15,-8 3-18 16,-8-5-16-16,-20 0-48 15,-5 6 49-15</inkml:trace>
  <inkml:trace contextRef="#ctx0" brushRef="#br0" timeOffset="25801.1602">26147 4849 1489 0,'-13'6'676'0,"3"10"-574"15,-11 13-81-15,3 12-8 16,-10 17-7-16,-2 6-3 15,3 9-1-15,-2-4-2 16,15 3 3-16,4-6-2 16,13-14 5-16,4-5 10 15,12-15 11-15,7 0 4 0,8-10 2 16,3-5-6-16,2-10-12 16,0-5-4-16,2-11-26 15,-2-7-18-15,-4-7 406 16,1-3-293-16</inkml:trace>
  <inkml:trace contextRef="#ctx0" brushRef="#br0" timeOffset="26005.7947">25946 5137 1876 0,'-8'-4'583'16,"8"-2"-513"-16,12-2-54 15,18 9-3-15,17-1-1 16,8 0-6-16,16 0 1 0,4-4-14 16,6-2-11-16,-4 1-14 15,-14-4-58-15,-12-1 136 16,-18-4-52-16</inkml:trace>
  <inkml:trace contextRef="#ctx0" brushRef="#br0" timeOffset="26284.5017">26743 4753 1785 0,'7'-9'584'0,"-11"0"-546"16,9 8-16-16,-13 3-8 15,-5 10-2-15,3 22-14 16,-18 12 2-16,2 30 1 16,-7 5 3-16,-3 7 0 15,3 3 1-15,-2-10-1 16,13-4-1-16,5-15-13 16,5-11-16-16,11-18-41 15,1-10-50-15,0-19 64 0</inkml:trace>
  <inkml:trace contextRef="#ctx0" brushRef="#br0" timeOffset="26536.1863">26720 4769 1576 0,'14'-18'660'0,"3"11"-562"15,3 3-56-15,-2 13-29 16,7 10-4-16,0 16-6 15,5 15 3-15,-7 16 10 16,5 10 2-16,-2 6 3 16,0-1-6-16,-1-5-9 15,-2-9 1-15,-2-14-5 16,-1-8 1-16,-6-13 2 16,-2-4-9-16,-6-13-42 15,-6-5-28-15,-11-10 38 16</inkml:trace>
  <inkml:trace contextRef="#ctx0" brushRef="#br0" timeOffset="26720.7099">26616 5135 1892 0,'-7'5'591'15,"16"-2"-487"-15,8-2-83 16,26 3-14-16,3-4-3 15,8-1-25-15,4-2-12 16,-11-1-40-16,0-1-12 0,-9 3 52 16</inkml:trace>
  <inkml:trace contextRef="#ctx0" brushRef="#br0" timeOffset="27129.6674">27193 4764 1648 0,'4'-17'649'16,"7"8"-562"-16,-7-3-57 15,12 12-25-15,-6 0-2 16,-2 15-3-16,4 13-8 16,-9 23 3-16,4 19 1 15,-7 22 8-15,7 11 2 0,-6-2 6 16,-2-7-2-16,13-9-1 15,-4-11 0-15,-2-15-5 16,5-3-3-16,-5-18-2 16,-6-13-3-16,5-11-24 15,-6-9-16-15,-7-10-27 16,2-5 31-16</inkml:trace>
  <inkml:trace contextRef="#ctx0" brushRef="#br0" timeOffset="27432.2235">27159 4536 1887 0,'9'-15'587'0,"9"4"-507"16,20 1-68-16,1-2-4 15,21 12-1-15,7 7-3 16,1 8-2-16,4 6 0 15,-12 4-2-15,-1 4 0 16,-10 1 0-16,0 8 0 16,-19-6 0-16,-5-6-1 15,-16-3 1-15,-12-4 2 0,-14-4 10 16,-12 2 6 0,-9-3 0-16,-7 0-3 0,2 6-10 15,-7-4-3-15,-5 6-37 16,-13-3-25-16,-14 10 34 15</inkml:trace>
  <inkml:trace contextRef="#ctx0" brushRef="#br0" timeOffset="29972.321">28681 4715 996 0,'0'2'649'16,"4"3"-531"-16,-3-8-71 15,3 8-6-15,-3-2 9 16,2-3 9-16,-3-1 21 16,1 2 7-16,-2-1-18 15,1 1-18-15,0 1-26 16,0-2-10-16,0 0-14 15,-1-3 5-15,1 3-6 16,-2-1 3-16,2 7-8 16,2 3 1-16,-5 18 4 15</inkml:trace>
  <inkml:trace contextRef="#ctx0" brushRef="#br0" timeOffset="37554.3974">25034 6500 1679 0,'9'-16'643'0,"3"3"-577"0,-4 2-25 15,14 7-25-15,2 2-14 16,4 17-3-16,4 14-4 16,-13 23 1-16,-3 16 3 15,-16 21 1-15,-4 9 1 16,-1 2 2-16,-7-4-3 16,0-18 0-16,1-9-7 15,8-18-21-15,6-10-15 16,14-20-11-16,7-11 23 0</inkml:trace>
  <inkml:trace contextRef="#ctx0" brushRef="#br0" timeOffset="37888.2659">25056 6560 1865 0,'-1'-12'578'0,"2"-2"-534"15,23 2-11-15,20-6-19 16,10-4-9-16,23 7-3 16,-8 1 2-16,-1 14-5 15,-9 7 1-15,-13 11-1 16,-1 11-3-16,-8 10 3 0,-4 4-1 16,-15-3 2-16,-4 2-1 15,-14-8 0-15,-4 0 1 16,-20 4 0-16,-18-7 1 15,-14-2 3-15,-10-3-2 16,1-2 6-16,-2-11 0 16,6-4-3-16,-1-8-2 15,12-3-2-15,12 3-2 16,25 3-33-16,3 0-23 0,16 1 33 16</inkml:trace>
  <inkml:trace contextRef="#ctx0" brushRef="#br0" timeOffset="38260.917">25971 6656 1019 0,'16'-19'791'16,"-5"0"-569"-16,-8 0-95 15,-7-4-14-15,-12 1-60 16,-3 3-22-16,-5 9-17 0,-2 3-5 16,-3 11-4-16,1 6-4 15,-4 6 2-15,0 7-2 16,-8 3 1-16,7 5 0 16,0 7 1-16,-4-1-2 15,19 4 2-15,-6-1-1 16,11-9-2-16,12-2 3 15,-3-12-1-15,8-3-2 0,-4-10-1 16,4 3 0-16,0-6 1 16,-4-1 0-16,8 1 4 15,-10-1-7-15,-5-2-25 16,0-2-23-16,-1-2 23 16</inkml:trace>
  <inkml:trace contextRef="#ctx0" brushRef="#br0" timeOffset="38542.7741">25797 6560 1670 0,'0'-17'635'0,"4"6"-579"16,3 0-28-16,-5 5-16 15,2 4-7-15,-4 5-7 16,-8 7-1-16,-11 15-1 0,0 12 3 15,-9 15 2-15,7 16-1 16,3 6 5-16,1 0-2 16,6-3-1-16,-5-5 0 15,3-1-2-15,-10-6 0 16,-3 1-3-16,-2-5-10 16,1-15-28-16,11-2-10 15,3-23-58-15,4-13 86 0,9-27 3 16</inkml:trace>
  <inkml:trace contextRef="#ctx0" brushRef="#br0" timeOffset="38792.6114">25801 6662 1760 0,'14'-19'606'0,"5"0"-552"15,2 4-24-15,-6-1-13 16,0 8-10-16,2 8-5 15,-3 3-2-15,3 15 1 16,4 9 4-16,-1 15 0 16,2 10 2-16,-3 3-1 15,2-1-1-15,-1-6-2 0,-3-5 0 16,-1 1-2-16,-2-7 1 16,-13-5-22-16,-1-1-21 15,-17-3-16-15,-9-4 30 16</inkml:trace>
  <inkml:trace contextRef="#ctx0" brushRef="#br0" timeOffset="38970.2016">25855 7008 960 0,'-29'-20'856'15,"3"0"-469"-15,5 7-238 16,5 4-54-16,7 3-41 16,8 4-19-16,5 1-22 15,7-2-4-15,25 3-5 16,-1-1 0-16,20 1-1 15,5 0-1-15,-6 0-8 16,-3 0-20-16,-6 4 580 16,-7 10-435-16</inkml:trace>
  <inkml:trace contextRef="#ctx0" brushRef="#br0" timeOffset="39865.5962">26669 6606 1608 0,'-6'-18'713'15,"4"-1"-522"-15,-6 0-154 16,-4-3-10-16,-7 2-34 15,-9 3-15-15,-10 9-24 16,-6 11-5-16,-11 22 14 16,-6 7 8-16,-7 18 21 0,4 7 7 15,18 13 4-15,15 4-1 16,25 2 5-16,5-4-2 16,13-15-1-16,-2-7-3 15,16-10 4-15,14-4 2 16,3-8-1-16,9-1 3 15,-5-9-8-15,-4-4 1 16,3-6-2-16,-4-8-7 16,9-9-24-16,3-4-12 0,-6-15 326 15,4 1-224-15</inkml:trace>
  <inkml:trace contextRef="#ctx0" brushRef="#br0" timeOffset="40165.1594">26859 6324 1925 0,'0'-2'565'0,"-2"2"-547"16,2 4-13-16,2 23-5 0,-2 9-2 15,10 36-1-15,-8 9 3 16,-2 13 0-16,3 5 0 16,-1-10 3-16,8-3-2 15,-1-19-1-15,-1-8-5 16,1-13-12-16,-5-14-6 16,0-12-26-16,-2-6-13 15,-1-14-267-15,6-2 225 16</inkml:trace>
  <inkml:trace contextRef="#ctx0" brushRef="#br0" timeOffset="40447.5293">27176 6673 1760 0,'0'-2'600'0,"-4"4"-558"15,-8 3-21-15,-14 9-11 16,-9 7-3-16,-6 18-6 15,-5 3 1-15,2 0 1 16,2-4-2-16,9-3 3 16,5-5-2-16,13 2 0 15,10-2-1-15,5-11 3 16,4 1 4-16,12-1 7 0,6 1 5 16,9-2-1-16,7-3-2 15,3-10-12-15,-5-5 0 16,3 0-24-16,-6 0-17 15,-3-1 7-15,-1 4 10 16</inkml:trace>
  <inkml:trace contextRef="#ctx0" brushRef="#br0" timeOffset="42209.1223">27193 6417 1807 0,'11'0'571'15,"10"5"-551"-15,12 1-17 16,18-6 10-16,4-2-4 16,13-1 1-16,-7-5-1 0,-19 6-5 15,-5 3 0-15,-15 5-1 16,3 6-5-16,-8 0-26 15,-4-2-15-15,-7 2-83 16,-14-4 73-16</inkml:trace>
  <inkml:trace contextRef="#ctx0" brushRef="#br0" timeOffset="42454.6069">27450 6487 1309 0,'-23'0'707'0,"7"8"-594"16,-1 4-46-16,-1 15-35 15,10 12-15-15,-1 14-12 16,-3 5-1-16,8 6-2 0,-7 0 0 16,8-3 1-16,4-7 1 15,0-10 8-15,11-4 5 16,5-9 5-16,5 1-3 16,7-10-6-16,6-4 0 15,-2-14-8-15,3-3 2 16,1-10-4-16,-4-6-1 15,-3-5-22-15,-7-5-17 16,-10 0 17-16</inkml:trace>
  <inkml:trace contextRef="#ctx0" brushRef="#br0" timeOffset="42643.2476">27295 6854 1704 0,'-11'-6'630'0,"11"2"-555"16,5 0-38-16,15-4-23 16,11 0-2-16,19-1-7 15,9 2-1-15,0 2-5 16,-3-5-20-16,-11 3 576 16,-7-1-437-16</inkml:trace>
  <inkml:trace contextRef="#ctx0" brushRef="#br0" timeOffset="43062.2157">27893 6386 1362 0,'6'-6'692'0,"-8"1"-594"16,-1 10-47-16,8 21-31 15,-1 15-4-15,-4 33 6 16,2 14 5-16,-11 14-2 0,-3-2-12 16,4-10-6-16,-5-10-13 15,2-20-31-15,-2-12-25 16,7-21-54-16,2-14-252 15,-9-26 213-15</inkml:trace>
  <inkml:trace contextRef="#ctx0" brushRef="#br0" timeOffset="43363.5301">27734 6458 1362 0,'-2'-18'796'15,"9"5"-490"-15,14 4-235 16,5-2-18-16,17 5-25 15,4 1-11-15,8 5-9 16,2 4-3-16,1 10-5 16,-3 3 1-16,-2 18-1 15,-6 0-2-15,-9 18 1 16,-5 3-2-16,-17 0 3 16,-10 3 3-16,-15-6 5 15,-15-3 2-15,-13-3 6 16,-8 5 5-16,-15-7 2 15,3 2-2-15,-10-8-7 16,5-6-8-16,-3-10-11 0,-1-7-11 16,16-6-54-16,3-10-19 15,27-13 49-15</inkml:trace>
  <inkml:trace contextRef="#ctx0" brushRef="#br0" timeOffset="60060.3853">21727 3546 1281 0,'-15'-10'755'15,"7"4"-564"-15,0-2-108 16,1-1-22-16,7 5-36 15,2-2-12-15,5 2-9 16,1-1-2-16,0 6-2 16,1 8-5-16,3 21-5 15,-5 13-1-15,2 23 2 16,-4 3 4-16,-4 12 5 16,2-4 1-16,-1-3 1 15,6 4 0-15,5-7-4 16,-3-3-18-16,8-11-46 0,3-13 41 15</inkml:trace>
  <inkml:trace contextRef="#ctx0" brushRef="#br0" timeOffset="60616.6828">21644 2495 1346 0,'-8'-9'753'15,"5"7"-473"-15,7 11-274 16,0-7 0-16,5 23-1 15,-2 4 0-15,-1 10-4 16,-1 13 2-16,-3 5 1 16,2-2-8-16,1-2-40 15,3-2-283-15,0-12 224 16</inkml:trace>
  <inkml:trace contextRef="#ctx0" brushRef="#br0" timeOffset="60960.2726">21719 2332 1726 0,'-7'-19'608'16,"5"-1"-577"-16,14 6-4 16,15 4 3-16,-7-5-12 15,15 11-4-15,6 4-4 16,-7 1-7-16,10 14-5 15,-5 9-3-15,-9 8 4 0,-6 16 0 16,-2 8 2-16,-15 3 3 16,-6-3-3-16,-5-2 2 15,-6-7 1-15,-6-7 2 16,2 1-1-16,-11-15 0 16,-8-3-1-16,2-6 1 15,-6-3-1-15,7-5-3 16,13 0-1-16,3-4-6 15,11-1-15-15,-3-5-44 16,12-3-8-16,24-2 36 16</inkml:trace>
  <inkml:trace contextRef="#ctx0" brushRef="#br0" timeOffset="62004.2049">22237 2524 1852 0,'-4'-4'558'0,"5"8"-553"16,0 7 2-16,2 17-5 16,-4 14-2-16,-2 18 4 15,2 6-8-15,1-6-36 16,5-9 27-16,3-20-5 16</inkml:trace>
  <inkml:trace contextRef="#ctx0" brushRef="#br0" timeOffset="62195.1289">22309 2224 876 0,'-12'-2'825'0,"7"1"-243"0,6 4-566 15,7 2-5-15,-3 1-6 16,3 5-17-16,4 5-24 15,-1 1 25-15</inkml:trace>
  <inkml:trace contextRef="#ctx0" brushRef="#br0" timeOffset="62611.8389">22586 2396 1726 0,'1'-1'617'0,"2"1"-573"16,-1 2-22-16,2 12 3 16,1 14-12-16,2 9-5 15,-1 10-4-15,0 5-9 16,-2-6-21-16,1-2-9 15,-1-10-7-15,0-13 7 16,-2-6 16-16,-1-8 9 16,-1-7 35-1,0-4 9-15,-2-6 13 0,-2-7 7 0,1-8-16 16,5-6-12-16,5-12-14 16,1-3-5-16,9-5-5 15,4 4-2-15,7 10 0 16,3 7 2-16,2 9-1 15,-2 6 0-15,4 7 1 16,-5 3-2-16,-2 5-29 16,1 6-22-16,-18-2-173 15,13 1 137-15</inkml:trace>
  <inkml:trace contextRef="#ctx0" brushRef="#br0" timeOffset="62852.5638">23068 2198 1626 0,'-9'-11'653'16,"6"8"-575"-16,-1 1-19 15,5 8-28-15,5 11-13 16,-2 16-15-16,3 13 0 16,0 14-1-16,-4 4 2 15,2 4-3-15,1-5 2 16,7-9-4-16,2-5-8 0,3-18-28 15,0-6-9-15,-2-15-27 16,-6-6-28-16,-6-8-381 16,-6-5 286-16</inkml:trace>
  <inkml:trace contextRef="#ctx0" brushRef="#br0" timeOffset="63033.1685">22809 2520 1667 0,'-9'2'672'16,"4"-2"-555"-16,13 0-66 16,7-2-8-16,14-6-23 15,6-2-7-15,25-6-7 16,4-1-2-16,0-1-10 16,3 4-14-16,-19 2-53 0,-2 1-11 15,-4 5 45-15</inkml:trace>
  <inkml:trace contextRef="#ctx0" brushRef="#br0" timeOffset="63207.9935">23490 2371 1738 0,'5'16'637'15,"-5"-2"-541"-15,8 11-59 16,-6 1-4-16,1 7-27 15,1 5-22-15,-5-2-20 16,-2-3 23-16</inkml:trace>
  <inkml:trace contextRef="#ctx0" brushRef="#br0" timeOffset="63416.1124">23649 2345 1037 0,'4'5'872'16,"-1"2"-426"-16,-5 10-379 16,1 12-8-16,-5 33-27 15,-1 18-13-15,-11 23-12 0,-4 14-3 16,-2 9-2-16,-2 2 0 16,-7-2-8-16,-3-7-15 15,-9-20 472-15,-6-5-357 16</inkml:trace>
  <inkml:trace contextRef="#ctx0" brushRef="#br0" timeOffset="67633.0182">24548 2288 1458 0,'-3'-7'660'0,"6"2"-620"0,8 4-2 16,6 6-20-16,-2 0-4 15,5 7-12-15,-6 2 2 16,-1 12 1-16,-9 4-3 15,-4 17 2-15,5 8-1 16,-1 7-1-16,4 2-2 16,5-4 2-16,-6-7-13 15,3-6-31-15,5-1-25 0,-5-9-311 16,6-6 207-16</inkml:trace>
  <inkml:trace contextRef="#ctx0" brushRef="#br0" timeOffset="68023.7517">24676 2079 1673 0,'5'-21'642'0,"14"13"-600"0,0-3-4 16,3 4-19-16,1-1-11 15,2 4-6-15,-1 1-1 16,6 14 1-16,0 7-2 16,-2 6 0-16,1 7 0 15,-8-1 0-15,-2 3-2 16,-10 1 1-16,-2 3 1 15,-11 1 0-15,-9-4 1 0,-8 3 1 16,-3-2-2-16,-4-6 2 16,-1 4 0-16,1-5-6 15,-5-11-1-15,4-4-16 16,8-3-9-16,5-10-34 16,8 1-47-16,8-4 71 15</inkml:trace>
  <inkml:trace contextRef="#ctx0" brushRef="#br0" timeOffset="68235.1701">25164 2160 1744 0,'-11'-12'604'16,"10"12"-567"-16,-7 4-17 15,-10 14-6-15,8 12-4 16,0 28-10-16,-2 6-7 16,6 8-36-16,-2 3-18 15,-1-12 31-15</inkml:trace>
  <inkml:trace contextRef="#ctx0" brushRef="#br0" timeOffset="68439.4186">25130 1770 1542 0,'2'-14'666'0,"14"14"-597"15,3 8-17-15,1 11-21 16,15 11-11-16,-5 12-35 15,-2 1 12-15</inkml:trace>
  <inkml:trace contextRef="#ctx0" brushRef="#br0" timeOffset="68795.3162">25405 2245 1511 0,'-8'5'652'15,"6"1"-585"-15,2 7-41 16,0 12-8-16,-3 11 0 16,-3 9-11-16,-6 2-5 0,-3 0 2 15,0-6-2-15,0-16 1 16,8-3-3-16,3-20-5 16,4-5-3-16,10-18 3 15,7-12 1-15,11-14 6 16,-4-12 4-16,6-6 8 15,-1-6-3-15,1 11 7 16,4 8 3-16,-5 22 6 16,6 12 4-16,2 18 1 15,2 11-1-15,4 22-9 16,-8 15-2-16,-5 29-7 16,-6 15-4-16,-11 18 0 15,-1 1-11-15,-6 8-394 16,-3-10 278-16</inkml:trace>
  <inkml:trace contextRef="#ctx0" brushRef="#br0" timeOffset="77628.6955">24871 8220 1760 0,'0'0'591'15,"6"22"-572"-15,4 10-16 0,-3 29 0 16,0 10-1-16,-2 27 0 16,3 21 1-16,-2 30-1 15,1 22 2-15,-6 45 2 16,-5 22 0-16,-6 45-1 16,-7 17 0-16,1 28-1 15,2-3-1-15,2-26-1 16,7-22 0-16,-3-60-1 15,3-22 1-15,-3-42 1 16,-1-16 0-16,1-29-2 16,0-24-2-16,4-40-8 15,4-15-24-15,6-50-35 16,5-26-388-16,5-52 255 16</inkml:trace>
  <inkml:trace contextRef="#ctx0" brushRef="#br0" timeOffset="78564.1212">24935 8165 1511 0,'5'-32'679'15,"15"10"-529"-15,21 9-143 16,13 0 3-16,23 0-7 16,16-4 1-16,31-5-3 15,18-4-1-15,22-3 1 16,10-5 0-16,11-3 2 16,2-1 0-16,6 2-2 15,1 10 1-15,-11 11 0 16,-4 9-2-16,10 10 0 15,-6 1 0-15,4-5 1 16,1 8 3-16,-34-8-3 16,-10 0 0-16,-30 0 2 15,-15-4-2-15,-1 4 5 0,-5 0-3 16,-5 0 3-16,-5-1 1 16,-18-1 2-16,-3 4-2 15,-15 5-2-15,-3 9-1 16,-11 9-3-16,-7 2 0 15,-8 11-2-15,-11-1 0 16,-6 11 1-16,-4 8 1 16,-2 18 2-16,1 14-1 0,-2 29-1 15,-2 16 2-15,1 38-2 16,-3 17 3-16,-1 40 0 16,6 24 0-16,-7 20-1 15,6-2-2-15,2-18 0 16,1-15-1-16,12-22 1 15,3-4 2-15,6-10 0 16,6-4-2-16,-10-19-1 16,3-4 1-16,9-10 6 15,-10-11 3-15,4-12 8 16,-2-10 6-16,-11-23 5 16,-2-10 0-16,-4-21-8 15,3-9-5-15,-16-26-13 16,10-4 0-16,-9-16 3 15,-12-11 2-15,3-5 4 0,-19-10 1 16,-11-9-5-16,-1-5 0 16,-19-8-4-16,0 1 0 15,-17-4-2-15,-7 1 1 16,-17-3-3-16,-7 5 0 16,-11 1 0-16,-27-7 0 15,-27 6 0-15,-10-3 0 0,-2 2-1 16,15 17 1-16,17-3 3 15,-2 7-1-15,-13 7 4 16,-8-5 4-16,1 9 3 16,1-2 4-16,10 0-4 15,-1-2-1-15,5 3-6 16,10-2 4-16,23 1 0 16,18-3 1-16,25-5-7 15,11-2-14-15,15-7-41 16,10 0-25-16,9-6 3 15,7-11 32-15</inkml:trace>
  <inkml:trace contextRef="#ctx0" brushRef="#br0" timeOffset="79137.2402">25102 9401 1670 0,'28'-20'618'15,"9"3"-577"-15,20 1-35 16,8 1-1-16,20-1-1 16,21 4-1-16,31-3-2 0,20-5 3 15,30-2 1-15,14-2 2 16,17 6-2-16,4 5 0 16,-10 5 4-16,-15 3 0 15,-6-4 8-15,-7 0 1 16,0-2 1-16,-5-3 3 15,-21 2-4-15,-11 0-3 16,-27 2-5-16,-17-2-5 16,-18 4-5-16,-13 2 1 0,-21 1 2 15,-11 3-10-15,-40 5-60 16,-24 7 40-16,-68 16 1 16</inkml:trace>
  <inkml:trace contextRef="#ctx0" brushRef="#br0" timeOffset="79533.5445">24775 10007 1583 0,'59'-17'664'15,"38"-14"-572"-15,34 5-57 16,44-2-30-16,18-2-1 16,27 4-2-16,-4-2 0 15,10 0-1-15,11 0 0 0,9 3-1 16,-2 1 0-16,3 1 11 15,-16 0 8-15,-6 5 3 16,-2-5 2-16,-27 5-8 16,-6 5-10-16,-31-3-4 15,-12 10-2-15,-30-1-3 16,-20 5-6-16,-41 7-21 16,-19 1-15-16,-47 6-110 15,-30 14 95-15</inkml:trace>
  <inkml:trace contextRef="#ctx0" brushRef="#br0" timeOffset="79896.3227">24901 10568 1660 0,'-1'-8'634'15,"20"-5"-581"-15,14-7-36 0,33 3-15 16,23-4 2-16,24-1-1 16,15 0-2-16,27-4 9 15,3-6 2-15,29 5 8 16,22-5 4-16,22-3-1 15,7 0-8-15,1 2-3 16,-11 6-7-16,-14-1-1 16,12 10-2-16,-5-2-2 15,-13 3 3-15,-24 6-2 16,-26 0-2-16,-14 14-35 16,-10 5 578-16,-31 19-429 15</inkml:trace>
  <inkml:trace contextRef="#ctx0" brushRef="#br0" timeOffset="80701.761">24858 11297 1685 0,'-22'-3'631'0,"15"3"-582"16,8 0-30-16,15 0-3 16,9 0-11-16,15-3-3 15,11 2 0-15,36 0-2 16,18-2 2-16,43-1 0 15,28 3 0-15,26 0 1 16,12 1-1-16,33 2-2 16,6-2 2-16,3 2-2 15,0 0 1-15,-12-7 19 0,-12-2 8 16,-1-6 6-16,-6-4 1 16,-28 2-17-16,-14-4-9 15,-15 1-6-15,-18 1-3 16,-22 4-1-16,-13 3-11 15,-39 6-24-15,-16 4-21 16,-49 17 35-16</inkml:trace>
  <inkml:trace contextRef="#ctx0" brushRef="#br0" timeOffset="81298.3889">27807 11355 1483 0,'-16'-15'733'0,"0"4"-531"15,2 0-144-15,9 7-53 16,0 2-5-16,6 9-4 15,1 6 0-15,-2 17 2 16,0 9 2-16,7 25 0 16,-2 15 0-16,-3 16 2 15,0 6-1-15,-4-1 2 16,-2-7-3-16,6-6 1 16,-2-3-1-16,-1-12 2 0,7-3-13 15,-3-17-31-15,-3-14-20 16,0-14 31-16</inkml:trace>
  <inkml:trace contextRef="#ctx0" brushRef="#br0" timeOffset="81835.3428">28128 11605 1452 0,'-6'-13'735'0,"2"4"-538"16,1-3-143-16,2 12-49 16,-1 10-5-16,-3 17-1 15,-1 9-1-15,-5 16 2 16,-1 6 0-16,1 7 2 15,0-5 2-15,2-5-4 16,4-8-8-16,2-21-17 16,1-3-10-16,6-19-16 0,-3-11 1 15,7-11 18-15,-2-10 8 16,1-7 22-16,-1-2 2 16,1-6 4-16,3 5 7 15,-3-7 9-15,3 5 3 16,-1 6 13-16,1 7-1 15,0 17 5-15,2 3 1 16,2 11-6-16,-2-5-7 16,4 12-12-16,-1 5-7 0,0 12-6 15,3 15-2-15,-8-2-1 16,5 7 0-16,-6-7 1 16,-4-5 0-16,-2-13-1 15,-3-6-1-15,0-10-5 16,4-5-5-16,1-10-16 15,1-6-15-15,2-17-45 16,4-10-63-16,13-7 92 16</inkml:trace>
  <inkml:trace contextRef="#ctx0" brushRef="#br0" timeOffset="82148.0068">28461 11536 1362 0,'2'-15'741'0,"4"18"-554"15,-1 5-90-15,-6 14-55 16,-3 9-17-16,-14 15-20 0,4 10-4 15,-6 3-1-15,-8-7 0 16,11-6 4-16,7-8-10 16,1-17-18-16,6-5-3 15,-2-14-13-15,-1-8 4 16,-1-17-7-16,14-1-7 16,4-16 17-16,-7-8 9 15,7-4 31-15,3 0 19 16,3 12 18-16,3 6 13 0,7 21 2 15,-13 0-1-15,10 15-8 16,7 12-5-16,-3 15-9 16,7 16-7-16,-5 22-7 15,-1 10-9-15,-2 16-11 16,-1-2-2-16,-2 5-19 16,-5-6-39-16,-7-3 40 15</inkml:trace>
  <inkml:trace contextRef="#ctx0" brushRef="#br0" timeOffset="84346.6744">26729 11363 2027 0,'5'-1'569'0,"0"5"-557"16,8 6-12-16,-10 18-19 15,-2 7-5-15,6 28-1 16,-9 14 3-16,-11 18 17 15,-5 12-8-15,-3 4-27 16,0-2-18-16,20-9 194 16,1-11-117-16</inkml:trace>
  <inkml:trace contextRef="#ctx0" brushRef="#br0" timeOffset="84829.1804">27306 11527 1664 0,'-6'-20'653'16,"-9"-1"-556"-16,6 4-82 16,-4 3-11-16,4 8-15 15,5 6-7-15,-10 11-2 16,3 10 7-16,1 18 7 15,-3 9 6-15,15 20-1 16,6-2 1-16,11-15-4 16,4-11 2-16,4-22-3 15,-2-12 4-15,5-13 22 16,11-5 15-16,-3-16 13 16,5-5 1-16,-13-10-20 15,-12-8-15-15,-14 1-11 0,-9 6-11 16,-25 7-22-16,-12 8-12 15,-18 20-30-15,-3 9-9 16,-3 21 48-16</inkml:trace>
  <inkml:trace contextRef="#ctx0" brushRef="#br0" timeOffset="85248.6851">26200 11628 1779 0,'2'6'597'16,"10"12"-541"-16,-5 6-65 15,-7 19-40-15,-6 5-15 16,-8 4-54-16,10-1-16 0,4-12-73 16,0-3-139-16,0-14 57 15,-4-6-6-15,-5-11 243 16</inkml:trace>
  <inkml:trace contextRef="#ctx0" brushRef="#br0" timeOffset="85882.9017">26005 11774 1331 0,'12'-14'727'0,"1"0"-566"0,2-4-77 15,-4-8-17-15,3 7-5 16,-6-5 0-16,0-1-11 16,4 3-9-16,-3-3-22 15,8 5-12-15,1 8-9 16,-3 1 1-16,-12 1-4 16,-1 6-1-16,-2 4-1 15,1 7-3-15,-1 14 2 16,-5 6-2-16,-2 15 0 15,-6 4 1-15,7 4 1 16,3-2 2 0,-2-8 3-16,2-4-1 0,5-10 4 15,-5-8 2-15,8-4-2 16,-1-2 2-16,4-7-1 16,-4-3 0-16,-2-2-2 0,4 1 0 15,-10-4-2-15,1 0 1 16,6-1 2-16,-5-6 2 15,1 7 9-15,10 1 4 16,0-3 11-16,8 2 8 16,17-1-7-16,2-2-5 15,12 1-10-15,3-2-22 0,-1 7-24 16,-6 8 22-16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25T15:37:30.9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17120 4347 1852 0,'-2'-4'561'15,"-4"-3"-529"-15,1 1 6 16,2 3 15-16,0 2 12 15,3 6-9-15,3 17-29 16,-3 3-15-16,3 18-9 16,1 10-2-16,-1 2 6 15,6 5-2-15,-4-4-1 0,-1-4-2 16,2-6-2-16,-3-7 0 16,2-12 0-16,-2-11-1 15,-3-13-1-15,0-2-1 16,-1-9 1-16,-5-7 2 15,2-13-1-15,-2-10 0 16,2-14-11-16,4 0-3 16,5-7-2-16,10 9-1 0,3 2 11 15,9 7 1-15,7 6 6 16,-2 0 0-16,7 13 0 16,-8 2 3-16,3 17-5 15,-5 5 2-15,0 12 3 16,-7 7-17-16,-10 5-33 15,3 7-18-15,-15-2 379 16,7 4-256-16</inkml:trace>
  <inkml:trace contextRef="#ctx0" brushRef="#br0" timeOffset="1215.8231">17460 4617 1037 0,'4'10'801'0,"6"-5"-485"16,-1 1-285-16,11-2 22 15,7 1 1-15,1-7-6 16,15 0-15-16,-10-4-22 16,-6-4-2-16,-3-1-2 15,-7-3-5-15,-7-11 1 16,1-1-2-16,-4-2 0 16,-3 0 1-16,-8 0-2 15,-3 2 1-15,-14 6-1 16,-6 9-3-16,-9 17-2 15,-10 9-1-15,3 18-3 16,-3 3 6-16,15 4 1 16,15 6 3-16,16 2 0 15,9 2 0-15,25 1 1 16,-4-9-1-16,11-11-1 16,5-9 0-16,-1-19-1 0,9-8-2 15,5-17-3-15,-2-5-1 16,1-5-4-16,-3 0 2 15,-14-2 5-15,-9-2 4 16,-17-2-1-16,-5 1 1 16,-8 10 0-16,2 2 0 15,-5 13 3-15,-16 3 3 0,-13 10-1 16,0 13 0-16,-11 4-1 16,7 8 0-16,7 5-1 15,3 3 0-15,16 4 0 16,14 8-3-16,7-7-2 15,5-4 2-15,11-8 0 16,1-13 0-16,1-12 0 16,-3-7 0-16,-7-14-2 15,1-5 2-15,-4-6 0 16,-1 0 0-16,-3 3 0 16,-2 4 1-16,-9 9-1 15,-3 4-1-15,-9 7-4 16,0 7 1-16,6 13 0 15,-1 6 0-15,3 6 7 16,2-5-7-16,11 2-16 16,2-4-8-16,14-6-52 0,-2-3-23 15,1-15-26-15,4-1 0 16,5-16 15-16,2-3 36 16,2-7 131-16,3 2 53 15,-5-6-1-15,-8-6 15 16,-4-3-13-16,-13-6-7 15,-6 2-36-15,-2 6-20 0,-14-2-13 16,2 5-7-16,-11 10-6 16,-5 5-5-16,-5 18-9 15,-1 6-3-15,2 19-1 16,7 8 0-16,9 10 3 16,4 0 2-16,15 3-5 15,4-3 1-15,9-5 1 16,5 0-2-16,-4-19 0 15,5-1-2-15,4-14 0 16,-5-10-2-16,4-4-3 16,-5-12 1-16,-7-10 1 15,5-3 0-15,-3-18 2 16,-8-4 3-16,-4-10 1 16,-5-2 1-16,-10-8 0 15,-8 5 0-15,9 11-2 0,-11 8 2 16,9 20-1-1,5 12-1-15,-10 12 0 0,9 13-1 16,4 16-1-16,2 13 2 16,4 28 0-16,-1 10 1 15,6 25 1-15,7 9 1 16,0 4-3-16,7-1 1 16,10-7-1-16,-4-12 4 0,5-17-41 15,-2-8-258-15,-8-17 208 16</inkml:trace>
  <inkml:trace contextRef="#ctx0" brushRef="#br0" timeOffset="1852.4619">19386 4440 917 0,'1'-9'768'0,"8"-5"-315"15,0-4-412-15,4-7 8 16,2 1 0-16,-3-8-11 16,1 5-17-16,0 2-6 15,-2 0 0-15,3 7 8 16,-1-1 2-16,-3 4-6 15,4 11-6-15,-12-1-6 16,4 6-5-16,-8 2-1 0,-7-5 1 16,6 7-1-16,-1 9 3 15,4 10-3-15,-1 10-1 16,1 17 0-16,0 8 1 16,1 17-1-16,2 0 3 15,-1 5-3-15,0-7-4 16,4-10-26-16,-5-5-16 15,2-15 28-15</inkml:trace>
  <inkml:trace contextRef="#ctx0" brushRef="#br0" timeOffset="2049.3007">19464 4855 1552 0,'3'0'678'15,"1"-4"-513"-15,9 0-133 16,6-1 10-16,19-4 2 16,7-2-12-16,-2 0-14 15,1 0-11-15,-3 9-55 16,-3 7 201-16,6 11-124 16</inkml:trace>
  <inkml:trace contextRef="#ctx0" brushRef="#br0" timeOffset="8902.3287">19599 4322 812 0,'2'-16'737'16,"-6"-3"-323"-16,2 3-248 16,-1 4-34-16,-9 3-66 15,6 5-26-15,-3 6-27 16,-4 0-8-16,5 14-1 16,-4 7 0-16,6 19-1 15,3 12-3-15,6 22 2 16,4 7 0-16,9 11 0 15,6 0-2-15,-6-9 0 0,1-4 0 16,-8-17-18-16,2-6-17 16,-2-18-22-16,1-10-30 15,-2-18 58-15</inkml:trace>
  <inkml:trace contextRef="#ctx0" brushRef="#br0" timeOffset="9225.6849">19545 4416 1465 0,'13'-21'656'0,"16"9"-608"15,-5-1 8-15,11 6 11 16,9 5-20-16,-6 2-16 16,13 5-9-16,-9 7-16 15,-12-1-2-15,-8 8-4 16,-5 5 2-16,-9 5-1 15,-1 5 0-15,-10 3 0 16,-9-3-1-16,-5 4 0 16,-9-2 2-16,-7-10 2 15,2 2-1-15,-7-11 1 16,5-4-2-16,6-6-2 0,5-4 0 16,3-6-2-16,5-1-5 15,17-1-17-15,-1-6-12 16,31 0 170-16,0-6-112 15</inkml:trace>
  <inkml:trace contextRef="#ctx0" brushRef="#br0" timeOffset="10156.9221">20219 4581 1281 0,'15'-8'724'0,"-15"-1"-615"15,-7-4-2-15,-16 2-56 16,-11-2-18-16,-20 5-22 15,3 8-5-15,4 13-4 16,-1 4-1-16,23 12 0 16,7 0-1-16,18 1 3 15,8-3-1-15,9-8-2 16,3-4 0-16,8-13 2 16,2-2-1-16,10-9 0 15,6-8 0-15,-7-11 1 16,-1-1-2-16,-12 2 0 15,-7 5 1-15,-2 10 0 16,-2 7-1-16,-9 2 0 16,-4 3 0-16,1 9 0 0,-6 3 0 15,3 6 0-15,11 11 0 16,0-4 0-16,2-4 0 16,12 1 0-16,-12-13 0 15,4-10 0-15,3-3 2 16,-3-16-2-16,3 5 0 15,-2-13 1-15,5 2-1 0,-4-8 3 16,0-2-2-16,-2 5-1 16,-6 1 1-16,-6 11 2 15,-5 1-2-15,-5 6 3 16,-3 4 1-16,-4 9 5 16,-1 4 1-16,-7 7-4 15,2 3 0-15,0 5-6 16,2 1-1-16,8 4 1 15,2-1-1-15,6-6 0 16,2-5 0-16,6-6 0 16,5-3 0-16,2-10 0 15,3 2 0-15,4-7 3 16,-1-5-2-16,0-1-1 16,-5-3 2-16,-2 5 0 15,-1 3-1-15,-8 3 1 0,-2 0-2 16,-3 5 6-16,-3 1 1 15,1 3-2-15,0 3 4 16,1 2-7-16,-3 0 0 16,2 0-2-16,-4-5 0 15,2 0 1-15,4 0 0 16,0 0-1-16,0 2 0 16,3 2 0-16,-3-3 0 15,3 4 0-15,-1 4 0 16,0-1 0-16,0 8 0 0,1 6 0 15,-3-1 0-15,9 18 0 16,0 4-1-16,3 15 1 16,0 4-1-16,3 6 1 15,2 2 0-15,-12-12 0 16,6 4 0-16,-14-14 0 16,-3-6-2-16,4-1 2 15,-7-6 2-15,-9-10-1 16,4-2 4-16,-15-14 2 15,-1-3 0-15,-4-9 0 16,-9-10-3-16,0-5-8 16,-2-14-13-16,1-12-18 15,11 2-14-15,10-8 30 16</inkml:trace>
  <inkml:trace contextRef="#ctx0" brushRef="#br0" timeOffset="10557.8845">20883 4316 1337 0,'5'7'668'15,"8"3"-632"-15,-1-8-28 16,9-1 3-16,12-1 14 15,-6-11 13-15,7-2 33 16,-4-7 7-16,-8-7-19 16,2 0-17-16,-8-1-28 15,-5-2-6-15,-7 7-6 16,-4 5 3-16,-13 9-1 16,-5 6-1-16,-16 13-3 15,1 13 0-15,-2 10 2 16,5 6 3-16,17 5 4 15,6-1-1-15,14 6 1 0,7 3 5 16,9-6 2-16,3-7 2 16,6-13-9-16,1-10-7 15,9-12-4-15,0-7-14 16,5-14-27-16,-6-8 631 16,9-5-469-16</inkml:trace>
  <inkml:trace contextRef="#ctx0" brushRef="#br0" timeOffset="10926.389">21356 4279 1791 0,'-5'0'580'0,"1"-5"-567"16,4-7 13-16,5-8 27 15,6-3 6-15,7-10 21 16,-2 1-11-16,1 0-29 0,4 6-11 16,-4 9-24-16,-3 4-5 15,-2 12 0-15,-7 3-1 16,-1 15 1-16,1 13 1 15,0 19 0-15,0 6 1 16,2 15-2-16,-3-1-1 16,-1-3-14-16,0-5-12 15,0-14-40-15,0-8-15 16,-2-10-78-16,3-5 98 16</inkml:trace>
  <inkml:trace contextRef="#ctx0" brushRef="#br0" timeOffset="11094.2345">21424 4668 1819 0,'14'3'578'0,"7"-3"-535"16,8 5 8-16,6-7 8 16,7-1-7-16,0-13-16 15,2 6-28-15,3 1 410 16,-1-6-326-16</inkml:trace>
  <inkml:trace contextRef="#ctx0" brushRef="#br0" timeOffset="13163.6293">17188 5975 1163 0,'1'-16'809'0,"-1"3"-505"0,-1 4-185 15,-1 2-22-15,2 9-37 16,2 6-19-16,3 18-33 16,2 12-10-16,1 13 4 15,-2 7-1-15,2 10 3 16,1 4 1-16,-4 1-2 15,-2-6 1-15,-7-16-3 16,-1-9 0-16,-7-13 3 16,6-11-1-16,0-13-1 15,2-8 2-15,3-16 1 16,-3-1-2-16,-1-15 1 16,0-6-2-16,5-13-1 15,1-9 0-15,19 5-1 16,6 2-1-16,16 18 0 15,7 8 0-15,2 11 1 0,3 4 0 16,3 10 0-16,0 5-2 16,-8 5-17-16,-6 0-19 15,-11 2-48-15,-4 2 50 16</inkml:trace>
  <inkml:trace contextRef="#ctx0" brushRef="#br0" timeOffset="13958.0452">17462 6400 1505 0,'19'1'638'0,"8"0"-614"16,6 0-10-16,9-1 21 15,-7-7 3-15,-1-9 2 16,3 0-7-16,-13-12-25 16,-1-1-3-16,-6-1-3 15,-7-2 2-15,-7 11-3 16,-6-2 3-16,-11 7-4 16,-9 2 0-16,-8 10-4 0,-3 11 1 15,-8 11 1-15,-3 9 0 16,8 18 2-16,7 4 4 15,21 10-1-15,5 1-1 16,8-9 0-16,21 1-2 16,9-15 0-16,15-6 0 15,13-14 0-15,-6-14 0 16,7-21 0-16,6-2-3 0,0-11 2 16,-4-3 0-16,-10 0 1 15,-12-9 1-15,-6 0 1 16,-8 2 5-16,-18-2 8 15,-3 9 7-15,-14 10 12 16,-9 5-3-16,-9 19-15 16,-6 5-4-16,-10 17-12 15,0 8 0-15,6 13 3 16,1 1-1-16,11-1 1 16,9 1-2-16,17-5-1 15,8 0-1-15,25-8-1 16,1-11 0-16,-1-18 2 15,2-7 0-15,-10-22 0 16,-2-5 0-16,2-11 1 16,-5-6 2-16,-5-8-2 0,-2-5 0 15,-8-8 2-15,-5-2-2 16,-9-9 0-16,-4 4 2 16,-4 10-3-16,-3 5 0 15,6 26 1-15,2 13 1 16,3 16-2-16,3 12 0 15,4 22 0-15,-2 5-2 16,2 27 2-16,5 10 2 0,4 15-1 16,10 9 0-16,3-2 1 15,3-3 0-15,-3-14-1 16,-2-7 1-16,3-18-2 16,-3-7-17-16,-1-17-36 15,4-7-4-15,4-14 28 16</inkml:trace>
  <inkml:trace contextRef="#ctx0" brushRef="#br0" timeOffset="15092.6671">17992 6322 1542 0,'-16'-17'634'15,"-2"-5"-602"-15,11 5-2 16,-15-4-5-16,2 0 2 16,-3 11-16-16,-9 2-4 15,8 21-5-15,-5 7 0 16,3 15-2-16,-2 3 1 0,10 10 2 15,5 5 2-15,8-4-4 16,7 1 2-16,8-8-3 16,1-10-1-16,6-9 1 15,-1-10 0-15,0-16-2 16,2-7 2-16,3-13 2 16,4-1 1-16,2-8 4 15,-3-3 2-15,-9 4-3 16,-7-1 0-16,-11 7-4 15,3 11-2-15,-2 6 4 16,-2 7 1-16,1 9 0 16,-3 9 0-16,-2 10-1 15,1 10 0-15,5 11-3 16,-7-2 3-16,5 2-2 16,4-2 0-16,2-11-2 0,6-2 3 15,7-10-21-15,0-7-13 16,11-6 19-16</inkml:trace>
  <inkml:trace contextRef="#ctx0" brushRef="#br0" timeOffset="15659.4685">19136 6175 1028 0,'5'0'843'0,"-5"14"-399"15,0 12-432-15,-2 23-5 16,2 15-1-16,5 17 0 15,3 5-3-15,2 0 0 16,3-5 0-16,-1-17-1 16,0-9 2-16,0-24-29 15,-4-14-23-15,1-19 27 16</inkml:trace>
  <inkml:trace contextRef="#ctx0" brushRef="#br0" timeOffset="15922.0275">19034 6130 1256 0,'-14'-27'724'0,"14"11"-583"16,20 12-63-16,0 3 6 15,14 8-10-15,7 3-15 16,2 11-20-16,0 6-11 16,-4 7-16-16,-1 0-6 15,-6 4-3-15,-8-9 1 0,-5 1-3 16,-8-3 3-16,-12-3-3 15,0 7 1-15,-13-3 0 16,-7-2 0-16,-2-5 0 16,-1-4-2-16,-3-9-27 15,4-3-15-15,6-6-33 16,3-6 37-16</inkml:trace>
  <inkml:trace contextRef="#ctx0" brushRef="#br0" timeOffset="16717.2954">19530 6295 1079 0,'19'-29'813'16,"-2"3"-551"-16,-8 4-158 15,-9-2-27-15,-4 9-38 16,-11-2-8-16,-14 12-14 16,4 7-12-16,-5 22-5 0,7 7 0 15,8 15 2-15,7 2 0 16,11-5 1-16,6-6 1 15,13-7-2-15,4-9-2 16,6-13 0-16,-1-6 0 16,2-14 6-16,-4-10 1 15,-3-12 4-15,2 6-1 0,-5-8-3 16,1 7-5-16,-13 10 1 16,-8-2 1-16,-9 12 0 15,2 9 0-15,2 6-1 16,0 10-1-16,12 13-1 15,-6-2-1-15,11-1 0 16,10 0-3-16,-7-18-13 16,6-8-5-16,7-5 0 15,-6-8 2-15,8-7 14 16,-1 2 2-16,-4-9 3 16,-2-6 0-16,-7 2 9 15,-4-2 2-15,-13 6 6 16,-3 7 2-16,-13 7-4 15,-10 4-3-15,-4 14-7 16,-1 7-2-16,4 17-3 16,7 1 0-16,11 5 1 0,7-3 2 15,9-8-2-15,6 2 0 16,7-13 0-16,4 2-1 16,3-14 0-16,1-5 3 15,2-10 1-15,1-13-3 16,0-4 2-16,-2-4-3 15,-11-3 0-15,1 7 2 16,-19 3-2-16,-2 9 4 0,3 12-4 16,-8 3 0-16,7 13 0 15,-2 4 0-15,-10 13 0 16,-1 10 1-16,9 13-1 16,-3 9 0-16,8 8-1 15,8 2 1-15,-3 8-1 16,9-1 1-16,-3-3 0 15,3-2 0-15,-9-10 1 16,5 3 0-16,1-11 5 16,-6-7 1-16,-8-17 6 15,-10-11-1-15,-5-5-2 16,2-5-3-16,-15-10-6 16,-1-1671-4-16,-10 3309-8 15,-7-1673-15-15,20-6-40 16,2-10 4-16,15 0 31 0</inkml:trace>
  <inkml:trace contextRef="#ctx0" brushRef="#br0" timeOffset="17105.0267">20413 6343 1545 0,'-2'6'631'0,"9"0"-593"16,1-5 11-16,4-3 26 16,3 3-6-16,1-3-12 15,0-4-13-15,-3-4-22 16,-2-5-5-16,0-5-3 16,-5-5 0-16,-3-4-9 15,-2 2-2-15,-8 0-1 16,-7 7 2-16,-6 9-3 15,-4 2 1-15,-5 8-2 16,4 7-2-16,-2 7 1 16,4 8-3-16,4 10 4 15,4 7 0-15,8 5 0 0,8 3 0 16,15 3 0-16,8-6 0 16,16-2-1-16,2-12 0 15,10-12 1-15,2-5 0 16,-3-17-27-16,10 1-20 15,10-4 30-15</inkml:trace>
  <inkml:trace contextRef="#ctx0" brushRef="#br0" timeOffset="18000.325">21223 5848 1614 0,'-22'-19'656'16,"7"2"-580"-16,1-2-6 15,9 8 4-15,5-3-25 16,6 5-18-16,14 11-18 0,1-6-8 16,4 12-4-16,3 3-1 15,4 8 0-15,-10 3 0 16,1 4 0-16,-8 3 0 15,-10-2-1-15,-5 2-3 16,-12 4 0-16,-1 3-7 16,-16 2-14-16,-1 3 2 15,-5-10 1-15,-3-8 9 16,17-11 10-16,7 1-3 16,17-8-6-16,10 5 1 0,15-1 3 15,8-1 4-15,8 2 4 16,3-1 0-16,1 4 1 15,-3-2 1-15,-2 8-1 16,-6 0 0-16,-11 0 1 16,-3 3-2-16,-12 1 1 15,-9 1 2-15,-6 8 2 16,-9 0 0-16,-14-2-3 16,-5 4 2-16,-15-7-1 15,6-4 2-15,0-6-4 16,2-9 1-16,6-4-2 15,-7-9-4-15,2-12-27 16,3-4 215-16,8-4-147 16</inkml:trace>
  <inkml:trace contextRef="#ctx0" brushRef="#br0" timeOffset="27798.5402">8488 11350 442 0,'2'4'502'15,"-1"3"-78"-15,1-1-110 16,-2 5-183-16,1 2-68 15,-1 2-43-15,-1 4-5 16,1 7-6-16,2 6 2 0,4 6-1 16,-2 5 3-16,1 15-4 15,-5-4-1-15,2 4-5 16,-3 0-1-16,-4-6 0 16,1 4 0-16,-1-2 1 15,-1-3 1-15,1-4-1 16,0-4 5-16,4 0 1 15,2-1 2-15,4-4 1 16,0-8-2-16,1-12-3 16,2 0-2-16,1-10 1 15,1 3-4-15,1-9 45 16,-4-6-497-16,-1-9 323 16</inkml:trace>
  <inkml:trace contextRef="#ctx0" brushRef="#br0" timeOffset="28530.4642">8520 11452 978 0,'-1'-1'735'16,"1"1"-465"-16,0 2-219 0,-3-2-38 16,2 3-8-16,-3 2-8 15,-1 4-1-15,-3 4-1 16,0 1-1-16,-1 3 4 15,3 5-1-15,2 12 1 16,-2 1 0-16,5 9 2 16,-2 6 2-16,2 1 0 15,0 5 1-15,0 2 1 16,1-3-2-16,-2-3 1 16,4-3 1-16,-1-5-2 15,0-1 3-15,2-11 6 16,5-2 4-16,2-6-1 15,3-8 1-15,3-5-6 16,-4-9-6-16,3-5 1 16,1-2-4-16,-4-10 0 0,3 6-14 15,-6-4 10-15</inkml:trace>
  <inkml:trace contextRef="#ctx0" brushRef="#br0" timeOffset="29023.6431">8665 11822 1178 0,'-4'-5'734'15,"-1"-1"-568"-15,18 5-154 16,-2-3-4-16,3 4-43 16,-6 1-166-16,-7 1 114 15</inkml:trace>
  <inkml:trace contextRef="#ctx0" brushRef="#br0" timeOffset="29170.2485">8667 11962 1536 0,'-3'6'645'0,"6"-2"-592"15,-2-3-40-15,8 3-15 16,0 2 186-16,3 3-142 0</inkml:trace>
  <inkml:trace contextRef="#ctx0" brushRef="#br0" timeOffset="30350.2613">8682 11998 1244 0,'-6'-2'177'0,"6"2"-59"0,-11-4 128 16,6 2-111-16,4 5-75 15,-3 0-22-15,5 6-24 16,2-1-8-16,-3 2-3 16,-2 1-1-16,1 7-2 15,-5 4 2-15,0 19-184 16,-3 7-459-16,-8 12 418 15</inkml:trace>
  <inkml:trace contextRef="#ctx0" brushRef="#br0" timeOffset="33833.977">17397 7957 1477 0,'-12'-17'677'0,"-3"-3"-546"16,2 6-52-16,1 2-25 15,7 8-5-15,5 4-29 16,-2 0-6-16,2 12-8 15,0 6-5-15,4 18-1 16,0 9 0-16,4 8 0 16,0-2 1-16,4 1 1 0,1-5 0 15,5-10-1-15,-9-7-1 16,-6-17 0-16,7-2 0 16,-10-7 0-16,7-2 0 15,-5-5-1-15,-2-5 1 16,-7-9 0-16,3-5 1 15,0-13-1-15,2-7 0 16,8-1-1-16,0-2 1 16,12 6 0-16,6 4 1 0,14 1 1 15,1 4 0-15,5 5 1 16,0 9-2-16,-7 6-1 16,-3 2 0-16,-1 17-45 15,-4 0 8-15,1 20 15 16</inkml:trace>
  <inkml:trace contextRef="#ctx0" brushRef="#br0" timeOffset="34489.949">17827 8128 1452 0,'-8'7'666'0,"6"-6"-619"15,4 0-4-15,7 1 5 0,0-4-16 16,6-3 6-16,3-1-3 16,3-9-9-16,4 1-7 15,0-5-7-15,-8-5-8 16,-2-1-2-16,-2-3 1 16,-1 5-1-16,4 9 2 15,-14 6-5-15,-13 1 1 0,-10 12-4 16,-16 2 3-16,-1 7-4 15,8 8 5-15,0 2-3 16,12 0 0-16,13 0 2 16,10 2 1-16,11 5-1 15,8 3 1-15,7-3 0 16,-1-1-1-16,6-9-3 16,1-5-5-16,6-9-7 15,1-7-4-15,-3-10-1 16,-1-4 3-16,-4-11 8 15,-4-4 5-15,-2-1 0 16,-2-3 5-16,-11 3 11 16,-4 0 2-16,-12 5 6 15,-1 3-2-15,-10 5-4 16,-1 8-2-16,-10 8-5 0,-2 8-4 16,1 13-2-16,-5 4-1 15,13 7 1-15,7 0-1 16,9 3 1-16,10 2 0 15,6-4 0-15,3-3 0 16,5-8-2-16,-3-8 0 16,2-9 0-16,0-4 0 15,0-7 2-15,1-2-3 16,-2-10 3-16,-9-4 0 0,-2 2 0 16,6 3-1-16,-4 12-21 15,-6 3-10-15,3 3-25 16,-8 3-8-16,9 6-19 15,8 3-119-15,-7 2 139 16</inkml:trace>
  <inkml:trace contextRef="#ctx0" brushRef="#br0" timeOffset="34983.3579">18994 8080 1147 0,'15'-13'789'15,"-5"0"-584"-15,-14-3-107 0,-4 3-25 16,-14 0-52-16,-3-2-12 16,-1 10-8-16,-6-1 0 15,4 12-3-15,-4 5 0 16,5 0 1-16,7 9 0 16,2-4 1-16,4 3 0 15,7 5 0-15,0-2 0 16,9 12 0-16,6 3 0 15,2-2 1-15,3 0-1 0,4-9 0 16,0-10 1-16,4-8-2 16,3-7 0-16,-2-20-2 15,5-2 1-15,2-21 2 16,0-9-2-16,1-9 4 16,-7-8-2-16,-6-7 1 15,-8-6-1-15,-14-11 1 16,3-1 0-16,-6 1 1 15,-9 4-1-15,5 20 0 16,-5 13 1-16,7 27-2 16,8 19 0-16,4 23 0 15,3 19 1-15,9 32 3 16,10 18 0-16,6 25 1 16,5 6 0-16,-9-10 1 15,4-3 0-15,-4-20-3 16,-6-9 1-16,1-17-29 0,-2-9 17 15,5-15-3-15</inkml:trace>
  <inkml:trace contextRef="#ctx0" brushRef="#br0" timeOffset="40003.2373">20108 7841 1334 0,'-4'18'658'16,"4"13"-638"-16,3 7-11 16,-3 15-1-16,-3 4-1 15,9 15-2-15,5 2 1 16,0-3 5-16,2-4 0 0,-5-14 0 15,2-2-4-15,-7-16-49 16,5-5 35-16</inkml:trace>
  <inkml:trace contextRef="#ctx0" brushRef="#br0" timeOffset="40307.26">20171 7846 1185 0,'4'-17'726'0,"0"9"-579"16,5-1-46-16,5 4-12 15,1-3-16-15,8 4-43 16,-2 4-8-16,9 10-12 16,-2 3-4-16,-9 4-3 15,0 3 1-15,-6 4-3 0,-2 4 0 16,0 2 2-16,-5 0 0 15,-7-5 0-15,-3-1 0 16,-9-3 1-16,-1-2-3 16,-3 1-3-16,-2-1-10 15,-4-3-24-15,2-3-19 16,7-5 21-16,-1-3-297 16,15-7 249-16</inkml:trace>
  <inkml:trace contextRef="#ctx0" brushRef="#br0" timeOffset="40710.4221">20555 7898 1421 0,'7'-27'689'0,"-5"6"-591"16,0 5-29-16,-12-2-38 16,1 11-19-16,-13 6-11 15,-7 5 0-15,-3 23-1 16,-5-2 0-16,8 22 4 15,8 6-3-15,14-6 3 16,7 4-1-16,11-11-3 16,6-3 1-16,8-10-1 15,1-7 0-15,3-18-1 0,-1-8 1 16,4-15 0-16,-4-8 0 16,-1-6 4-16,-1-3-2 15,-6-4 0-15,-2 4-1 16,-6 6 0-16,-7 1 1 15,-5 13-1-15,0 4-1 16,-1 7 0-16,1 7 0 16,-2 12 0-16,8 6-1 15,-4 7 1-15,2 3 1 0,3 3-2 16,2 2-7-16,5-1-14 16,-1-4-22-16,15-5-139 15,-14-11-395-15,20-5 336 16</inkml:trace>
  <inkml:trace contextRef="#ctx0" brushRef="#br0" timeOffset="41163.4837">21010 7926 978 0,'9'-32'748'0,"-10"-4"-509"16,-5 4-97-16,-5 13-62 16,-8 2-28-16,-1 19-30 15,-5 9-6-15,-8 19-6 16,6 6-9-16,-6 4 5 15,15 5-4-15,14-7 1 0,6 0 1 16,18-5 0-16,-3-10-1 16,8-6-1-16,-4-5-2 15,6-9 0-15,1-6 0 16,-4-13 1-16,-3-15 2 16,0-12-1-16,-1-4 1 15,-3 4-3-15,-2 5 1 16,-8 9 1-16,-3 10-2 0,-7 2 2 15,2 10-1-15,-2 10-1 16,-2 1 0-16,1 15 0 16,-4 3-1-16,3 21 1 15,3 11 1-15,5 13-1 16,7 10 0-16,4-4 0 16,0-4 0-16,2-5 0 15,1-6 2-15,-8-5-2 16,-1 1 2-16,-8-7 0 15,-7-7-1-15,-6-8 0 16,-2-7 0-16,-8-10-3 16,-1-10-8-16,-5-6-20 15,-5-12-177-15,1-12 145 16</inkml:trace>
  <inkml:trace contextRef="#ctx0" brushRef="#br0" timeOffset="41514.6232">21232 8014 1203 0,'24'-9'773'16,"0"5"-484"-16,-4 0-238 0,0 1-24 16,-6-3-4-16,2 2-10 15,4 4-3-15,-6-3-6 16,4 1-1-16,-8-4-3 15,-4-9 2-15,3 0 1 16,-3-2 0-16,-4-4-2 16,-2 4 3-16,-19-5-3 15,-3 2 2-15,-8 9-2 16,-4 5-4-16,-8 16-1 16,-1 11-1-16,5 9 1 15,6 8 4-15,24 1 2 16,8 2 0-16,23-3 0 15,15-7-1-15,12-10 4 16,5-7 0-16,-2-8 4 16,-2-5-9-16,-4-2-2 0</inkml:trace>
  <inkml:trace contextRef="#ctx0" brushRef="#br0" timeOffset="51050.5586">22301 7544 819 0,'-5'-4'751'15,"-7"-2"-298"-15,-3-2-304 16,6 4-22-16,-10 1-61 16,-1 3-22-16,-2 9-22 15,-6 2-10-15,-6 6-6 16,-1 6-2-16,-3 13-4 15,2 3 0-15,2-3 0 16,6-2 0-16,13-10 0 16,7-7 0-16,21-1 0 15,12-1 0-15,14-2 0 16,8 10 1-16,1-12-1 0,1 1 0 16,4 9 0-16,-7-13 0 15,0 14 1-15,-8-4-1 16,-18-5-9-16,-3 8-8 15,-14-2-14-15,-8 1-5 16,-15 3 4-16,2-1 5 16,-17-1 5-16,-1 1 6 15,-3-2 7-15,-12-5-2 0,3 6 11 16,-4-6 0-16,7-6 11 16,7-1 16-16,10-21 10 15,17-4-6-15,19-16-9 16,17-12-6-16,30-17-4 15,7-15 0-15,28-12-3 16,5-4-2-16,-1 8 15 16,-8 3-1-16,-14 13 2 15,-11 2-1-15,-10 13-21 16,-1 10-23-16,-11 15 17 16</inkml:trace>
  <inkml:trace contextRef="#ctx0" brushRef="#br0" timeOffset="56424.3861">17469 9471 1402 0,'0'-2'648'15,"7"3"-620"-15,-15-4-7 16,4 6-6-16,1-2 0 16,-3 5-6-16,11 3-2 0,5-4 2 15,-3 4 0-15,-3 0 0 16,-4-6 0-16,4 2-5 15,4 7 1-15,6-3-3 16,6 7-2-16,3 7 0 16,-3-5 0-16,2 7 0 15,-1 1 2-15,-3-1 0 16,3-3-2-16,-3-7 0 16,-3-6-2-16,-6-12-2 15,4 2 2-15,0-12 8 16,-3-8 3-16,3-9 6 15,-5-13-5-15,0-8-4 16,0 3-2-16,-3 4-3 16,0 11 3-16,-2 14-2 15,-2 5-2-15,-1 14 0 0,3 8 0 16,0 11 0-16,8 13 5 16,4 4-1-16,2 3-2 15,6-3-2-15,1-10 3 16,-1-9 5-16,1-4 8 15,1-4 9-15,-6-5-4 16,5 0-3-16,-10-7-4 0,-6-7-10 16,8 2-4-16,-2-9-13 15,11-3-12-15,7-10-179 16,-4-9 146-16</inkml:trace>
  <inkml:trace contextRef="#ctx0" brushRef="#br0" timeOffset="56935.0805">18305 9345 1135 0,'-4'-3'747'16,"3"3"-622"-16,0 4-5 15,1 5-39-15,2 11-26 16,4 11-21-16,3 13-9 16,-4 3-11-16,0 3-2 15,-1-7-8-15,-3-8-1 0,3-4-2 16,-2-9 1-16,-2-7-2 15,-2-5 4-15,1-4-1 16,-2-2-2-16,3-3 8 16,-2-1 4-16,-1-5 6 15,2 1 2-15,0-8-6 16,1-5-2-16,7-5-7 16,-1-12-1-16,5 3-3 15,1 1 0-15,-3-1 0 16,3 10-1-16,-5 2 1 15,3 8-1-15,-2 5 0 16,-2-3-1-16,5 4 0 16,-6-8 0-16,7 0 0 15,4-2 0-15,0-3 0 0,4 5-1 16,-4 0-17-16,-1 4-14 16,2 8 15-16</inkml:trace>
  <inkml:trace contextRef="#ctx0" brushRef="#br0" timeOffset="57205.5871">18740 9397 1368 0,'-6'5'684'16,"-1"4"-600"-16,7 13-48 15,0 5-5-15,4 10-7 16,0-1-12-16,0-1-6 16,0-5-1-16,2-8-5 15,4-2-383-15,-1-12 242 16</inkml:trace>
  <inkml:trace contextRef="#ctx0" brushRef="#br0" timeOffset="57392.5892">18725 9007 1623 0,'-6'-5'638'15,"3"3"-566"-15,4 4-47 16,1 10-13-16,6 6-4 15,7 14-2-15,-4-4-2 0,5 0-40 16,1-6 8-16,11-5 7 16</inkml:trace>
  <inkml:trace contextRef="#ctx0" brushRef="#br0" timeOffset="57667.622">19181 8959 1368 0,'-15'-10'655'0,"2"12"-624"0,11 17 0 15,3 17 5 1,-9 5-7-16,11 20-9 0,-1 11 4 15,4 6-4-15,9 10-2 16,-3-7 2-16,4-8-11 16,-7-14-3-16,5-9-6 15,3-13-24-15,-12-9-367 16,7-10 224-16</inkml:trace>
  <inkml:trace contextRef="#ctx0" brushRef="#br0" timeOffset="58229.3996">19096 9356 1570 0,'-11'0'642'0,"11"2"-580"16,-2-1-11-16,-4-4-12 16,14 2-6-16,12 0-8 15,-3-2 6-15,19 3-3 16,-2-5-4-16,4 1-2 15,4 0-6-15,-9-2-10 16,-1-4-1-16,1-1-2 16,-2-10-2-16,0 0-1 15,-3 0 0-15,-3 3 0 0,-4 3 0 16,-9 1-13-16,-3 5-1 16,-14-2-10-16,2 10-3 15,-10 2 6-15,-5 3 5 16,-3 8 10-16,-3 4 5 15,3 7 1-15,2 2 0 16,10 6 1-16,3-1-1 0,9 4 0 16,6 8 1-16,7 3 1 15,3-2-2-15,6-8 1 16,5-2-1-16,3-16 0 16,1-3 1-16,1-10 4 15,2-5 1-15,-5-11 3 16,-7-10-2-16,-2-4 0 15,-5-5-3-15,-4 1-2 16,-5 0-1-16,-19-1 2 16,-11-2-2-16,-10 10-1 15,-6 6-2-15,2 17 0 16,6 8-1-16,2 10 0 16,15 7 3-16,14 13 0 15,8 3-1-15,17 9 2 16,-1-5-10-16,9-10-102 15,12-1 85-15</inkml:trace>
  <inkml:trace contextRef="#ctx0" brushRef="#br0" timeOffset="59381.9678">19485 9499 419 0,'3'4'361'0,"2"-7"-22"15,3 2-49-15,4-3 17 16,5 1-98-16,-2-1-133 15,2 2-17-15,-5-2-29 32,-6 1-8-32,1 2-16 0,20-7-1 0,-4-5-3 15,9-1 3-15,-13-6 3 16,2-1 1-16,-1 0 0 16,-10-2 0-16,-9 6 4 15,-12-3 3-15,-7 6 4 16,-8 1 0-16,0 7-6 0,-3 6-3 15,-5 10-5-15,1 8-3 16,-4 5-1-16,7 14 0 16,3 3-2-16,4 6 4 15,9 4-4-15,2-4 0 16,12 2 0-16,10-2 1 16,10-7 1-16,9-7 6 15,12-7 17-15,8-9-4 0,10-12 3 16,2-4-5-16,-2-16-12 15,-4 2-5-15,-6-4-8 16,-8-6 9-16,-5 2-7 16</inkml:trace>
  <inkml:trace contextRef="#ctx0" brushRef="#br0" timeOffset="61183.47">20924 9213 598 0,'0'-3'493'0,"0"7"-275"16,1 2 25-16,3 17 30 15,-4 0-137-15,4 9-39 16,2 8-12-16,1 1-36 15,2 10-11-15,-1 14-20 16,-2 3-7-16,-2 4-9 16,0-6-2-16,-5-12 0 15,0-11 0-15,-1-16-20 16,2-7-18-16,2-23-234 0,-1-11 190 16</inkml:trace>
  <inkml:trace contextRef="#ctx0" brushRef="#br0" timeOffset="61485.143">20922 9175 1060 0,'8'-13'678'15,"0"1"-536"-15,5 5-66 16,4 3 11-16,5 4 2 0,4 4-18 16,1 2-9-16,-3 1-22 15,-3-4-18-15,-4 4-13 16,5 3-5-16,-7 2-2 15,-1 3-1-15,3 5 2 16,-8-3-1-16,-3 3 1 16,-3 2-1-1,-9-4 2-15,-10-3 0 0,-5 4 0 16,-6 1-2-16,-6 3 0 16,3 10 0-16,-1-4-2 15,3-1 3-15,10-11-3 16,6-9-14-16,14-12-25 15,4-9-21-15,13-6 29 16</inkml:trace>
  <inkml:trace contextRef="#ctx0" brushRef="#br0" timeOffset="62338.0414">21442 9253 627 0,'6'-5'735'0,"-5"1"-65"16,-1 3-506-16,-3-1-48 15,-3 1-63-15,-3-3-20 0,-15-4-25 16,3 4-5-16,-11 6-3 16,1 9 0-16,9 13 0 15,0 2 0-15,19 9 2 16,7-1 0-16,9 3-1 16,10 2-2-16,0-4 1 15,6-2 0-15,0-12 0 16,1-13 0-16,0-16 0 15,-7-10 0-15,7-14-3 16,-5-6 3-16,1-5-4 16,-2-6 0-16,-9-1 0 15,1 10 3-15,-11 8 1 16,-1 11 4-16,-4 16-3 16,0 5-1-16,0 12 2 15,0 5-2-15,2 12 1 16,3 4 1-16,1 4-7 0,2-3-8 15,8-5-18-15,0-2-11 16,4-11-56-16,4-4-93 16,7-8-207-16,-1-12-99 15,8-4 136-15,-1-1 181 16,-12-8 387-16,0 0 93 16,-7-5 132-16,-1-3-50 15,-4 2-227-15,0-2-35 0,-16 0-44 16,-3 4-17-16,-10 1-32 15,-10 8-9-15,-5 15-7 16,1 3-5-16,2 22 2 16,6 7-2-16,18 8-2 15,-3 2-2-15,9-7-1 16,12 0 1-16,-1-8 0 16,2-6-2-16,3-9 0 15,-2-7 0-15,2-10 0 16,7-5 0-16,1-7-4 15,-4-4 1-15,-6-3 2 16,-2 1 0-16,-6 9 3 16,-6-4 0-16,-2 10 0 15,0 4-2-15,-3 4-1 16,-1 9-2-16,2 12 3 0,-2 7 0 16,7 13 2-16,2 7-2 15,4 17 1-15,3 7-1 16,0 4 1-16,1 1 0 15,-4-9-1-15,-5-12 0 16,-4-12 2-16,-1-7-1 16,-6-12 5-16,-1-3 3 15,-3-12 4-15,-4-1-1 0,-10-12-4 16,-3-1-6-16,-13-8-22 16,-1-8-14-16,-3-5-25 15,11-3-18-15,10-5 43 16</inkml:trace>
  <inkml:trace contextRef="#ctx0" brushRef="#br0" timeOffset="62737.2559">22179 9252 1228 0,'7'2'675'0,"3"-3"-633"0,5 4-2 16,4 5 11-16,2 2 3 15,0-2-3-15,-1-8-11 16,1-4-9-16,-2-7-9 16,3-5-8-16,-2 0-3 15,-8-8-9-15,-8 2 2 16,-7 1 1-16,-13-2 2 0,-8 4 6 15,1 8-4-15,-19 7 4 16,6 10-7-16,-5 13 2 16,4 7 8-16,13 10 3 15,8 6 2-15,19 10-1 16,7-1 0-16,14 0 1 16,6-6 0-16,5-14-2 15,4-1-8-15,11-8-10 16,1-7-2-16,-1-11-37 15,-1-4-12-15,1-15 26 16</inkml:trace>
  <inkml:trace contextRef="#ctx0" brushRef="#br0" timeOffset="63547.5658">23509 8861 1390 0,'-5'-13'711'15,"-3"1"-551"-15,-5 2-26 16,4 3-52-16,-12 2-16 15,-9 8-31-15,-4 7-16 16,-19 7-9-16,3 9 2 0,-2 4-10 16,6 6 1-16,13 2-3 15,11 1 1-15,14-4 1 16,3-5-1-16,13 4 1 16,1-5 0-16,9 3-2 15,8 1 1-15,-2-2-1 16,3 3 0-16,-3-9 1 15,-3 0-1-15,-7-5 0 16,-5-6 2-16,-5 3-2 16,-4 0 0-16,-8-4-2 15,-1 7 1-15,-9-7-8 16,-3-4-3-16,0 0-1 16,-1-5-2-16,1-3 10 15,1-2 1-15,1-13-2 16,1-5 4-16,11-2 4 0,2-3 3 15,15-1 4-15,12-1-3 16,14-16 7-16,8-4-4 16,12-6 1-16,7 0-1 15,8 4-33-15,0 4-30 16,1 6 31-16</inkml:trace>
  <inkml:trace contextRef="#ctx0" brushRef="#br0" timeOffset="69543.7074">17685 10458 1322 0,'-4'-3'692'0,"1"2"-623"16,4 1-22-16,2 2-1 16,1 1-19-16,-1-6-7 15,3 3-4-15,2 3-3 16,5 10-7-16,4 11 1 15,4 11-2-15,1 3 1 16,3 5-1-16,-2-4-3 16,2-2-2-16,-1-5 4 0,-6-7-3 15,2-5 3-15,-6-10-2 16,-5-2-2-16,0-5-6 16,2-3 3-16,-2-8 3 15,-5-8 0-15,0-13 5 16,-6-7-1-16,2 2-4 15,3 3 0-15,6 14 2 16,0 5 1-16,-2 9-3 16,6 7-2-16,-5 5 2 15,6 13-1-15,6 7 2 16,1 0 3-16,5 0 0 16,-1-7-4-16,-2-16 0 15,-1-2 3-15,1-6 1 16,-4-6 2-16,1 1 6 15,-3-3 5-15,0-2 0 16,-4-6-1-16,-1-11-7 0,-2-10-5 16,-7-9-2-16,-1 3-1 15,-2-1-9-15,-2 10-11 16,-4 3 12-16</inkml:trace>
  <inkml:trace contextRef="#ctx0" brushRef="#br0" timeOffset="69992.344">18408 10454 1222 0,'6'6'721'0,"0"5"-617"16,7 7-24-16,3 14-35 16,-3 4-21-16,5 12-21 0,-12-4 1 15,-1-8 0-15,-3-5-3 16,-7-16 5-16,10 2-4 15,-7-15 5-15,2 0 15 16,-2-7 5-16,-7-12 0 16,7-7-5-16,6-5-9 15,-6-13 0-15,2 1 0 16,7-1-2-16,-5 1-2 0,22 15-4 16,-2 0-1-16,2 3 0 15,11 6-1-15,-8-3-1 16,11 7-5-16,4 5-34 15,-11-1-189-15,10 8 154 16</inkml:trace>
  <inkml:trace contextRef="#ctx0" brushRef="#br0" timeOffset="70181.0964">18854 10455 1328 0,'-9'20'741'0,"4"6"-533"16,-2 0-124-16,6 9-41 16,1-1-13-16,2 8-21 0,4 0-6 15,1-11-4-15,0 2-19 16,-2-25-20-16,3-7 26 16</inkml:trace>
  <inkml:trace contextRef="#ctx0" brushRef="#br0" timeOffset="70360.136">18789 10129 1477 0,'4'7'677'16,"0"3"-570"-16,2 1-74 15,-1-2-11-15,4 4-17 16,-1 1-19-16,3-5-213 15,4-1 163-15</inkml:trace>
  <inkml:trace contextRef="#ctx0" brushRef="#br0" timeOffset="70576.0046">19158 10240 1021 0,'0'0'817'16,"-7"-4"-563"-16,5 9-107 0,1 4-34 15,-2 12-64-15,6 12-18 16,2 11-26-16,0 7-2 16,1 4-3-16,5 4 0 15,-1-4 1-15,-4 1 0 16,7-13-9-16,-4-9-20 16,-1-11-29-16,10-6-325 15,-4-8 264-15</inkml:trace>
  <inkml:trace contextRef="#ctx0" brushRef="#br0" timeOffset="70797.642">18953 10413 1374 0,'4'-1'716'15,"4"-3"-521"-15,16-1-133 16,10-2-11-16,11 0 14 15,0-5-11-15,0 4-26 16,-1 3-10-16,-5 2-15 16,1 6 1-16,-8-5-12 15,-1-2-16-15,-1-3-37 16,3 3-267-16,-1 4 215 0</inkml:trace>
  <inkml:trace contextRef="#ctx0" brushRef="#br0" timeOffset="71140.0537">19439 10505 732 0,'3'18'739'0,"2"-7"-96"15,6-4-574-15,6-1-24 16,-2-6 10-16,6-8-12 16,-2-4-2-16,-1-6-7 15,-1-3-8-15,-8-3-4 16,4 1-11-16,-3-2-8 15,0-1-2-15,-3 1 0 16,-7 3 2-16,-22-2 0 16,-1 5-1-16,-14 13-3 15,-3 5-6-15,0 21 1 16,5 9-2-16,9 12 3 16,9 8 2-16,17 6 3 15,9 1 0-15,20 12 6 16,5-4 7-16,16-16 7 15,3-9 1-15,2-27-3 16,9-4-5-16,-3-12-26 0,1-5 6 16,-1-4 2-16</inkml:trace>
  <inkml:trace contextRef="#ctx0" brushRef="#br0" timeOffset="71984.8539">20921 10370 1782 0,'-10'2'607'16,"2"8"-546"-16,4 6-10 0,4 20-22 15,0 19-14-15,8 35-13 16,1 14-2-16,1 9 2 16,3-6 1-16,-2-15-1 15,-3-16 2-15,1-20-32 16,1-12-25-16,-2-28-128 15,4-12 95-15</inkml:trace>
  <inkml:trace contextRef="#ctx0" brushRef="#br0" timeOffset="73059.6736">20874 10360 1334 0,'4'-33'702'0,"10"10"-589"15,3 3 10-15,11 6-34 0,3 1-13 16,8 7-21-16,6 8-8 16,-2 0-21-16,-1 6-4 15,1 1-7-15,-5 0-10 16,-6 4-4-16,0 6-1 16,-15-2 0-16,0 1 2 15,-12-4-1-15,-3-2 2 16,-5 0 1-16,-8 0-2 0,-7-1-1 15,-2 3-15-15,-7-7-23 16,3-3-8-16,18 1-40 16,6-3-11-16,25-1-179 15,10 6-177-15,8-5-198 16,0 1 142-16,4-1 424 16,-2 0 97-16,-9-6 299 15,-1-3 179-15,-12-4 66 16,-1-4-204-16,-10 1-171 15,-2-1-69-15,-6-3-50 16,-9 2-21-16,-11-2-27 16,-4 5-6-16,-4 11-8 15,-6-1-2-15,-2 13-7 16,3 6-2-16,3 4 3 0,5 6 2 16,23 12 4-16,2-3 1 15,11-1 1 1,11-4 0-16,1-17 1 0,1-8-1 15,12-5 0-15,-8-13-1 16,1-5 1-16,-2-4-1 16,-7-4 3-16,-6 2 0 15,-8 6-2-15,-2 6-1 16,-4 8 0-16,0 5-1 0,-1 5 1 16,-2 1 0-16,0 8 0 15,3 2-2-15,5 8-12 16,4-3-10-16,4-4-15 15,12 0-1-15,-4-10 7 16,10 1 7-16,8-10 17 16,-9-7 1-16,12-2 8 15,-11-12 3-15,-5-6 2 16,1-2 1-16,-11-6 1 16,-5-4-2-16,-9 4 4 15,-6 4 2-15,-11 13 5 16,-6 3 3-16,-6 19-10 15,-1 3-1-15,-3 13-5 16,1 7-3-16,12 5 1 16,1 3-1-16,13-3 1 0,9 3 3 15,5-13 4-15,9-2 5 16,-3-12 6-16,4-5-1 16,-6-8-1-16,1 0-3 15,-1-7-5-15,-2-2-1 16,-5-2-4-16,-4-1-2 15,-6 5-1-15,0 1 2 0,-1 10 1 16,-1 0-3 0,-1 8-1-16,-4 4-1 0,2 14-2 15,4 10 3-15,10 11 0 16,5 6 2-16,9 8-1 16,3 1-1-16,-2 0 0 15,1-1 2-15,-1-8 2 16,-11-9-4-16,-5-8 0 15,-9-3 3-15,-15-5 5 16,-7-1 1-16,-15 1-2 16,-6 0 2-16,-15-5-27 15,2-5-11-15,-1-21-15 16,2-7-17-16,14-17 216 16,1-1-125-16</inkml:trace>
  <inkml:trace contextRef="#ctx0" brushRef="#br0" timeOffset="73437.531">22178 10489 1570 0,'14'-2'669'16,"6"-4"-556"-16,6 5-20 0,-1-9-21 15,0 0-14-15,9 0-39 16,-11-8-10-16,6 1-5 16,-3 0 1-16,-12-6 1 15,-4 0-4-15,-5 2 2 16,-4 4-1-16,-6 4-1 16,5 5 2-16,-22 6-5 15,-2 2-12-15,-12 9-14 16,-9 5-3-16,16 19 6 15,3 7 9-15,24 11 15 16,11 4 0-16,18-3 4 16,9-2-2-16,4-11 1 15,7-6 1-15,-2-12 1 16,2-8-7-16,1-9-42 0,-2-8-195 16,1-9 148-16</inkml:trace>
  <inkml:trace contextRef="#ctx0" brushRef="#br0" timeOffset="74511.919">23178 10055 1225 0,'-10'-7'776'0,"-1"-9"-527"0,7 7-121 16,4-3-47-16,4 1-14 15,6 6-27-15,-1-8-10 16,9 9-12-16,1-2-2 16,10 8 1-16,3 17-2 15,2 0-10-15,3 6-3 16,-15-8-1-16,0-4 1 0,-9-5-1 16,0 4 1-16,-9-3-2 15,-6-3 0-15,-6 9 1 16,-17-5-5-16,-2 5-29 15,-5-1-12-15,-3 0-4 16,6-6 5-16,15-1 28 16,5-2 12-16,9-5 1 15,5 5 2-15,3-1 0 16,2 1-1-16,10 7 0 16,8 5 2-16,12 7-4 15,5 6 9-15,-5-6 5 16,-1 7-1-16,-8-8 8 15,-10-2-10-15,4 4 9 16,-15-11 5-16,-4 2 7 16,4 1 5-16,-14-8 1 15,-6 3-2-15,-9-4-4 0,-13 2-8 16,-13 3-13-16,-2 0 0 16,-15-2 8-16,3-4 4 15,4-9 4-15,5-6-5 16,14-4-12-16,-1-7-9 15,10-1-18-15,4-1-16 16,17-6-53-16,2-5-16 16,26-2 60-16</inkml:trace>
  <inkml:trace contextRef="#ctx0" brushRef="#br0" timeOffset="117383.9472">10587 6368 1088 0,'4'-27'766'16,"5"1"-631"-16,0-2-39 0,2 3-20 16,-3 1-39-16,-2-3-12 15,0 8-18-15,-4 2 2 16,-2 10-5-16,0 1 1 15,0 7-3-15,0 2 2 16,-5 3-2-16,1 6 1 16,-10 0 3-16,1 1-4 0,-1 2 1 15,-1 0-3-15,6 3 2 16,-2 0 2-16,6-2-3 16,2-5 5-16,-1-9-4 15,3-1 0-15,1-1-2 16,1 2 1-16,3-4-1 15,0 2 0-15,4-7 0 16,1-5 4-16,12-8-2 16,1-6 3-16,6-7-5 15,1 5 4-15,-6 6-2 16,-2 1-2-16,-8 10 0 16,-6 1 0-16,-5 8-2 15,-2 5 2-15,-15 17 0 16,-4 14 0-16,-13 18 2 15,-9 4 0-15,1 5 1 16,-1-3-3-16,3-14 3 0,12 1-3 16,8-11 2-16,-2-9-2 15,16-7 1-15,-8-8 1 16,5-8-2-16,7-2-1 16,7-3 1-16,7-5 0 15,9-5 1-15,7-6 6 16,-5-10-5-16,2-1 0 15,-1 6-1-15,-5 2 0 0,-8 8-1 16,-1 8 3-16,-8 4-3 16,-4 2 1-16,-5 4 4 15,-4 4-1-15,-7 7 1 16,-1 6-1-16,-1 3-2 16,2-1-1-16,3-1 0 15,5-1-1-15,8-4 0 16,2-2 0-16,8-9-1 15,-1-3 0-15,11-8 1 16,3-7 0-16,5-13 2 16,2 0-1-16,-3-5 1 15,-1 0-1-15,-5 4-1 16,-2 4 0-16,-6 7 1 16,-3 2-1-16,-2 16 0 15,-8-2-1-15,-9 15 1 0,-7 10 0 16,-15 9 1-16,-1 6 1 15,5 3-1-15,2-1 0 16,9-9 2-16,6 0-3 16,5-15 0-16,-1-6 0 15,9-11-2-15,2-2 1 16,7-12 0-16,5-6 1 16,3-12 1-16,2-6 0 0,-1-4-1 15,0 2 3-15,-3 7-2 16,3 10-1-16,-5 4 2 15,1 3-2-15,-4 10 0 16,-9-4 1-16,1 8-1 16,-1 7-3-16,-3-1 3 15,2 3-2-15,-5 8 2 16,0-1 2-16,0-2-2 16,-2-3 2-16,6-6-2 15,4 0-2-15,-4-5 2 16,2-1 0-16,-1-4 2 15,9-2 3-15,5-5 2 16,-6-2-1-16,-4-4-1 16,-4-2-4-16,-3 2 0 15,5 3 1-15,-6 2-2 16,-13-2-2-16,-9 4 1 0,-4 5 0 16,-11-1 1-16,0 9 0 15,-1 0 1-15,-1-2 0 16,7 7 6-16,3 4 1 15,5 5 3-15,4 6-1 16,3 6-1-16,3 0-5 16,10 8-2-16,5 2-2 0,11-7 0 15,6-4-3-15,4-11 0 16,-1-12 1-16,9-12 1 16,0-10 1-16,1-21 2 15,3-3 2-15,1-9-3 16,-6-8-1-16,-3-6 0 15,-4-2-1-15,-9 4 1 16,-11 10 0-16,-6 22 0 16,-6 8-3-16,-8 17 3 15,3 8 0-15,-5 18 0 16,0 7 3-16,-1 15-3 16,0 4 0-16,6 2 0 15,2-2 0-15,7-11 0 16,1-9 1-16,6-11-1 15,1-5-1-15,7-7-3 16,4-2 2-16,5-6 2 0,0-7 0 16,-3-11 2-16,0-5 1 15,-11-4-2-15,-3 0-1 16,-12 6 1-16,-3 8-1 16,-13 2 2-16,-3 10-1 15,-2 17 3-15,-1 5 2 16,8 25-2-16,8 3 3 0,14 4-7 15,16 9 0-15,24-7 0 16,15 1 9-16,8-21-9 16</inkml:trace>
  <inkml:trace contextRef="#ctx0" brushRef="#br0" timeOffset="208841.8533">11068 9160 994 0,'-5'-2'744'15,"1"-1"-515"-15,-1 4-142 16,1 6-9-16,4 7-51 15,-8 1-10-15,4 10 5 16,-1 2 1-16,-2 8 3 16,7 8 1-16,-1 4-14 15,-3-2-6-15,3 3-5 16,1-1-1-16,-2-8 1 16,4 5 0-16,-1-11-7 15,0-2-17-15,10-4-71 16,-3-9 61-16</inkml:trace>
  <inkml:trace contextRef="#ctx0" brushRef="#br0" timeOffset="211130.0991">11033 9179 949 0,'-11'-3'659'0,"6"-2"-498"0,5 5-32 16,0 0-33-16,0-4-34 15,5 1-29-15,7 1-6 16,-1-4-7-16,6 3-2 16,1 3-7-16,0 2-4 15,6 6-1-15,0 4-3 16,1-1 3-16,-5-3-5 0,-1 4 1 15,-2-3 0-15,-2 3-2 16,1 2 0-16,-6 1 2 16,-3 2 0-16,-7-4 3 15,-7-1-3-15,-9-1 3 16,1 2-1-16,-4 2 0 16,-4-4-1-16,-1 3 1 15,1-5 1-15,-3-8-3 16,2 2 0-16,1-10-2 15,4 1 0-15,4-5-7 16,7 3-15-16,12 3 17 16</inkml:trace>
  <inkml:trace contextRef="#ctx0" brushRef="#br0" timeOffset="211695.5794">11468 9511 755 0,'-12'-8'725'0,"-5"-3"-120"16,-9-1-585-16,2 5-16 16,2 3-4-16,-9 1-10 15,3 2-2-15,1 14 5 16,6 1 1-16,5 3 8 15,6 9 5-15,5-5-3 16,3 4 1-16,5 3 1 16,2-4 1-16,4-5-2 15,5-5-1-15,1-10 0 0,4-3 1 16,-3-7 1-16,4-5 3 16,1-2-2-16,-5-3-2 15,5 6 1-15,-2 1-3 16,-2 4-3-16,-4 2 4 15,-9 3-4-15,-1 0 0 16,-10 5 0-16,12 3 2 16,3 5-2-16,-5 3 5 0,11 3-1 15,-10 0-2-15,0-4 0 16,12 0-4-16,-6-6-18 16,3-3-24-16,0-4 31 15</inkml:trace>
  <inkml:trace contextRef="#ctx0" brushRef="#br0" timeOffset="212157.5603">11616 9479 1216 0,'-10'0'745'0,"-7"-6"-561"15,10 12-128-15,-3 5-12 16,4 10-30-16,6 7-6 16,0 1-3-16,-4-4 0 15,7-3 1-15,-1-5-2 0,-1-9-3 16,13 5-1-16,-4-12 4 15,0-1 0-15,7-1 1 16,-6-11 1-16,1-4-5 16,-2-2 1-16,-2-5-4 15,0 0-7-15,0 9-3 16,-1 1-1-16,-3 12 2 16,0-1 6-16,0 8 3 15,0 5-2-15,1 4 2 16,2 4-1-16,-2 6 3 15,2-1 0-15,-1-3 0 16,2-2-2-16,0-10-24 16,0-5-17-16,3-4-53 15,-1-5 43-15,3-4 27 16</inkml:trace>
  <inkml:trace contextRef="#ctx0" brushRef="#br0" timeOffset="213277.4699">11866 9202 944 0,'-1'0'688'0,"0"3"-471"0,-2 5-119 15,3 7-42-15,-2 5-16 16,2 13-9-16,0 1-2 16,0 6-5-16,0 2-1 15,-3-7-12-15,3 4-2 16,0-7-7-16,0-1 0 15,6-1 0-15,0-9-2 16,4 1-6-16,-1-10-3 16,4-6-27-16,0-3-26 0,2-13 40 15</inkml:trace>
  <inkml:trace contextRef="#ctx0" brushRef="#br0" timeOffset="215291.127">12141 9307 853 0,'-5'0'723'15,"-1"0"-252"-15,2-3-395 16,0 2-20-16,4 1-1 15,3 0-30-15,4 0-12 0,12 2-9 16,-3-2-1-16,1 0-3 16,-1 2 0-16,-6-1-23 15,3 3-34-15,-5-1 41 16</inkml:trace>
  <inkml:trace contextRef="#ctx0" brushRef="#br0" timeOffset="215737.0665">12190 9503 1044 0,'-1'-3'766'0,"-4"-5"-553"16,5 12-131-16,-3-8-11 16,2 7-39-16,5 11-12 0,-1-1-12 15,4 7-3-15,2 6 1 16,-1 0-3-16,1 0-1 15,2 4 0-15,-5-9-2 16,0-4 2-16,-4-4 0 16,1-4-1-16,-4-2 16 15,-1-1 1-15,-8-3 0 16,-6 1-3-16,-2 3-9 16,-7-5-4-16,3 1-3 15,6-1 1-15,-3-7 0 16,7-4-5-16,-3-8-12 15,0-1-18-15,13 1 23 16</inkml:trace>
  <inkml:trace contextRef="#ctx0" brushRef="#br0" timeOffset="217359.1952">12379 9423 1024 0,'0'0'779'0,"0"0"-561"0,0 0-74 16,1 10-70-16,-4-6-25 16,3 16-27-16,0 2-6 15,-2 0-2-15,0 6 1 16,-2-7-4-16,2 4-2 16,1-7-4-16,2-2-1 0,0-9-3 15,0-5 3-15,-1-6 3 16,0-5-1-16,0-6 1 15,-2-4-2-15,-1-6-4 16,3 3 0-16,0-3 2 16,2 3-2-16,4 2 1 15,-1 2-2-15,4 3 0 16,3 2 1-16,3 0-2 16,-2-3 1-16,6 2 0 15,0 4 0-15,4 7 0 16,7 6 0-16,-10 12 10 15,7 10-10-15</inkml:trace>
  <inkml:trace contextRef="#ctx0" brushRef="#br0" timeOffset="225048.5506">10530 5593 294 0,'-5'-9'304'0,"2"4"221"16,0 0-96-16,-2-2-98 15,5 2-193-15,-6 0-21 16,4 3-21-16,4 2-20 16,-2 2-34-16,2 6-14 15,1 7-16-15,-2 8-4 0,-1 10-6 16,0 7 2-16,0 7-1 15,5 0-2-15,3-2 2 16,-4-5-3-16,1-8 1 16,-2-2 0-16,2-9-21 15,3-1-19-15,-7-15-336 16,8 0 259-16</inkml:trace>
  <inkml:trace contextRef="#ctx0" brushRef="#br0" timeOffset="225353.2193">10522 5503 1063 0,'0'-13'768'16,"0"-3"-627"-16,5 10-33 16,2-1-9-16,-1 2-53 0,7 8-10 15,2 3-14-15,3 1-8 16,-1 3-1-16,-4 2-3 15,-1 2-6-15,-6 5-1 16,0-2 5-16,-5-4 4 16,-4-1 3-16,-3 1 3 15,-5-6-2-15,3 4-5 0,-1-6-3 16,-1-2-4-16,2-5-1 16,-3-5-2-16,5 0-2 15,2 2-8-15,7 4-31 16,3-1-3-16,14-4 23 15</inkml:trace>
  <inkml:trace contextRef="#ctx0" brushRef="#br0" timeOffset="225829.533">10832 5555 582 0,'-2'-2'603'15,"0"1"-68"-15,-11-3-315 16,2 5-126-16,-6 0-27 16,1 8-32-16,6 8-10 15,-4 4-1-15,5 4-2 16,6-1-10-16,-2-2-4 15,6-1-5-15,0 2 1 16,6 2 3-16,-3-8 2 0,4-8-3 16,1-5 1-16,0-9-2 15,3-3-1-15,5-2 3 16,-6-10 2-16,4-1-7 16,2-1 2-16,-11-2-2 15,9 10-2-15,-9 4 3 16,-6 3-1-16,7 7 2 15,-7-1-1-15,-6-1 1 16,8 6-1-16,-11 5 2 16,7 8-1-16,13 11-2 15,-5-3-1-15,5-4 1 16,-7-6-1-16,0-7-1 16,7-1 0-16,1-3-20 15,-4-4-29-15,2-10 29 16</inkml:trace>
  <inkml:trace contextRef="#ctx0" brushRef="#br0" timeOffset="226158.726">10962 5591 1060 0,'0'2'781'16,"3"4"-606"-16,-6 0-64 0,-1 7-68 15,-2 3-21-15,14 10-16 16,6-2-5-16,4-4 3 15,2-5-4-15,1-7 0 16,-6-7-4-16,5-8-1 16,6 4-1-16,-10-16 5 15,1 1-1-15,-3 4 2 16,-5-3 0-16,-3 9 0 16,-6-1 2-16,0 6-1 15,0 0 3-15,-2 5 2 16,4 5-1-16,0 7 0 15,5 8 3-15,2-1-1 16,0 1-2-16,-1-8-5 16,1-6 0-16,0-7-9 15,2-2-20-15,-2-7 20 16</inkml:trace>
  <inkml:trace contextRef="#ctx0" brushRef="#br0" timeOffset="226649.6852">11269 5299 1185 0,'-4'13'715'0,"-1"4"-630"16,4 15-12-16,1 15-17 16,1 12-20-16,4 6-16 15,-1-1-2-15,4-7-1 16,-1-8-3-16,1-15-5 16,1-2-5-16,0-13-4 15,0-9 0-15,-4-5-4 16,0-6-5-16,-2-3 8 15,-3-2 1-15,0 3 7 0,0-6 7 16,-3 4-3-16,2 5 0 16,-2 0-2-16,2 1-2 15,0 2-1-15,2-1-4 16,2 3 1-16,-1-2-1 16,1 0 0-16,-2-2 0 15,-1-2-2-15,-1 1 0 16,1 0 0-16,1 2 0 0,2 0 0 15,1-1 0-15,0 0 0 16,0-2-2-16,5 4-14 16,-1-2-21-16,6-1 26 15</inkml:trace>
  <inkml:trace contextRef="#ctx0" brushRef="#br0" timeOffset="227454.7185">11519 5365 1017 0,'-3'-4'755'15,"-5"0"-562"-15,10 4-51 16,-2 8-66-16,-2 2-27 0,8 11-34 16,-12-1-4-16,6 6-2 15,-4-3-6-15,6 3 4 16,6-3-1-16,-1-8-4 16,0 0 0-16,-11-14-1 15,0-1-1-15,0 0 0 16,4-1 6-16,3-6 1 15,-3-5 2-15,2-8-4 16,-4-8-2-16,2 2 0 16,12 6 1-16,-3 3 0 15,8 6-2-15,-6-1 0 16,0 3-1-16,-5 3-1 16,4 5 6-16,0 5-30 15,2 5-54-15,6 4 54 16</inkml:trace>
  <inkml:trace contextRef="#ctx0" brushRef="#br0" timeOffset="228097.1466">11487 5097 1203 0,'-10'-1'742'0,"1"-2"-551"15,-2-1-99-15,10 4-10 16,2 0-34-16,5 3-31 16,-6-2-9-16,1-1-7 15,2 1-1-15,-3-1-15 16,4 8-20-16,7 8 22 15</inkml:trace>
  <inkml:trace contextRef="#ctx0" brushRef="#br0" timeOffset="228394.7251">11516 5337 901 0,'5'11'648'16,"2"3"-356"-16,0-1-201 15,4 7-13-15,0 1-5 0,-3 2-35 16,-1 5-5-16,1 2-6 16,-4 1-3-16,1 3-6 15,-3-3-2-15,-6-3 3 16,1-1 2-16,-2-6 1 16,-4-5-2-16,2 1-12 15,-4-4-1-15,0 1-3 16,-1-3 0-16,-2-10-4 15,3-2-4-15,8-8-21 16,-5-4-18-16,17-2-28 16,-7-2 78-16,2-6-8 15</inkml:trace>
  <inkml:trace contextRef="#ctx0" brushRef="#br0" timeOffset="228811.9868">11643 5307 1104 0,'0'4'772'15,"-3"-4"-590"-15,6 12-81 16,0 2-15-16,-3 5-43 16,2 4-16-16,-3-2-21 15,4 6-3-15,-2-6 0 16,1-5 0-16,0-8 0 16,-4-7-3-16,0-2-2 15,-1-2 5-15,2-1 5 16,0 0 2-16,1-6 3 15,0-4-5-15,5-6-3 16,1-9-4-16,6 2 12 16,4-2 2-16,1-2 5 15,8 7-1-15,-2-5-10 16,5 10-2-16,4 12 2 0,-2 6-16 16,0 21 7-16</inkml:trace>
  <inkml:trace contextRef="#ctx0" brushRef="#br0" timeOffset="250014.608">10915 8504 996 0,'-9'-3'627'0,"0"-3"-496"16,-2 1-27-16,4 6-24 15,-3 2-2-15,-3 6-18 16,9 3-7-16,-12 7-12 16,2 8-8-16,1 7-17 15,-1 9-7-15,0 4-3 16,-1 5-1-16,5 3-1 16,-2-5-2-16,13 8 0 15,1-4 1-15,12-1-1 16,4 1 2-16,7-16-4 15,8-4 0-15,-4-16 0 0,7-2 0 16,-10-14 0-16,-1 2-26 16,0-2 17-16</inkml:trace>
  <inkml:trace contextRef="#ctx0" brushRef="#br0" timeOffset="250447.7782">10698 8531 1303 0,'-6'-19'662'0,"4"1"-633"16,4 4-5-16,4 6 5 15,-2-3 9-15,8 7 9 16,1 3 0-16,5-5-5 0,5 4-9 16,3-3-19-16,0 0-5 15,-4 1-5-15,5 0-2 16,-10 0 0-16,4 3 0 15,-13 1-2-15,3 2 0 16,-1 8 0-16,-7-1 1 16,-1 2 5-16,-3 2-1 15,-4 1 1-15,3 5-3 16,0 6-1-16,6 4 0 16,1 5 1-16,2-2-19 0,6 8 11 15</inkml:trace>
  <inkml:trace contextRef="#ctx0" brushRef="#br0" timeOffset="250969.3559">10670 9136 1623 0,'-10'0'615'15,"4"2"-603"-15,3-1-3 16,6 5-3-16,2 7-4 15,6-7 3-15,0 6-3 16,8-3 1-16,0-2 1 0,3 1-2 16,3-3 0-16,-1 3 1 15,1-3-3-15,-6-1 2 16,-6-2-2-16,4-2 4 16,-2 4-4-16,6-2 3 15,-10-1-1-15,-5 0-2 16,-3-1 0-16,-5 0 0 15,6 0 2-15,0 3 0 16,1-4 5-16,-4-6 4 16,2-2 1-16,-3-9 2 15,-3-6-5-15,1-5-4 16,-5 1-1-16,-9-3-2 16,5 5 1-16,-5 7-2 15,7 4 1-15,6 13 0 16,-2-1-4-16,11 11-1 0</inkml:trace>
  <inkml:trace contextRef="#ctx0" brushRef="#br0" timeOffset="262081.7801">17142 7219 1346 0,'-32'19'690'0,"6"-13"-532"16,3-6-113-16,12-3 12 15,4 0-7-15,10 3-26 16,2-2-10-16,4-3-10 15,4-1-1-15,4-2-3 16,8 1 4-16,9-4-3 16,10 2-1-16,10-3 0 15,-1-1 0-15,19 3 0 16,5-2 2-16,10-1 0 16,3-3-2-16,3-2 1 15,6-2-1-15,11 5 0 16,1 2 0-16,2 7 0 15,-4 2 0-15,-3 3 1 16,11 1-1-16,3-2 0 16,-1-1 2-16,3-4-4 15,-3-4 2-15,-6-2 0 16,-2 0 0-16,-7 6 2 0,-8 4-1 16,-3 7-1-16,1 0 0 15,11 4 0-15,-1 2 0 16,2-2 0-16,6 5 2 15,-3-5-5-15,-5-1-4 16,-9-9 3-16,-11-3 0 16,-13-9 3-16,-4-1 2 15,-2 5-1-15,2-3 0 0,7 8 0 16,2 0 0-16,4 1 0 16,-6-2 2-16,-7-4 2 15,5-2-3-15,3-1 1 16,1-1 2-16,0 1-4 15,-7 1 2-15,-7 1-1 16,0 8-1-16,-2-1 0 16,2 0 1-16,-6-5 2 15,4-5-3-15,-1 0 0 16,4-2 0-16,-2 1-3 16,-4-2 3-16,-6-4-11 15,-10-1-11-15,-6-2 14 16</inkml:trace>
  <inkml:trace contextRef="#ctx0" brushRef="#br0" timeOffset="319928.3693">12107 6154 564 0,'1'-1'487'0,"-3"-1"-157"16,-4 1-82-16,4-2-39 16,2 6-96-16,-2 0-55 15,-7 6-20-15,1 6-24 16,-7 1-6-16,6 10-3 15,-1 2-1-15,-1 4-1 16,5 6-1-16,1 5 0 16,5 4-2-16,-2 4 0 0,4 4 2 15,-1 0 0-15,11-4-1 16,3-10-1-16,-8-10 0 16,5-17-1-16,-7-3-1 15,-5-11 2-15,3-4 0 16,2-7 3-16,-1-3-1 15,5-6 0-15,-3-2 0 16,-6-8-2-16,1 1 2 16,-8-9-1-16,3 1 1 0,-1 0-2 15,-4-5 0-15,10 12 2 16,-6 0-2-16,4 7 2 16,-6 3 0-16,5 6-2 15,-1-1 0-15,-5 1 0 16,4-1 0-16,-6-3 0 15,6 3 0-15,4 4 0 16,5 3 2-16,-4 4-2 16,-1 3-2-16,0 11 0 15,-2 9 0-15,2 17 0 16,0 11 2-16,0 2 0 16,-1 0 0-16,7-3 0 15,-1-8 2-15,7-4-2 16,0-5 0-16,-8-14 2 15,1 0-4-15,-9-11 2 0,4-6 2 16,0-5 3-16,1-5 3 16,6-9 1-16,-4-1 0 15,3-8-2-15,-6-4-3 16,4 2-2-16,-7-4 1 16,-8-1-1-16,3 3-2 0,0 4 0 15,1 7 0-15,7 6 0 16,-2 5 2-16,-2 1-2 15,0 4 0-15,1 4 0 16,1 3 0-16,-4 10-2 16,1 9 0-16,1 17-1 15,8 11 3-15,9 12 0 16,3 2 0-16,2-3 0 16,-3-6 1-16,-4-11-1 15,8-5 2-15,-8-10-2 16,-3-9 0-16,-1-5 0 15,-6-4-2-15,6-7 2 16,-5-2 0-16,-2-11-1 16,0-6-7-16,-2-8-4 15,-2-4 1-15,4-7 2 16,-8-5 3-16,-4-2 6 0,7 6 0 16,-6 3 0-16,11 9 0 15,4 9 0-15,-8-3 0 16,7 11-2-16,-2 0 2 15,1 6 0-15,2 3 0 16,-2 3 0-16,-4-2 0 16,2 10-5-16,4 6 3 15,-1 17-2-15,4 9-1 0,0 14-211 16,-2 3 147-16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25T14:59:42.0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7813 4856 2065 0,'2'23'2'0,"-4"30"-6"0,-3-3-38 0,-9 0 31 15</inkml:trace>
  <inkml:trace contextRef="#ctx0" brushRef="#br0" timeOffset="336.7696">7709 4658 1461 0,'1'-31'671'0,"19"2"-605"15,8 4-25-15,4 1-24 0,1 6-10 16,0 6-3-16,-2 1-4 15,-3 11 0-15,1 5 0 16,-5 14 0-16,-1 8 0 16,-7 4 0-16,-4 0 1 15,-10-5 1-15,-1-2 0 16,-4-7 0-16,-3-3 1 16,1-6-1-16,0 0 2 0,-3-4-2 15,-2-3-2-15,-6 0-18 16,-4-1-17-16,2 3-216 15,0-3 177-15</inkml:trace>
  <inkml:trace contextRef="#ctx0" brushRef="#br0" timeOffset="777.9497">7796 4689 422 0,'-14'-10'324'0,"2"-2"-169"16,-5 0 7-16,4 3 44 16,-5 1 2-16,4 0 16 15,-2 5-53-15,0-4-85 16,3 8-17-16,5 12-38 15,6 11-15-15,6 22-5 16,-3 3 5-16,2 15 8 16,-2 2 0-16,-1 2-6 15,6 5-9-15,2 1-7 16,0-2-21-16,6-7 18 16</inkml:trace>
  <inkml:trace contextRef="#ctx0" brushRef="#br0" timeOffset="1246.2057">8208 4672 1471 0,'-3'-13'654'0,"1"3"-621"15,-1-7-10-15,-3 1-12 16,0-1-7-16,2 4-4 16,-6 1-4-16,-2 7-3 15,0 6-4-15,-5 14-4 16,-1 7 1-16,-5 11 8 15,10 10 3-15,0-2 5 16,9 1 1-16,11-8 1 16,4-5 0-16,7-11-4 15,-2-3 1-15,-2-9 8 16,3-2 8-16,-8-5 10 16,6-6-2-16,-2-3-5 15,-3-5-5-15,-8-3-10 0,0 0-1 16,-11-4-4-16,-7-1-2 15,16 5-1-15,-9-1-3 16,7 6-5-16,7 3-11 16,-16 3-136-16,6 3 111 15</inkml:trace>
  <inkml:trace contextRef="#ctx0" brushRef="#br0" timeOffset="1506.4629">8413 4565 1396 0,'-1'-3'705'0,"-2"0"-587"15,3 5-36-15,-1 1-50 16,0 5-18-16,-1 19-14 15,-2 4 0-15,3 23 1 16,-4 3-1-16,-2-2-17 16,3-1-18-16,-2-14-22 0,6-7-450 15,1-17 317-15</inkml:trace>
  <inkml:trace contextRef="#ctx0" brushRef="#br0" timeOffset="1694.2524">8384 4284 1782 0,'3'-1'582'0,"3"0"-570"16,6 3-9-16,4 9-11 15,-2 2-23-15,-1 17-208 16,-1 0 161-16</inkml:trace>
  <inkml:trace contextRef="#ctx0" brushRef="#br0" timeOffset="2043.2614">8574 4595 1499 0,'4'15'657'15,"0"4"-568"-15,-4-1-69 16,0 12 2-16,-3-1-10 15,-1 1-3-15,1 2-7 0,-2-8-2 16,5-5 5-16,0-6-5 16,0-5 2-16,2-3-2 15,-2-5 0-15,0 0 0 16,1-5-2-16,0-5 2 16,4-10 0-16,2-9 3 15,9-1 4-15,-3-4 2 0,1 8 6 16,8 5 6-1,-9 4 5-15,6 10-2 0,-6 9-8 16,1 8-5-16,4 19-7 16,-8 0 0-16,3 10 0 15,-4-3 1-15,2-8-20 16,0-2-20-16,6-12-32 16,0-7-48-16,-3-23 71 15</inkml:trace>
  <inkml:trace contextRef="#ctx0" brushRef="#br0" timeOffset="2264.6866">9001 4433 999 0,'8'-48'776'0,"0"15"-533"15,0 7-96-15,-5 16-76 16,3 3-28-16,-1 10-28 0,0 6-8 16,4 13-7-16,-1 5 2 15,-4 14 5-15,1 7-1 16,-2 2-1-16,2 6 1 15,-2-5-2-15,1 1-1 16,-3-2-4-16,-1-10-6 16,-1-7-4-16,-2-7-10 15,-1-11-12-15,2-6-14 0,-2-8 31 16</inkml:trace>
  <inkml:trace contextRef="#ctx0" brushRef="#br0" timeOffset="2478.3712">8944 4587 1458 0,'-6'-11'741'0,"6"1"-530"15,6 4-130-15,5-2-49 16,5-1-15-16,5 1-14 16,0-1-3-16,5 9-11 15,-3 4-3-15,4 5-18 16,0 3-8-16,-1-2-14 15,-1-2-12-15,4 4-33 16,-7-3-287-16,-2-3 215 0</inkml:trace>
  <inkml:trace contextRef="#ctx0" brushRef="#br0" timeOffset="3110.8015">9291 4627 369 0,'3'3'475'16,"3"3"242"-16,-4 0-300 16,5 1-288-16,0 1-40 15,-7-2-51-15,3 1-13 16,-5-1-14-16,14 3-4 15,-7-3-5-15,-2-1 0 0,19 3 0 16,-10-7-2-16,-2-6 2 16,9-1 1-16,-16-7-1 15,1-2 2-15,4 7-2 16,-5-4 1-16,-3 3 3 16,-5 5 1-16,-11-2-1 15,-4-1 1-15,3 11-1 16,6 6-1-16,-1 6 1 15,5 10 0-15,1 6 4 16,1 0 1-16,10 11-1 16,3-1-1-16,6-7-6 15,-2 3-2-15,-2-14-1 16,2-2-4-16,5-10-6 16,3-10-6-16,6-8 0 15,0-11-3-15,0-9 8 0,0 1 3 16,-2-1 5-16,-2-6 3 15,-4 4 13-15,0 0 3 16,-2-3 7-16,1 5 3 16,-1 2-3-16,-3 1 3 15,-4 8 2-15,-3 7 2 16,-3 5-8-16,-2 3-7 16,1 7-10-16,-2 5-5 0,-4 13 0 15,-1 6 2-15,-2 7 3 16,0 4-3-16,4-8 4 15,-1-4-3-15,-4-10-1 16,3-7 0-16,-1-5 6 16,5-6 9-16,1-2 22 15,4 0 14-15,5-6 21 16,5-6 3-16,13-17-13 16,1-7-18-16,25-9-28 15,3-3-8-15,13 9-5 16,0 2-10-16,-15 19-72 15,-7 9 492-15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25T15:02:02.4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12013 8578 1331 0,'0'-21'674'0,"4"0"-607"16,1-1-47-16,1 1 2 16,-3 0 0-16,10 6 14 15,1 4 11-15,2 5 8 16,8 4-5-16,-1 2-21 16,9 2-8-16,0 5-12 15,2-2-4-15,8 8-1 16,-3-2 6-16,6-2 3 15,6 8-1-15,-7-3 1 0,6 10-7 16,-10 4-2-16,-7 0 0 16,-2 7 0-16,-7-3-3 15,2 2 2-15,-1-4-1 16,-4-6-2-16,-4-1 1 16,-8-13-1-16,-3 1 9 15,-3-9 7-15,-3 1 3 16,-7-3 11-16,3 0-7 15,-9 0-2-15,0 0-2 0,5 1-7 16,-10-1-1-16,9 1-3 16,-3 1-4-16,-3-4-2 15,13 5 0-15,-11-3-1 16,4 0-1-16,0 1 0 16,-3-1 0-16,12 2 0 15,0 3 0-15,0-1 0 16,1 2 0-16,-1 3 1 15,0 2-2-15,0 5 1 16,-7 1-3-16,-9 5 2 16,-13 1 0-16,-22 9 0 15,-8 2 2-15,-19 11 0 16,-6 8 0-16,-7 0 3 16,-10-2-3-16,-5 1 3 0,5-1 7 15,-3-6 7-15,10 8 4 16,1-3-1-16,-11-2-7 15,5 7-7-15,-3-1-3 16,1-6-4-16,7-2 3 16,10-8 1-16,11-6-2 15,21 0 1-15,14-5 0 16,9-5-4-16,5-6 1 0,3-7-12 16,1-4-10-16,7-2-76 15,1 4 68-15</inkml:trace>
  <inkml:trace contextRef="#ctx0" brushRef="#br0" timeOffset="4777.7785">13872 8707 1751 0,'-8'-17'601'0,"4"4"-569"15,0 6-5-15,-2 6-14 16,-5 2-4-16,-6 18-9 15,-4 7 0-15,-5 12-6 16,-1 4-10-16,-1 3-17 16,6 1-7-16,12 2-4 15,5-2-5-15,11-8 7 16,10-5-9-16,13-15 6 16,6-1 5-16,14-9 11 15,-4-7 12-15,-2-9 1 16,-3-9 1-16,-6-6 1 15,-2-7-1-15,-2-7 14 16,-3-2 2-16,-6-11 27 16,-3 7 10-16,-11 5 4 15,0 3-1-15,-10 10-17 0,-1 5-8 16,-5 13-10-16,-3 7-4 16,10 17-1-16,-8 4 5 15,8 7 1-15,2 6 2 16,0-1-2-16,2 0-1 15,10-3-2-15,4-6 1 16,5-4 0-16,1-7 1 16,7-12 3-16,-11-10 6 0,3-9 6 15,-7-4 1-15,-7-4 2 16,-6 1-7-16,-1 3-3 16,-6-2 1-16,-6 6-9 15,1 2-2-15,1 6-9 16,7 4-11-16,-1 3 159 15,7-1-112-15</inkml:trace>
  <inkml:trace contextRef="#ctx0" brushRef="#br0" timeOffset="5110.1063">14546 8580 1679 0,'-6'-5'648'0,"-2"6"-568"16,-7 10-60-16,-3-1-14 15,-1 11-11-15,-4 1-1 16,6 3 0-16,0 0 0 16,7-1 3-16,5 0 5 15,5 1-2-15,4 0 0 16,7-4-2-16,6 4 0 16,4-7-1-16,7 2 3 15,4 4 4-15,0-7-1 0,2 7-2 16,0 3 0-16,-4-1 1 15,-3 6-2-15,-7-6 0 16,-10-5 2-16,-11-5-1 16,-2-7 2-16,-7 0 0 15,-3-1-2-15,-9 3-1 16,-8 3 4-16,-16-1-34 16,0 0-21-16,3-7 32 15</inkml:trace>
  <inkml:trace contextRef="#ctx0" brushRef="#br0" timeOffset="5373.5306">14917 8344 1738 0,'-5'-13'608'15,"5"14"-580"-15,3 11-11 16,-2 23-17-16,3 19-4 16,-2 29 1-16,-2 11 1 15,3 12 5-15,-3-4 3 0,1-8-1 16,5-6 0-16,-1-20-19 16,1-10-16-16,0-17 0 15,-4-15 10-15</inkml:trace>
  <inkml:trace contextRef="#ctx0" brushRef="#br0" timeOffset="5555.3456">14564 8792 1368 0,'24'-20'791'16,"14"-3"-455"-16,39 6-299 15,11-5-11-15,8 2-14 16,7 8-19-16,-8 10-45 0,1 6 37 16</inkml:trace>
  <inkml:trace contextRef="#ctx0" brushRef="#br0" timeOffset="6985.0901">17435 8597 1701 0,'0'-1'619'15,"4"14"-579"-15,5 22-39 16,-10 6-1-16,0 25 0 15,-5 11 0-15,-4 24 4 16,5 5 1-16,-10 0-4 16,6-2 2-16,4-12-2 15,0-1-6-15,1-18-18 16,1-2-4-16,-1-25-34 16,-6-18 41-16,7-17 9 15</inkml:trace>
  <inkml:trace contextRef="#ctx0" brushRef="#br0" timeOffset="7282.7827">17257 8664 1685 0,'21'-35'639'0,"15"7"-571"15,11 2-47-15,2 5-6 16,13 17-9-16,-4 4-4 15,3 18-2-15,-3 9 2 16,-16 7-2-16,-8 0 2 16,-8 7-2-16,-1 8 0 0,-12-7-3 15,-4-3 0-15,-7-9 0 16,-6-8-3-16,-7-2 5 16,-1-2 1-16,-5-9 3 15,-1 0 3-15,0-10-12 16,1-6-15-16,6-6-36 15,6-6-27-15,8-14 44 16</inkml:trace>
  <inkml:trace contextRef="#ctx0" brushRef="#br0" timeOffset="7919.2587">17977 8634 1037 0,'42'-15'785'0,"-9"0"-575"15,1 2-90-15,-3 9-76 16,-6 1-21-16,8 18-15 0,-11 3-1 15,-7 7-7-15,0 5 2 16,-11 1-2-16,-4 2-2 16,-5-3 0-16,-2 0-2 15,-5-9 1-15,2-2 1 16,-1-4 2-16,-4-5 2 16,3-2 3-16,-1-3 1 15,1-5 5-15,6 0-2 16,6-5-2-16,2-4 0 0,6-6-3 15,4-3-1-15,2-4-1 16,10 4 2-16,4-1-4 16,1 4 2-16,3-5-2 15,-1-1-6-15,0 2-12 16,-2 2 0-16,-8 5 0 16,-7 3 5-16,-6 5 13 15,-3 0 2-15,-5 5 3 16,3-1-3-16,-3 1 0 15,0-1 0-15,-1 2 0 16,-1 0-2-16,1 2 0 16,1 4 0-16,0-1 1 15,3 2-1-15,-3-1 6 16,-2 0-2-16,2 3-3 16,0 1 5-16,4 6-1 0,0-1 3 15,5 2 10-15,4 0-2 16,3-4 2-16,9-1-6 15,9-6 1-15,-2-6 3 16,-4-7 9-16,3-3 8 16,-16-13 1-16,2 3-3 15,-2-9-9-15,-11-9-5 0,0 2-9 16,-6 0-4 0,-13 10-7-16,-11 4-2 0,-8 8-11 15,0 8 0-15,-2 11-2 16,11 9-4-16,9 12-12 15,-6 0-7-15,11 3-139 16,2 2 117-16</inkml:trace>
  <inkml:trace contextRef="#ctx0" brushRef="#br0" timeOffset="8357.3255">19200 8498 1654 0,'-2'-17'651'16,"-6"3"-581"-16,3 12-61 16,-14 0-22-16,-12 17-15 15,-3 10 2-15,-7 12 3 16,1 7 19-16,9 8 8 15,8 3 1-15,12-6 1 16,11-2-3-16,18-12 5 16,4-9 3-16,16-6 2 15,4-5-2-15,4-12-4 16,-1-3 0-16,-6-14-23 16,1-7 210-16,-6-7-150 15</inkml:trace>
  <inkml:trace contextRef="#ctx0" brushRef="#br0" timeOffset="8699.9467">19345 8639 1440 0,'0'4'658'0,"0"0"-595"16,3 1-65-16,7 3-10 0,9-2 14 15,5 0 8-15,5-8 30 16,3-4 17-16,-1-7-14 15,2-2-15-15,-2-7-15 16,2 0-10-16,-18-8-2 16,2 0-1-16,-18-3-1 15,-7 2-2-15,7 11-2 16,-17 1-1-16,-1 13 4 16,-3 9 2-16,-12 11 4 15,5 7 4-15,6 15-4 16,-2-1 0-16,7 9 1 15,1 2 1-15,11 1 0 16,6-2-5-16,10-8-1 16,7 0 0-16,-3-12-18 15,2-4-11-15,2-8 19 16</inkml:trace>
  <inkml:trace contextRef="#ctx0" brushRef="#br0" timeOffset="9087.4966">20116 8383 1810 0,'9'-14'601'15,"-18"3"-523"-15,-8 1-69 0,-18 14-30 16,-10 10-3-16,-4 9 5 16,-3 10 9-16,2-3 8 15,5-6 2-15,10 3 2 16,8-5 1-16,18 1-2 15,10-1-1-15,9-7-3 16,11 2 1-16,5-5 1 16,3-1 1-16,5-2 5 15,-2-4-1-15,0 3-2 16,-6-2 2-16,-1 4-1 16,-1 1 2-16,-7 0-1 15,-3-1 0-15,-9-2-3 16,-5-3-1-16,-5 3 1 15,-8 0 3-15,-3 6 1 16,-6 3 4-16,-11 3-5 0,-1 1-1 16,-9-3-3-16,-6 0-7 15,9-3-35-15,5-11-7 16,26-10 23-16</inkml:trace>
  <inkml:trace contextRef="#ctx0" brushRef="#br0" timeOffset="9397.813">20336 8405 1713 0,'31'-12'640'0,"-14"3"-535"15,0 5-77-15,-20 10-47 16,-10 8 3-16,-9 19-1 16,-7 1 2-16,3 10 23 15,0-2-6-15,3-7 2 16,6 3-1-16,9-4-1 15,5 1 0-15,14-3 3 16,-4-2-3-16,10-7 2 16,6 2 0-16,-5-3 1 15,2-1-1-15,-10-1-3 16,-6-6 2-16,-9 4-7 16,-4-2 2-16,-15 1-1 0,-1 5 3 15,-22 2 4-15,-14 8-16 16,-22 0 319-16,-11 7-233 15</inkml:trace>
  <inkml:trace contextRef="#ctx0" brushRef="#br0" timeOffset="14537.0894">8152 10095 794 0,'0'-7'755'15,"5"4"-168"-15,-5-1-558 16,1 2-7-16,6 2-17 16,-8 0-3-16,8 13-2 15,3 3-2-15,-8 7 2 0,7 10 0 16,-1 2 6-16,-3-2-12 15,6-1-176-15,-2-7 135 16</inkml:trace>
  <inkml:trace contextRef="#ctx0" brushRef="#br0" timeOffset="14810.7643">8245 9785 1318 0,'-8'-4'698'0,"8"4"-607"16,4 3-51-16,3 1-24 15,4 3-9-15,1 9-5 16,-2 1 2-16,10 7-6 16,-1 0-20-16,1 0 17 15</inkml:trace>
  <inkml:trace contextRef="#ctx0" brushRef="#br0" timeOffset="15167.9224">8444 10166 1297 0,'0'2'693'16,"0"0"-603"-16,2 9-63 0,-2 6-24 15,0 4-1-15,-2 7 0 16,1 4 2-16,-1 3 1 16,0 0 1-16,2-5-3 15,2-3 1-15,1-13-4 16,1-4-2-16,2-4-9 15,-4-6 2-15,2-10 4 16,4-1 3-16,4-17 13 16,2-1-6-16,8-4-5 15,-2-7 0-15,5 2 0 16,3 6 0-16,-5 2 4 16,2 9-1-16,-1 8 3 15,-8 2 1-15,6 11-1 16,-5 4-1-16,2 16-3 15,-2 2-2-15,-3 8-6 16,3 3-19-16,-3-10 18 0</inkml:trace>
  <inkml:trace contextRef="#ctx0" brushRef="#br0" timeOffset="15521.3382">9068 10105 1471 0,'0'-14'678'0,"-4"4"-597"15,-4 8-34-15,-10 6-41 16,-6 4-13-16,-6 10-6 16,-1 0 6-16,5 6 1 15,-1-7 4-15,12 0 4 16,3-3 2-16,5-3-2 16,6 0 0-16,8 0-4 15,2-2 2-15,14 0-2 16,4 0 2-16,5-1 4 15,3-1-1-15,-6 2-1 16,0 1 2-16,-7 3-4 16,-5 4 0-16,-5-2 1 15,-6-1-2-15,-9 0-1 16,-7 2-2-16,-12 1 4 16,-7 3 0-16,-10 6 6 15,-3-5-5-15,3-2-10 0,1-3-25 16,10-12-326-16,7 2 215 15</inkml:trace>
  <inkml:trace contextRef="#ctx0" brushRef="#br0" timeOffset="15929.3409">9085 10339 1502 0,'5'5'668'0,"3"-1"-566"16,7 3-69-16,13 2-26 15,-6-7-3-15,8 4-4 16,0-4 0-16,-10-6 0 16,2-2 1-16,2-7-1 15,-9-7 0-15,5-1 1 16,-8-2-1-16,-9 0 3 15,-3 4-2-15,-9 1 1 16,4 8-1-16,-12 4-1 16,9 6 1-16,-10 6 0 0,0 4 2 15,9 4-2-15,1-1 1 16,10 4-1-16,4 0 0 16,0 1-1-16,-5 3 3 15,9-1-3-15,-7-2-2 16,8-4 0-16,7 2 1 15,-6-7-14-15,15 3-11 16,-7-9-38-16,-2-3 24 0,6-11 19 16</inkml:trace>
  <inkml:trace contextRef="#ctx0" brushRef="#br0" timeOffset="16287.2291">9537 10178 1185 0,'1'-18'760'0,"-1"4"-560"15,3 6-80-15,-1 8-64 16,-2 4-25-16,4 17-28 16,-2 1-5-16,-1 14 0 15,0 5-1-15,-1-1 6 16,0 1-1-16,-1-7 3 16,0-5 1-16,-1-14-1 15,1-6-1-15,0-7 3 16,1-2 11-16,-3-4 9 0,3-5 6 15,3-8-4-15,-1-6-8 16,7-7-9-16,3-4-7 16,8-6-3-16,3 1-2 15,9 5-2-15,3 2 0 16,-1 11 0-16,-1 4 2 16,7 7 1-16,-9 3-1 15,5 6-1-15,7 8-13 0,-17 2-35 16,5 5-20-16,-7-2 56 15,-12-5-394-15,2-5 320 16</inkml:trace>
  <inkml:trace contextRef="#ctx0" brushRef="#br0" timeOffset="16585.9772">10010 9967 1037 0,'-2'-6'839'0,"-1"1"-448"16,1 1-334-16,4 13-54 0,-2 2-4 16,1 23 0-16,0 9 0 15,-1 14 4-15,5 10 4 16,8-4-1-16,3-3 0 15,4-12-4-15,-1-10 2 16,2-9-1-16,0-11-2 16,-3-10 1-16,-1-4-13 15,-5-9-21-15,-8-6-320 0,-10-7 251 16</inkml:trace>
  <inkml:trace contextRef="#ctx0" brushRef="#br0" timeOffset="16745.9242">9781 10217 1144 0,'0'0'861'0,"25"2"-434"15,-3-8-354-15,29 3-57 16,9 0-8-16,-1 0-16 16,5 6-33-16,-9 2-112 15,0 4 93-15</inkml:trace>
  <inkml:trace contextRef="#ctx0" brushRef="#br0" timeOffset="17475.4273">6816 10003 650 0,'-17'-1'721'15,"2"-2"-76"-15,0-1-518 16,2 4-25-16,4 0-46 16,3 0-21-16,7 4-19 15,7-1-10-15,17 12 16 16,11 2 0-16,30 14 3 15,7 1 4-15,16 9-21 16,3 6-1-16,-17-2-4 16,-5 5 0-16,-16-2 1 15,-11-3-4-15,-6-7-9 0,-6-6-25 16,-7-12-248-16,0-6 189 16</inkml:trace>
  <inkml:trace contextRef="#ctx0" brushRef="#br0" timeOffset="17687.8605">7510 9905 1856 0,'-22'4'573'16,"-4"14"-521"-16,-9 31-47 15,-14 16-2-15,-13 30-2 16,-6 11 0-16,-12 4-1 15,9 1 1-15,1-8-11 16,7-7-19-16,17-9-35 16,-1-12-155-16,20-23 141 15</inkml:trace>
  <inkml:trace contextRef="#ctx0" brushRef="#br0" timeOffset="22018.6701">10586 9969 1552 0,'-4'-2'682'15,"1"-5"-523"-15,2 6-155 16,0 1-4-16,-3 10-6 0,-3 2-9 16,0 10-12-16,-3-2-4 15,1-2-10-15,1-4 3 16,3-4 11-16,1 1 3 15,2-6 12-15,-2 3 6 16,1-2 6-16,0-4 4 16,1 15 5-16,3 7 0 15,-5 16 0-15,-4 7 2 0,-10 11-4 16,-5 1-3-16,4 6 0 16,0-4-3-16,15-3-1 15,1-6 0-15,-1-19-20 16,9-3 15-16,5-15 0 15</inkml:trace>
  <inkml:trace contextRef="#ctx0" brushRef="#br0" timeOffset="22556.4062">10885 10381 837 0,'0'-6'820'0,"-4"-1"-216"16,-4-4-562-16,-1-7-23 16,0 1-14-16,-7 0-1 15,10 3-4-15,-2 4 0 16,-5 8-4-16,3 2 1 0,-6 9 0 15,1 4 2-15,1 12 1 16,1 4 1-16,7 5-1 16,3 1 0-16,9-3-6 15,5-5-6-15,6-14-6 16,4-5-2-16,5-19 9 16,-1-5 2-16,6-12 9 15,-9-10-2-15,4-5 4 16,-2-7 1-16,-15-5 1 15,7 4 2-15,-16-4 1 16,5 2 0-16,-5 7-2 16,0 5-1-16,4 18 0 15,-7 6 5-15,5 16 2 16,-6-1 1-16,-5 15-2 16,5 11-3-16,-3 22-3 0,4 11-2 15,2 10 0-15,5 12-1 16,-1-9 0-16,3-4 2 15,11-7-3-15,-2-12-1 16,2-5-19-16,2-3-21 16,-10-14 23-16</inkml:trace>
  <inkml:trace contextRef="#ctx0" brushRef="#br0" timeOffset="22928.6306">11127 10493 1458 0,'1'-1'729'16,"6"1"-496"-16,6-7-215 15,8 1-10-15,6-5-7 16,1-2 2-16,-2 1-3 16,-3 5 0-16,-6-4 3 15,-2 5-3-15,-6 0 0 16,-1 0 2-16,-10-6-1 15,1 2-1-15,-8-6-1 16,-7-5-4-16,0 1-4 16,-7 3 1-16,3 3 2 0,5 6 1 15,2 8 2-15,1 0 2 16,4 19 1-16,-1 1 0 16,2 10 4-16,2 8-4 15,2 4 1-15,2-3 0 16,4 2-2-16,5-11 0 15,3-13-2-15,8-1-2 16,2-16-26-16,3-4-14 16,8-11 25-16</inkml:trace>
  <inkml:trace contextRef="#ctx0" brushRef="#br0" timeOffset="23387.4563">11532 10008 1178 0,'4'-8'767'0,"-9"1"-543"0,1 7-179 15,9 11-14-15,-1 13-17 16,12 13-5-16,-3 16-5 16,-8 2 1-16,7 9-3 15,-11-4 4-15,4-4 1 16,2-9 0-16,4-8-1 16,4-7-4-16,-1-10-12 15,2 0-17-15,-6-14-412 16,3-4 256-16</inkml:trace>
  <inkml:trace contextRef="#ctx0" brushRef="#br0" timeOffset="23734.863">11763 10412 1493 0,'0'0'683'0,"1"-1"-576"0,3-1-59 15,2 1-37-15,1-1-6 16,7 0-5-16,-4-3 1 15,7 1 0-15,-1-2-1 16,-3-8 0-16,2 4 0 16,5-3 2-16,-3-4-2 0,-5-3 1 15,-6-1 3-15,-11-1-2 16,-3 1 2-16,-1 4 4 16,1 3 0-16,-2 6-2 15,-3 6 1-15,-2 4-2 16,0 6-5-16,-1 4 5 15,4 1-4-15,7 5 1 16,4 2-1-16,5 1-1 16,7 6 0-16,8-1 1 15,0 2-1-15,2-9 3 16,3-3-3-16,-2-8-21 16,-4-8-15-16,3-5 20 15</inkml:trace>
  <inkml:trace contextRef="#ctx0" brushRef="#br0" timeOffset="23973.0472">12164 9984 1688 0,'-2'-8'625'16,"3"16"-585"-16,3 3-20 15,-3 14-20-15,-1 5 0 16,-6 5-3-16,2 14-1 15,1-1 4-15,-1 4 4 0,4-5 1 16,0-10-1-16,3-8-1 16,1-3-3-16,-2-12-12 15,4-1-11-15,-6-10-27 16,1-3-215-16,2 0 189 16</inkml:trace>
  <inkml:trace contextRef="#ctx0" brushRef="#br0" timeOffset="24165.5774">11963 10264 1123 0,'-13'-2'844'15,"9"2"-446"-15,12 0-354 16,-9-4-21-16,25 4-17 16,5-3 1-16,12-5-3 0,12 2 0 15,-3-6-2-15,2 2 1 16,-10 2-28-16,-7 0-16 15,-3 1-313-15,-5 0 241 16</inkml:trace>
  <inkml:trace contextRef="#ctx0" brushRef="#br0" timeOffset="24504.5753">12371 10287 1210 0,'4'9'775'0,"0"1"-521"0,7 2-199 16,2 0-22-16,2-2-20 15,-1-2-6-15,1-5-6 16,0-2-1-16,9-1 0 16,3-5 0-16,-6-10-1 15,1-3 0-15,-3-8 1 16,-6-2 1-16,-2 2 3 16,-5-2 3-16,-8 1 0 15,-4 0 2-15,-3 9-5 16,-1 5-3-16,-9 6 3 15,-3 7-3-15,-8 13 3 16,-6 6 3-16,6 12-7 16,0 2 2-16,13 6-1 15,9-1-1-15,12-3 3 0,17 1 1 16,20-7 7-16,14 3 0 16,9-9 0-16,0-3 0 15,-3 1-23-15,-9-4 12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25T15:05:38.5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17783 5222 1657 0,'19'-15'669'15,"9"0"-512"-15,19 1-150 16,6-2 1-16,3 1-5 16,3-5 1-16,-3 2-1 15,-6 3-3-15,1 7 1 16,-8 3-1-16,-5 3 0 15,0 4-11-15,-15 2-37 16,-2 4-18-16,-19-5 35 16</inkml:trace>
  <inkml:trace contextRef="#ctx0" brushRef="#br0" timeOffset="221.3879">17583 5625 2034 0,'0'4'572'16,"28"1"-554"-16,6-6-15 15,11-14 9-15,7 2-6 16,11 0-1-16,-4 0 0 0,3 8-31 16,-11 0-19-16,-14 1-31 15,-6 0-18-15,-9-3-15 16,3-3-57-16,1-11 114 15</inkml:trace>
  <inkml:trace contextRef="#ctx0" brushRef="#br0" timeOffset="439.8093">18088 4894 1452 0,'-9'-9'700'15,"5"7"-569"-15,-1 9-76 16,-3 13-22-16,2 22-25 16,-5 19-3-16,-1 31-2 15,6 7-1-15,5 11 0 0,-2-4 0 16,-4-19-3-16,1-11-22 16,-4-28-177-16,7-9 132 15</inkml:trace>
  <inkml:trace contextRef="#ctx0" brushRef="#br0" timeOffset="634.3173">18156 4838 1648 0,'6'-6'701'16,"1"8"-509"-16,0 34-131 15,-6 16-7-15,-1 48-27 16,-1 30-1-16,-4 33-17 15,-3 8-1-15,7 7 4 16,1-7-37-16,3-17-292 16,14-11 228-16</inkml:trace>
  <inkml:trace contextRef="#ctx0" brushRef="#br0" timeOffset="2049.3293">19328 5209 1670 0,'-10'-29'609'0,"-1"9"-600"16,-2-3-3-16,-10 9-6 16,-2 5-2-16,-6 9-11 15,-7 5 1-15,-11 13 4 16,-5 3 1-16,-4 12-6 15,8 1 6-15,14-1-2 16,11-2 0-16,13-6 7 16,6 0-2-16,10 2 1 15,7-2 3-15,13 6 0 16,6-5 0-16,7-5 0 16,7 4-2-16,-4-5 2 0,2 2 0 15,-5-3 0-15,-18-7 0 16,-3-3 0-16,-5 1 0 15,-8-7 0-15,4 3 2 16,0 2 0-16,-9-3-1 16,-12 1-1-16,-1 5 0 15,-15 0 0-15,3 4 0 16,-3 1-3-16,5-2-14 0,2-9 12 16</inkml:trace>
  <inkml:trace contextRef="#ctx0" brushRef="#br0" timeOffset="2766.4816">19340 5527 1508 0,'25'-9'657'16,"6"-2"-581"-16,5-1-61 15,0-2 1-15,-7 0-11 16,4 2-3-16,-9-5 2 16,2 3-4-16,2-6-4 0,-10-2-1 15,-6-2-2-15,-7-1-4 16,-9 2 7-16,-5 2 2 16,-8 7 2-16,-5 1 0 15,-6 11-3-15,2 7 3 16,3 11 0-16,-2 6 3 15,5 7 5-15,3 2-5 16,4 6 3-16,6 4 1 0,4-5-4 16,3-1 1-16,12-9-4 15,6-1 0-15,8-12 2 16,7-1-2-16,9-8-6 16,3-4-4-16,10-4-23 15,-10-5-9-15,-4-4-12 16,-1-4 3-16,-9-4 18 15,3-2 13-15,-5-2 27 16,-6-3 15-16,-6-2 24 16,-1 1 4-16,-12 2 9 15,-2 5-10-15,-9 11-15 16,-7 6-13-16,-6 9-13 16,-4 7-5-16,1 8-3 15,3 7 0-15,6 7 3 16,4 2 3-16,10 2-2 0,2-7-3 15,6-11-1-15,2-6-3 16,6-14 3-16,3-4 2 16,9-8 0-16,-1-4 2 15,1-9-4-15,-1-2 0 16,-2-4 0-16,0-1 0 16,-3 4-3-16,4 6 1 0,3 10-1 15,-8 2 1-15,0 11 2 16,2 5-2-16,-7 11 2 15,3 10-1-15,-8 8-7 16,-12-2-2-16,-1 2-23 16,2-4-28-16,9-9 37 15</inkml:trace>
  <inkml:trace contextRef="#ctx0" brushRef="#br0" timeOffset="3094.8686">20315 5245 1486 0,'5'1'681'0,"0"5"-587"0,10 11-30 16,-5 7-42-16,1 6-14 16,-5 10-6-16,-6-2-2 15,-3 4 1-15,-6-5 2 16,0-11 1-16,0-3-3 15,6-12 2-15,1-6-3 16,-1-12 9-16,4-2 10 16,-1-10 12-16,14-5 4 15,4-6-3 1,1-5-9-16,8-3-10 0,-3-4-5 0,5 6-6 16,1 7 2-16,-5 5-26 15,1 9-16-15,-5 4-40 16,-4 3-2-16,-1 8 43 15</inkml:trace>
  <inkml:trace contextRef="#ctx0" brushRef="#br0" timeOffset="3347.82">20918 5310 1101 0,'10'-1'842'0,"-9"-9"-420"16,-1 0-369-16,-7-4-31 15,-6-5-6-15,-10 5-39 16,-10 3-21-16,-13 17-20 0,8 11-20 16,-3 13 39-16,9 4 23 15,22 2 35-15,-3-3 5 16,18-2 15-16,4-5 1 16,9-6-5-16,2-4-10 15,11-8-15-15,3-2-15 16,8-5-35-16,5-1-34 15,-5-13 45-15</inkml:trace>
  <inkml:trace contextRef="#ctx0" brushRef="#br0" timeOffset="5868.0814">21075 4791 880 0,'3'-6'768'16,"-3"-7"-309"-16,2-1-383 16,2 7-23-16,-1 0-26 15,2 1-18-15,2 8-5 0,-2 1-6 16,7 12-2-16,3 13 1 16,0 19-3-16,3 12 4 15,4 14-1-15,-2 4 3 16,6 14-2-16,-10-4 4 15,-3-8 3-15,4-4 2 16,-15-27 2-16,14-2-3 16,-11-23-1-16,-5-6 1 0,9-7 3 15,-10-10 4-15,1-8 0 16,4-3 0-16,-7-11 1 16,1-1-5-16,0-6-5 15,2 0 0-15,0 0-4 16,6 2 1-16,0-1-1 15,-1-2 0-15,1-2 1 16,4 2 0-16,-1 2 1 16,-1 2-1-16,14 17-1 15,-9 2 0-15,6 11 0 16,2 11 6-16,-2 7 5 16,3 8-1-16,-2 12 2 15,0 6-5-15,-7 8-4 16,-2 3-2-16,-1-4 3 15,-1-11-8-15,-1-12-25 0,3-5-25 16,2-18 29-16</inkml:trace>
  <inkml:trace contextRef="#ctx0" brushRef="#br0" timeOffset="6259.1894">21863 4948 1147 0,'-14'-20'707'0,"-1"5"-643"15,-2 2 10-15,11 7 17 16,3 6-15-16,-1 11-17 16,2 6-19-16,-5 18-21 0,-5 9-6 15,5 26-6-15,5 9-1 16,4 6 1-16,5-4 0 15,1-15-4-15,3-13-11 16,-6-17-54-16,-5-12 42 16</inkml:trace>
  <inkml:trace contextRef="#ctx0" brushRef="#br0" timeOffset="6555.6502">22186 5034 1564 0,'1'1'652'0,"-2"5"-572"16,-6 0-41-16,-8 5-23 15,-2 6-6-15,-13 6-16 16,-4 6-2-16,-3 1-6 16,-2 1 3-16,-3-6 10 15,8 0 1-15,13-4 1 16,-4-7 2-16,19 2 5 15,-1-6-1-15,3-4 4 16,7 0-1-16,19 5-4 16,-2-6 2-16,14 3-1 15,6 0-2-15,-2-5-3 16,4 1 1-16,0-2-17 0,-2-1-21 16,5-1 23-16</inkml:trace>
  <inkml:trace contextRef="#ctx0" brushRef="#br0" timeOffset="6865.6652">22369 5131 1748 0,'-3'6'621'16,"-3"-2"-540"-16,-5 2-67 15,9 1-2-15,2 6-11 16,3 4 2-16,20 7 0 16,-12-2-3-16,8 0 4 15,-4-2-1-15,-7-7-3 16,9 1-3-16,-8-8-22 0,7 5-22 15,-8-4 110-15,-4 1-61 16</inkml:trace>
  <inkml:trace contextRef="#ctx0" brushRef="#br0" timeOffset="7460.3511">22431 5281 1648 0,'7'1'624'0,"9"1"-584"16,-3-5-18-16,13 3-4 16,-4-6-3-16,7 0-9 0,0 1-3 15,-6-8 0-15,7 4-2 16,-6-12-3-16,-1-6-1 15,-1-1-3-15,1-2 2 16,-8-4 1-16,-3 4 1 16,-11-1 2-16,-3 3 0 15,-9 13-2-15,-6 0 2 0,-4 14 0 16,-6 1 2-16,-1 16 4 16,1 4-1-16,0 9-3 15,-2 1 1-15,1 8-1 16,0 3-2-16,3 6 2 15,1 1 2-15,13 0 4 16,1 1 1-16,12-9 0 16,15 3 3-16,-2-13-5 15,15-1 4-15,6-8-1 16,-4-7-1-16,12-7-4 16,-7-10-10-16,4-10-25 15,-1-5-16-15,-3-8-396 16,-3-3 289-16</inkml:trace>
  <inkml:trace contextRef="#ctx0" brushRef="#br0" timeOffset="7684.7537">22886 5118 1754 0,'-2'-4'630'0,"2"4"-524"16,-2 2-64-16,0 2-7 15,-1 9-17-15,12 11-9 0,3 18-9 16,4 6 0-16,14 15 0 16,-4-3-4-16,6-5-17 15,-4-7-16-15,-3-15-26 16,-6-10-17-16,0-19-208 16,0-10 192-16</inkml:trace>
  <inkml:trace contextRef="#ctx0" brushRef="#br0" timeOffset="7877.4513">23183 5153 1427 0,'4'-18'760'16,"1"7"-540"-16,0 15-110 15,2 11-21-15,-3 15-47 16,-1 15-6-16,-6 26-17 16,-13-4-9-1,8-33 0-15,0 0-12 0,-45 113-5 16,-11-2-7-16,-6-1-26 15,21-60-8-15,8-9-30 0,7-5-5 16,3-21-10-16,7-3 55 16</inkml:trace>
  <inkml:trace contextRef="#ctx0" brushRef="#br0" timeOffset="8915.0894">24373 5054 1898 0,'5'-5'596'15,"15"-1"-523"-15,5-2-25 16,15-7-14-16,6 0-17 15,9-3-16-15,2-4-1 16,-3 0 0-16,-5-3-5 16,-3 1-18-16,-5 2-9 15,-6 3-44-15,-1 2 617 0,-18 9-430 16</inkml:trace>
  <inkml:trace contextRef="#ctx0" brushRef="#br0" timeOffset="9119.8298">24543 5262 1941 0,'-3'9'602'0,"12"-9"-498"16,4-6-43-16,19-4-27 15,8-3 1-15,9-13-19 16,2 1-3-16,6 4-11 15,-2-1-9-15,-1 7-49 16,-1 4-43-16,2-1 60 16</inkml:trace>
  <inkml:trace contextRef="#ctx0" brushRef="#br0" timeOffset="9920.9095">25669 4824 1936 0,'-4'-3'598'16,"0"2"-498"-16,6 3-82 16,-2 4-12-16,11 12-6 15,0 6-1-15,-6 8-11 16,0 9-3-16,-3 3-1 16,-5-2-4-16,2-4-4 15,5-2 1-15,-3-12-1 16,5-4 6-16,-6-15 14 15,0-5 8-15,-3-12 23 16,-4-8 7-16,14-6 7 16,-9-14-4-16,14-14-18 15,8-3-6-15,-1-9-9 16,14 5-2-16,-3 10-2 0,1 8 2 16,-1 15 0-16,-4 8 0 15,4 10-1-15,6 5 3 16,3 10 6-16,4 14 3 15,4 16 10-15,-1 8-1 16,-3 17-5-16,-1 2-6 16,-11 8-8-16,-7 1-1 15,-11 6-11-15,-9 2-37 0,-2 5-50 16,-2 6 58-16</inkml:trace>
  <inkml:trace contextRef="#ctx0" brushRef="#br0" timeOffset="15616.0659">19881 7903 1493 0,'5'-31'697'0,"3"9"-570"0,-3 1-49 16,-3 3-42-16,0 2-18 16,-4 3-14-16,-2 1-2 15,-7 2-4-15,-6 2-6 16,-14 7 3-16,-11 6 3 15,-17 14 5-15,-1 11 3 16,7 7-2-16,12 2-2 0,14-5 0 16,7-2 2-16,11-9-3 15,5 2 1-15,17 2-4 16,3-4-2-16,18 3 2 16,5-7 1-16,14-2 1 15,10 3 3-15,0-2 0 16,-4-1 0-16,-12 4-1 15,-9-1-1-15,-11-3 1 16,-2 6 0-16,-12-6-2 16,-1 1-1-16,-11-1-3 15,-2 2-1-15,-10 2 1 16,-10-3 3-16,-7 8 6 16,-9-4 0-16,-10 2 2 15,1 3-1-15,-7-6-3 0,-2-1-1 16,16-1-2-16,9-3-9 15,10-4-31-15,16 1-20 16,4-11 34-16</inkml:trace>
  <inkml:trace contextRef="#ctx0" brushRef="#br0" timeOffset="19519.557">19778 8589 705 0,'-9'-1'539'16,"-1"-3"-322"-16,5 3-123 16,-10-7-66-16,0 0-10 0,1 3 10 15,-1-4 31-15,6 4 50 16,1-1-8-16,-2 0-18 15,-2-1-12-15,3 3-22 16,-7-3-11-16,2 0-12 16,-3 2-3-16,-1-6-6 15,5 5 1-15,0-3 4 16,9 3 9-16,-1 4 5 16,-3-3-8-16,5-1-10 15,-2 1-5-15,5-5-2 16,5-3-2-16,7-7 0 15,0-9 2-15,2-9-4 16,4 2-1-16,4-10 1 16,12-2-1-16,11-3-2 15,8-2-2-15,4-3 1 16,-8-1-3-16,2 5 5 0,-8-3 6 16,7 10 12-16,-3 6 5 15,-8 1-2-15,8 9-3 16,-14 2-11-16,-7 2-3 15,-1 7-7-15,-15 1 1 16,-6 6-3-16,-2 7-1 16,-9 4-34-16,-1 8-16 0,-22 9 32 15</inkml:trace>
  <inkml:trace contextRef="#ctx0" brushRef="#br0" timeOffset="22183.9692">20615 8007 1350 0,'-5'-17'769'16,"0"1"-522"-16,2 2-197 15,2-1-10-15,1 7-34 16,1 3-4-16,2 5-2 16,-1 4-5-16,-2 9-3 15,-1 7 3-15,-4 16 2 16,-3 6 3-16,-1 9 6 16,1 1-2-16,-2-10-1 0,0-5 1 15,3-14 0-15,0-3-1 16,2-14 1-16,2-2-3 15,3-5-2-15,3-3 3 16,7-6 2-16,3-10 1 16,12-19 3-16,1-11-8 15,7-14 0-15,2 1-1 16,-6-7 2-16,1 5 0 0,-6 15 9 16,8 12 7-16,-8 24 13 15,5 6 3-15,-11 8-4 16,-9 6-11-16,5 18-10 15,-10 9 0-15,7 27 2 16,-6 2 3-16,0 8-2 16,2-1-5-16,-2-12-1 15,4-4-2-15,0-14-2 16,2-5-1-16,3-5-43 16,-1-6-24-16,0-9 38 15</inkml:trace>
  <inkml:trace contextRef="#ctx0" brushRef="#br0" timeOffset="22647.3792">21642 7956 1775 0,'0'-6'621'15,"4"0"-517"-15,13-1-86 16,3-4-2-16,10-5-12 16,8 0-1-16,-4-3 0 15,13 3 1-15,5 2 8 16,-1 3 0-16,10 7 0 0,-6 0 0 15,-8 0-11-15,-2 0 0 16,-4-1-5-16,-5-4-20 16,-2 1-51-16,-7-1 96 15,-15-7-36-15</inkml:trace>
  <inkml:trace contextRef="#ctx0" brushRef="#br0" timeOffset="22839.3974">22072 7585 1704 0,'-5'-7'647'16,"4"7"-542"-16,1 12-79 15,0 13-4-15,-3 27-5 16,-1 18 1-16,-5 19 5 16,1 5-4-16,5 0-8 15,1-5 2-15,7-14-49 16,4-11-32-16,7-29 44 15</inkml:trace>
  <inkml:trace contextRef="#ctx0" brushRef="#br0" timeOffset="26237.3122">23567 7582 1517 0,'0'-20'671'0,"-7"2"-587"16,7 9-41-16,-10 0-14 15,-1 8-13-15,0 2-3 16,-6 13-3-16,0 10-4 16,-7 11-2-16,-1 9-1 15,-3 11 5-15,4 4 3 16,16 9 7-16,-2-4 0 16,18-3-5-16,13 1-4 0,7-16-5 15,8-2-1-15,-2-10-3 16,-4-5 3-16,-7-7-40 15,3-4-14-15,6-13 27 16</inkml:trace>
  <inkml:trace contextRef="#ctx0" brushRef="#br0" timeOffset="26654.2553">23839 7662 1878 0,'2'-8'584'0,"0"8"-510"16,4 10-69-16,-3 23-8 15,-5 10 0-15,-8 33 3 0,-3 6 6 16,-2 3 0-16,6-1-1 16,2-23-3-16,1-9 1 15,4-20-2-15,-2-11 1 16,4-15-1-16,0-6 0 15,1-12 3-15,3-8 0 16,1-18 2-16,7-3 2 0,5-11-3 16,1-6-1-16,12-2-1 15,4 1-3-15,-10 11 5 16,7 13 1-16,-7 19 8 16,-7 6 2-16,11 16-1 15,-5 3-6-15,4 18-5 16,4 13 4-16,-2 18 0 15,-7 4 3-15,-12 8-3 16,-1-4 1-16,-4-10-18 16,3-6-27-16,3-17-58 15,-1-12-3-15,3-15 48 16</inkml:trace>
  <inkml:trace contextRef="#ctx0" brushRef="#br0" timeOffset="26864.9375">24313 8073 1654 0,'4'-9'667'0,"1"3"-563"0,2-2-30 16,4 4-42-16,6 3-11 15,9-3-19-15,11 1 1 16,10 2 7-16,-4-6-1 16,0 5 5-16,2 4 1 15,-10-4-12-15,2 5 3 16,-1 0-6-16,-8-4-12 0,-2 2-51 15,-3-2-20-15,-7-12 41 16</inkml:trace>
  <inkml:trace contextRef="#ctx0" brushRef="#br0" timeOffset="27068.4389">24674 7638 1744 0,'0'-9'634'0,"-6"3"-535"15,1 7-59-15,-1 21-30 16,-10 7-8-16,4 37-1 16,-6 11 0-16,9 12 0 15,3 1-1-15,-1-14 2 16,8-6 2-16,3-18-15 16,1-10-18-16,-1-19 232 0,4-12-162 15</inkml:trace>
  <inkml:trace contextRef="#ctx0" brushRef="#br0" timeOffset="27282.225">24866 7744 1925 0,'9'12'588'0,"0"3"-503"0,0 17-81 15,1 11-3-15,-7 12 3 16,-2 8-1-16,2-2-2 15,-4-5 2-15,1-14-1 16,0-4 1-16,-2-13-20 16,4-3-15-16,-1-12-43 15,-1-7-24-15,3-16 61 16</inkml:trace>
  <inkml:trace contextRef="#ctx0" brushRef="#br0" timeOffset="27578.7843">24953 7385 1505 0,'11'-9'774'0,"4"5"-438"15,7 6-318-15,5 7-13 16,4 11-4-16,3 13-1 16,10 19 0-16,-3 7 9 15,-1 14 6-15,0 3 3 16,-12 3-1-16,0 0-5 15,-9-5 0-15,-6-1 3 16,-6-7-1-16,1 2-1 0,-10-10-5 16,-1-1-6-16,-12-12-2 15,-3-4 0-15,-10-2 0 16,-12-13 0-16,-4-5-14 16,3 0-15-16,-3-13-66 15,11 2-20-15,6-3 65 16</inkml:trace>
  <inkml:trace contextRef="#ctx0" brushRef="#br0" timeOffset="29254.2773">26079 7845 1623 0,'-2'-11'633'0,"3"7"-565"15,2 4-72-15,-5 0-17 16,-1 8-1-16,-1 5-1 16,-7 4 21-16,1 7 17 15,-1 3 6-15,-4 1 1 16,0 7-11-16,-2-4-7 15,2-1-2-15,-1 2-2 0,-4-8-33 16,3-1-22-16,0-13 32 16</inkml:trace>
  <inkml:trace contextRef="#ctx0" brushRef="#br0" timeOffset="29434.5">25942 7809 1685 0,'4'0'671'16,"3"0"-489"-16,4 4-173 16,4 9-6-16,7 20-5 15,-2 1-14-15,-2 10-31 16,-2-3-18-16,-3-7-22 16,-2 0-156-16,0-7 173 15</inkml:trace>
  <inkml:trace contextRef="#ctx0" brushRef="#br0" timeOffset="29999.3177">26275 7619 1723 0,'12'-8'621'0,"18"1"-546"16,0-3-65-16,13 6-3 16,-7-3-2-16,4 7-3 15,3 7 1-15,-4 2-2 0,3 9 2 16,-5 6 0-16,-4 2-3 16,-1 8 0-16,-7-3 0 15,-11 5-7-15,-1 3 3 16,-19 5 4-16,-10-1 0 15,-22 3 5-15,-11-2 1 16,-14-2-4-16,2 0-1 16,6-4 2-16,0-3-3 0,10-7 5 15,10-1 2-15,12-9 3 16,12-5 3-16,19 1 13 16,9-8 19-16,33 5 11 15,7-6 7-15,19-7-6 16,11 1-21-16,-4-11-19 15,2 5-11-15,-6 0-14 16,-12-3-44-16,-8 10 37 16</inkml:trace>
  <inkml:trace contextRef="#ctx0" brushRef="#br0" timeOffset="31929.1893">28422 7543 1685 0,'0'-7'636'16,"-1"-1"-552"-16,3 7-78 15,-16 0-8-15,2 2-1 16,-7 10-1-16,-17 2 4 15,-3 8 0-15,-14 2 4 16,-4 11-1-16,0 1 2 16,-2 2-4-16,0-2 2 0,14-6 1 15,0-2-3-15,11-4 3 16,8-3 0-16,1-8 6 16,11 0 4-16,14-2 2 15,1 1-2-15,10 1 10 16,11 3 3-16,5 0 2 15,6-2 2-15,18 2-20 16,-9-5 0-16,1 3-9 16,-1 0 2-16,-6-7-4 15,1 3 0-15,-6-1-18 16,-6-5-17-16,-5 1-27 16,-14 2 35-16</inkml:trace>
  <inkml:trace contextRef="#ctx0" brushRef="#br0" timeOffset="32515.3553">27769 8225 1967 0,'-4'-3'562'16,"16"5"-551"-16,3 0-6 0,18 5 6 16,10 4-9-16,4-3 18 15,5 0 8-15,3-4 4 16,5-3 4-16,3 6-20 15,-1 1-9-15,-2-2-5 16,-13 1-2-16,-16-3-47 16,-4 2-13-16,-42 3 30 15</inkml:trace>
  <inkml:trace contextRef="#ctx0" brushRef="#br0" timeOffset="33852.0476">29197 7825 1775 0,'-7'-12'610'16,"3"-1"-524"-16,8 12-80 16,3 1 7-16,-2 10-11 15,0 7 1-15,-1 12-3 16,-4 12 0-16,-2 16 3 16,-5 10-1-16,-3 6 2 15,1-5 4-15,5-12-25 16,2-6-20-16,8-16 142 15,3-7-94-15</inkml:trace>
  <inkml:trace contextRef="#ctx0" brushRef="#br0" timeOffset="34247.5914">29550 7868 1757 0,'8'-6'614'0,"-1"3"-542"16,4 11-52-16,3 10-3 16,-6 8-8-16,-7 4-8 15,-1 11-1-15,2 5 0 16,-2-2 0-16,4 0 5 16,6-11-2-16,-3-9 0 0,12-10-1 15,-1-8 0-15,6-13 4 16,0-8 1-16,-1-11 2 15,3-5 0-15,-9-10-4 16,1-1-1-16,-6 1-1 16,-8-5-3-16,-4 12 2 15,-5 5 0-15,-9 8-2 16,-3 6-4-16,-6 9-5 16,-2 1 4-16,1 8 2 15,-1 2 3-15,1 3 1 16,6 4-6-16,9 1-27 15,1 0-17-15,9 1-33 16,6 2-59-16,7-7 88 16</inkml:trace>
  <inkml:trace contextRef="#ctx0" brushRef="#br0" timeOffset="34632.3758">30007 7884 878 0,'51'-20'832'0,"-13"-3"-319"16,1 0-402-16,-10 1-32 15,-19 7-21-15,-1 7-4 16,-11 4-10-16,-3 4-11 16,-1 1-17-16,-2 6-9 0,-1 4-7 15,3 4 2-15,-6 8 4 16,6 10-2-16,-2 13 0 16,-4-1-2-16,9 6 0 15,-2-5 0-15,5-11-2 16,8-1-2-16,2-9 0 15,5-3 1-15,0-12 7 16,4-4 11-16,3-14 19 16,4-5 8-16,5-10 0 15,2-9-5-15,4-4-21 16,-1-6-7-16,-3-13-7 16,-6 0-2-16,-7-1-1 15,-4 6 0-15,-16 10 0 16,-7 5-1-16,-18 7-14 0,-10 6-1 15,-12 11-14-15,-4 10-12 16,-14 10-50-16,2 8-27 16,-18 13 69-16</inkml:trace>
  <inkml:trace contextRef="#ctx0" brushRef="#br0" timeOffset="44093.5126">19043 7353 446 0,'-5'-15'489'15,"0"2"-177"-15,-7-2 24 16,4 6-65-16,-5 0-162 16,2 2-23-16,-2 10-39 0,-3 7-14 15,-5 21-21-15,0 14-4 16,-5 18-5-16,4 6 1 16,3 10 1-16,2-2-1 15,6 9 1-15,2 3-3 16,1 1 2-16,0 1-4 15,0 9 9-15,3 7-2 16,1 12-1-16,4 1 4 0,5-9-8 16,2-6 2-16,4-14 1 15,0-5-3-15,-1-13 0 16,1-3 0-16,-5-18 0 16,2-4-2-16,-1-15-2 15,0-11-2-15,1-9-39 16,1-8-5-16,2-18 25 15</inkml:trace>
  <inkml:trace contextRef="#ctx0" brushRef="#br0" timeOffset="45133.4965">18932 7385 1334 0,'7'-29'651'0,"18"9"-651"15,6 6 4-15,3 2 1 16,5 3 1-16,4 1-3 16,-1-4-1-16,8 2 3 15,-2-7-1-15,14 0 0 16,8 0 1-16,7 0-1 16,4 3-4-16,4 2 0 15,8 2 2-15,4-4-1 16,-3-1 3-16,5 2-2 15,-6 0 0-15,9 9 1 16,-6 1 3-16,-5-1 1 16,-1 3 0-16,-12-4-3 15,4 2 0-15,-2-1-3 16,-1 0 1-16,-1 0 0 16,-8 0 0-16,-6 2 2 0,-2-1-3 15,-12-1 3-15,3 4 7 16,-8-2 0-16,-10-4 5 15,-4 5-1-15,-11-5-4 16,-10 2-1-16,1 2 1 16,-9 0-3-16,1 2-1 15,-2 0-5-15,-1 0-2 0,-4 1 1 16,-1 2-1-16,4 10 4 16,-4 0 2-16,2 14-3 15,0 6 4-15,-5 7-7 16,12 14 2-16,0 6 0 15,2 5-2-15,4 9 2 16,-6-4 0-16,1 14-2 16,3 5 3-16,-4 11-1 15,0 7 2-15,0-2-1 16,-4-1 3-16,9 1 1 16,3-2-3-16,3-2-2 15,5-2-1-15,-4-13 1 16,-2 0 0-16,-5-6 0 15,-6-7 0-15,-3-6-2 16,0-11 0-16,-4-15 2 0,-3-6-2 16,-4-14 0-16,-5-7 1 15,-1-1 1-15,-11-5 9 16,-6-3 5-16,-3-3-1 16,-24-5-3-16,3 0-6 15,-6 3-5-15,-8-1-1 16,1 1 2-16,1 5-2 15,-15-3 0-15,2 2 0 0,0 1 0 16,-6-4 0-16,-3 2 9 16,-3-2 4-16,-20-4-1 15,-10-4 8-15,-6-5 6 16,-4-5 3-16,14-9 5 16,16 2-2-16,20-1-13 15,8 4-5-15,13 16-11 16,2 7-2-16,5 9-3 15,4 8-3-15,5 1-17 16,3 1-17-16,12 8-32 16,7 5 40-16</inkml:trace>
  <inkml:trace contextRef="#ctx0" brushRef="#br0" timeOffset="59180.9104">20095 9916 1608 0,'-11'-24'628'0,"5"12"-594"15,4 7-27-15,0 12-3 0,8 8-4 16,9 26-2-16,5 10 2 15,5 18 2-15,1 7 0 16,0 6 0-16,-3-1-2 16,5-5-6-16,-5-6-6 15,0-15-25-15,-2-6-14 16,-4-8-52-16,2-8-313 16,-10-15 255-16</inkml:trace>
  <inkml:trace contextRef="#ctx0" brushRef="#br0" timeOffset="59500.7615">20094 10392 1486 0,'16'11'635'0,"6"11"-629"16,11 6-1-16,3 7 1 15,-7-1-3-15,9-3-1 16,-11-3 4-16,-1-6-1 16,3-5 2-16,-4-4 17 15,2-5 5-15,-1-4 13 0,-3-4 3 16,-5-8 3-16,0 1-1 16,-3-8 3-16,-4-8 0 15,2-3-14-15,-2-10-6 16,-2-15-17-16,3 2-9 15,0-4-27-15,1 2-22 16,-4 17 510-16,0 14-377 16</inkml:trace>
  <inkml:trace contextRef="#ctx0" brushRef="#br0" timeOffset="60261.3685">21419 10771 1909 0,'-12'-22'581'0,"9"6"-515"16,5 10-64-16,-2 6-34 15,2 8-12-15,-2 14-2 16,0 9 6-16,-2 15 27 16,0 1 12-16,2 8 2 15,2-4 0-15,3-4 3 16,-1-5-4-16,-1-21 0 16,0-7 1-16,0-9-1 0,-2-6 11 15,2-8 12-15,-2-9 5 16,10-14-1-16,1-8-10 15,8-13-11 1,5-3-3-16,3-12 0 0,4 2-3 16,4 0 1-16,0 6 0 15,1 24 2-15,-5 2-1 16,0 18-2-16,2 11 2 0,-3 10 0 16,-1 15 2-16,0 21 9 15,-9 12 4-15,11 12 0 16,-5 12-3-16,-1 3-8 15,4 0-3-15,-13-6-14 16,3-5-26-16,-5-6-173 16,4-6 134-16</inkml:trace>
  <inkml:trace contextRef="#ctx0" brushRef="#br0" timeOffset="63411.5594">18337 10895 1067 0,'-13'-11'727'15,"3"0"-612"-15,6 9-57 16,1 0-20-16,3 4-31 15,2 2 1-15,2-2-1 16,3 6 4-16,-2 0 5 0,0 4 2 16,-1 2-3-16,-4-1-4 15,0 8-8-15,-4-7 1 16,-2-3 0-16,0-3-1 16,-2-10 8-16,3 2 11 15,1-2 16-15,-1-5 2 16,2-6-11-16,1-4-9 15,2-8-18-15,2-1-2 0,5-4 0 16,1-1 3-16,2 7-3 16,-1 3 2-16,1 11 2 15,0 3-4-15,-2 10 2 16,-2 2 0-16,1 12-1 16,-1 8 3-16,-3 9-2 15,2 9 1-15,2 4-3 16,-2-5 2-16,4-8-2 15,-1-7 2-15,-3-16-4 16,-1-5 0-16,8-4-1 16,-3-9-3-16,7-9-1 15,-2-3-4-15,-1-14-9 16,6 4-2-16,-2 2 8 16,3-3-1-16,7 12 12 15,4-1 1-15,-9 5 2 16,11 7 0-16,-8 2 0 0,-8 4 0 15,6 9 2-15,-9 2-2 16,0 12 2-16,-3 8 3 16,2 10-3-16,-1 0 1 15,1 1-30-15,2-6 33 16,-1-13-12-16</inkml:trace>
  <inkml:trace contextRef="#ctx0" brushRef="#br0" timeOffset="63769.8825">18966 10995 684 0,'6'-29'725'0,"-4"-9"-94"16,6 0-521-16,-7 2-79 16,1 2-14-16,-8 14-17 15,-4 4-2-15,-6 13-2 16,-2 5 2-16,1 9 4 16,1 4 0-16,3 10 2 15,2 3 1-15,3 5-1 16,4 5-3-16,5-1 3 15,6 1-2-15,4-8 2 16,2-8-3-16,7-8-1 16,1-8 0-16,2-14 0 15,9-5 4-15,2-8-2 16,5-1 1-16,-5 5 1 0,-16-2-2 16,-2 12-2-16,-6 1 2 15,-6 6-4-15,9 6 2 16,-10 3-2-16,-3 1 0 15,14 12 2-15,-5 2 0 16,6 1-11-16,-1 0-12 16,-6-11-41-16,-3-5-170 0,3-12 152 15</inkml:trace>
  <inkml:trace contextRef="#ctx0" brushRef="#br0" timeOffset="63961.4964">19262 10863 1493 0,'11'6'674'15,"5"6"-542"-15,4 6-123 16,2 3-5-16,0 2-1 16,-1-8-3-16,1-2-16 15,-1 2-20-15,-1-6 56 16,-2-5-26-16</inkml:trace>
  <inkml:trace contextRef="#ctx0" brushRef="#br0" timeOffset="64110.0998">19608 10728 1231 0,'-7'0'792'16,"-8"8"-498"-16,-11 10-238 15,-21 26-46-15,-10 10-10 16,-8 23-13-16,4 8-10 15,4 4 63-15,-1-3-38 0</inkml:trace>
  <inkml:trace contextRef="#ctx0" brushRef="#br0" timeOffset="64959.3272">20140 11110 1573 0,'-4'-11'630'0,"10"11"-605"15,-3 0-19-15,-2 12-6 16,-1 10 0-16,2 7 0 16,8 4 2-16,-5 1-13 15,7-3-22-15,1-4-214 16,-12-8 171-16</inkml:trace>
  <inkml:trace contextRef="#ctx0" brushRef="#br0" timeOffset="65143.1413">20150 10924 1409 0,'-4'-13'665'0,"7"7"-612"16,-2 2-33-16,6 4-15 15,1 2-3-15,5 6 0 16,-3 0 0-16,6 6-2 16,-5 1-19-16,8 2 16 15</inkml:trace>
  <inkml:trace contextRef="#ctx0" brushRef="#br0" timeOffset="65450.8203">20376 10997 1664 0,'1'4'633'16,"-1"3"-564"-16,-5 9-68 15,3 11-4-15,-9 2-6 16,2-1 0-16,4-1-1 16,-4-10 8-16,6-4 1 0,0-3-3 15,3-3-1-15,-2-7-1 16,2-7-2-16,4-1 3 15,0-14-3-15,6 1-2 16,6-4-1-16,-1-2-2 16,5 5 4-16,-3 5-4 15,1 6 6-15,-1 7 1 16,0 7-1-16,-2 1 0 0,-1 6 1 16,-2 1-10-16,-3 6 43 15,1-3-23-15</inkml:trace>
  <inkml:trace contextRef="#ctx0" brushRef="#br0" timeOffset="65690.7168">20670 10711 1088 0,'3'-8'817'0,"-5"3"-461"16,4 5-323-16,3 18-33 15,-2 2 0-15,2 19 0 16,8 8 3-16,-10 6 5 0,-2 3-3 16,8 1 0-16,-2-1-2 15,9-12-3-15,-5-10-3 16,-11-19-24-16,5-6-11 16,-5-10-43-16,1-7 48 15</inkml:trace>
  <inkml:trace contextRef="#ctx0" brushRef="#br0" timeOffset="65843.3671">20554 10912 1925 0,'30'-14'567'0,"21"-2"-538"15,4 5-51-15,5 9 511 16,8 6-386-16</inkml:trace>
  <inkml:trace contextRef="#ctx0" brushRef="#br0" timeOffset="84641.6033">8714 7561 1377 0,'-24'-22'704'16,"2"-2"-606"-16,9 3-52 16,-7 1-12-16,3 0-26 15,0 2-3-15,4 6-3 16,8 3 3-16,2 7 4 16,6 2-3-16,3 2 5 15,4-2-1-15,8-4-4 16,8 0-2-16,8-3 1 0,7 0-1 15,25 3 2 1,-1-4 1-16,11 3-5 0,4-2 1 16,-6 4-2-16,4 2 1 15,4-2-1-15,5 5-1 16,-3-6 0-16,5 0 0 16,1-3 0-16,7 2 1 15,6 0 0-15,-5 0-1 0,-1 2 2 16,-9 2-1-16,1-2 0 15,7 8-11-15,-6-3 23 16,-5-6 2-16,0 3 1 16,-8-11 11-16,8 1-25 15,7 3 0-15,3-5-1 16,4 6 0-16,-4-4 1 16,-1 3 0-16,3 3-2 15,-7-4 3-15,2 6 2 16,-1 1-1-16,-6-4 0 15,5 6 0-15,0-3-4 16,-2-1 0-16,7 4 2 16,-1 4-2-16,0-3 16 15,-1 1 2-15,-1 0-2 16,-4-1 2-16,3 3-14 16,-4 0-4-16,-2 4 0 0,-7-6 2 15,-3-2-2-15,2 6 0 16,-8-9 0-16,11 3 1 15,2 0 1-15,-1-4-2 16,4 1 0-16,-5 2 2 16,-3-3 9-16,0 3 2 15,-17-4 1-15,-1 1-1 0,-8 2-10 16,-8 0-2-16,2 2 0 16,-8-1 1-16,-7-1-2 15,-2 1 1-15,-5 1-1 16,-2 3 1-16,-5-3-1 15,0 3 0-15,-6-3-2 16,2 3 3-16,-3 2-31 16,-4 1-24-16,-19 3 35 15</inkml:trace>
  <inkml:trace contextRef="#ctx0" brushRef="#br0" timeOffset="85689.2608">23543 8834 1570 0,'12'-15'633'0,"9"4"-602"15,1-4-15-15,7 5-10 0,6 3-1 16,6-3-5-16,4 3 4 16,6-7-2-16,16 3-2 15,22 1 10-15,13-6 5 16,21 3 6-16,7-6 1 15,11 6-6-15,-6-2-2 16,-4 2-1-16,-10 5-3 0,-18-2 3 16,-1 1-3-16,0 9-3 15,-6 0-2-15,-14 5-3 16,-6 5-2-16,-33 2-11 16,-8 1-16-16,-23 5 18 15</inkml:trace>
  <inkml:trace contextRef="#ctx0" brushRef="#br0" timeOffset="105411.5001">19935 12887 1402 0,'-2'-12'699'0,"5"8"-555"16,5-1-117-16,5 11-23 15,-1 9-3-15,-1 10-1 16,1 9 0-16,-5 10 4 16,0 0 3-16,-1 1-1 15,-2-2-1-15,-2-10-3 16,-1-7 2-16,3-11 1 15,-5-9-5-15,1-10 17 16,1-4 3-16,10-17 3 16,10-8 3-16,8-16-12 15,8-9-4-15,5-4-3 16,-3-4-2-16,6 6-1 0,-7 8 1 16,-2 13 3-16,4 14-1 15,-7 21 8-15,1 13-1 16,-5 25 10-16,-3 12 2 15,-5 22-5-15,-6 7-6 16,-6 10-10-16,-3 2-5 16,0-8-29-16,1 1-23 15,1-17-38-15,0-8-38 0,1-12 76 16</inkml:trace>
  <inkml:trace contextRef="#ctx0" brushRef="#br0" timeOffset="106469.8539">21009 12884 1483 0,'-4'-5'680'15,"4"-2"-571"-15,2 3-66 16,2-1-36-16,3 3 0 15,3 2 0-15,2 0 8 16,4-2 8-16,2 0 3 0,11 0-4 16,2-2-10-16,12 4-6 15,5-2-5-15,-1-3 0 16,-1 1 0-16,-5-7-1 16,-3 1 2-16,0 5-14 15,-2-3-16-15,-2 5-43 16,-5 3-136-16,-11 5 136 15</inkml:trace>
  <inkml:trace contextRef="#ctx0" brushRef="#br0" timeOffset="106678.4453">21210 13085 1334 0,'-17'0'740'16,"8"0"-520"-16,9 0-174 15,10 0-8-15,19 0-16 0,-3-4-6 16,18 0 1-16,0-2 1 16,-5-2-5-16,10 6-6 15,-8-4-4-15,5 6 1 16,-10 0-23-16,-2-1-25 16,-12 6 30-16</inkml:trace>
  <inkml:trace contextRef="#ctx0" brushRef="#br0" timeOffset="107301.1088">22390 12960 1576 0,'10'-28'703'0,"-3"-8"-495"16,8-15-226-16,0-8-18 15,-4-6-14-15,5 2 0 16,-8-1 24-16,-2 7 15 0,-8 10 20 16,-2 5 6-16,-9 16 5 15,5 11-2-15,-18 15-6 16,-3 15-11-16,-13 17-6 15,-9 10-1-15,8 19 6 16,0 10 0-16,21 4 1 16,6-4-1-16,16-13 0 15,4-14-1-15,16-16-1 16,2-7 1-16,13-11-1 16,10-2 0-16,-6-5 2 15,5 0 8-15,-8 4 2 16,-12 1 8-16,-1 10 6 15,-6 10 0-15,-10 11 3 16,3 5-5-16,-4 8-7 16,-3-3-5-16,-3-3-7 15,1-3 0-15,2-3-3 0,1-6-22 16,5-6 598-16,5-4-454 16</inkml:trace>
  <inkml:trace contextRef="#ctx0" brushRef="#br0" timeOffset="130745.8134">25376 9430 1623 0,'6'2'642'16,"2"-2"-561"-16,-2 9-79 16,-2 2 1-16,-3 11-2 15,-1 9-1-15,-8 15 0 16,-2 6 1-16,-3 7 3 15,0 5 3-15,1-10-31 0,0-5-11 16,6-13 15 0</inkml:trace>
  <inkml:trace contextRef="#ctx0" brushRef="#br0" timeOffset="131118.8238">25703 9533 1685 0,'15'-11'630'0,"-2"0"-572"0,2 11-60 16,-12 1-3-16,3 16 0 15,-10 5 2-15,4 22 3 16,-2 9 4-16,-3 8-1 16,2 2-1-16,-2-10 2 15,3-4 1-15,9-15-1 16,7-9 0-16,13-12 3 15,4-7 0-15,0-18 22 16,2-9 3-16,1-20 3 16,4-10-3-16,-2-16-22 15,-2-3-6-15,-8-2 8 16,-3 5 10-16,-14 12 16 16,-10 3 2-16,-9 15-10 15,-11 5-9-15,-7 12-23 16,2 11-3-16,-3 9-20 0,1 6-13 15,7 15-28-15,1 2-18 16,0 11 54-16</inkml:trace>
  <inkml:trace contextRef="#ctx0" brushRef="#br0" timeOffset="131968.588">26418 9541 1049 0,'1'1'858'0,"0"0"-441"16,2-1-352-16,-2 7-61 16,-1 6-4-16,-1 10-4 15,-5 2-1-15,-2 6 0 16,-1 0 4-16,-1 1 2 15,3 0 3-15,0-8-2 16,4-3 1-16,2-6-2 0,0-6 2 16,2-7 1-16,0-2 5 15,2-5 14-15,0-5 4 16,6-11-1-16,4-7-6 16,12-13-13-16,6-5-7 15,7-1 1-15,1 2 1 16,-2 9 0-16,-2 8-1 0,2 17-1 15,-5 1 0-15,1 18 7 16,5 16 4-16,-12 8 18 16,1 13 8-16,1 10 4 15,-14-6-3-15,6 9-15 16,-7-10-8-16,-5-2-12 16,3-4-1-16,-9-15 0 15,4-3-12-15,-4-14-46 16,-5-7-26-16,-4-12 46 15</inkml:trace>
  <inkml:trace contextRef="#ctx0" brushRef="#br0" timeOffset="134099.6147">27933 9423 1350 0,'32'-12'742'0,"-1"4"-486"0,-14 3-240 16,-8 3-15-16,-9 3-10 15,-8 1-1-15,-7 12 2 16,-5 3 0-16,-20 3 9 16,2 8 2-16,-5 1-1 15,-6-3 2-15,8 2 2 16,-12-8 0-16,8 0-3 16,0-5 0-16,15 2 10 15,8 0 0-15,4-6 5 16,10-1-2-16,1-2-9 15,5-3-1-15,8 6 1 16,3-2 2-16,10 1 7 16,3 1 2-16,4-2 1 15,4 4-3-15,7-1-7 0,-4 1-4 16,0-3-3-16,2-3 1 16,-10-3-2-16,-4-2 1 15,3 2-4-15,-14-1-9 16,-5-3-37-16,5 0-14 15,-25 0 31-15</inkml:trace>
  <inkml:trace contextRef="#ctx0" brushRef="#br0" timeOffset="134353.9449">27327 9981 2109 0,'11'0'572'0,"21"-1"-558"16,5 1-10-16,1-2-4 15,9 2-3-15,1 8-4 16,2-4 0-16,10 6 8 16,8 4 3-16,-4-4-2 15,0 4 0-15,-9 1-2 16,-9 0 3-16,-5 2-30 15,-5 2-30-15,-12 3 36 0</inkml:trace>
  <inkml:trace contextRef="#ctx0" brushRef="#br0" timeOffset="136586.8125">28847 9718 1511 0,'18'-11'683'0,"6"-10"-525"15,-1-4-146-15,1-13-27 16,-6-1-1-16,-1-7-10 16,-5-2 2-16,-5 1 22 15,-5-4 4-15,0 7 5 16,2 5 2-16,-9 13 0 16,-5 7 0-16,-14 16 1 0,-10 9-3 15,-8 14 2-15,8 11-3 16,-6 6 0-16,7 9-3 15,10 5-1-15,2-4 2 16,12-3-3-16,5-7 3 16,6-12-2-16,5-3 0 15,12-10 0-15,6-7-1 16,13-10-1-16,7-5-2 16,-5-7 2-16,2 3 1 0,-9 5 2 15,-13 1 3-15,0 13 6 16,-2 11 5-16,-8 13 12 15,3 10 0-15,-9 13-5 16,-4 6-1-16,1 2-10 16,-1 0-5-16,2-9 0 15,5-2-3-15,-6-8-5 16,5-4 1-16,-3-13-6 16,0-8-12-16,5-8-40 15,-2-9-21-15,9-11-505 16,3-4 312-16</inkml:trace>
  <inkml:trace contextRef="#ctx0" brushRef="#br0" timeOffset="136994.1103">29435 9725 1091 0,'34'-47'841'0,"-13"-9"-468"0,3-1-265 16,-5 5-62-16,-14 1-15 15,-10 12-18-15,-10 6-7 16,-3 23-2-1,9 5-3-15,0 1 5 16,-13-8 0-16,-1 9 0 0,10 5 1 16,28 11 2-16,0 4 1 0,9 6 6 15,6 5-3-15,0 2-4 16,-5 0-3-16,7 9-6 16,-7 1 1-16,-8 4-1 15,-4-7 0-15,-11-3 0 16,-5 0 0-16,-17-5-1 15,-8-3-4-15,-15-1 7 16,-3-4 5-16,0-8 12 16,7-1 11-16,15-10 13 15,1-4 6-15,3-14 13 16,8 3 5-16,6-13 3 16,9-3-5-16,19-13-20 15,14-9-9-15,39-19-22 16,12-10-6-16,26-6-6 15,3-2-21-15,-6 11-66 16,-8 4-41-16,-13 24 63 0</inkml:trace>
  <inkml:trace contextRef="#ctx0" brushRef="#br0" timeOffset="138615.6801">26393 11205 1126 0,'8'7'825'0,"2"2"-438"16,5 10-350-16,-6 5-36 15,-7 2 1-15,-4 7-2 16,-6 5 0-16,-4-2 4 15,3 2-2-15,1-4-2 16,4-5 4-16,0-10-3 16,3-6 1-16,0-10 2 15,-1-3-4-15,9-10-3 16,2-13-1-16,12-17 0 16,4-10 4-16,6-12 7 15,5-4 4-15,11-3 6 16,0 0-2-16,0 7 4 15,1 11-3-15,-2 23-2 16,-6 7 2-16,-2 16 1 16,-3 5-1-16,-7 10 2 15,7 11 2-15,-9 17-6 0,-6 1 1 16,-7 13 0-16,0 4-6 16,-1-2 0-16,-2 1-3 15,1-8-5-15,-1-1 3 16,-1-12-3-16,3-7-24 15,2-7-51-15,-1-11 357 0,2-16-238 16</inkml:trace>
  <inkml:trace contextRef="#ctx0" brushRef="#br0" timeOffset="139116.558">28095 11074 2112 0,'-6'-1'586'0,"-7"-1"-525"16,-17 12-111-16,-9 0-22 15,-4 11-7-15,-6 3 10 0,15-1 33 16,4 1 20-16,-5-8 19 15,2-2 0-15,1-5 3 16,3-1 3-16,12-1 4 16,9-1 1-16,5 3 2 15,6 2 0-15,17 6-1 16,8 2 1-16,12-2-2 16,0-1 0-16,7-3-3 15,0-4-8-15,-4 4 0 16,0 0 2-16,-14-4-36 15,-5 2-11-15,-13-5-469 16,-3 6 341-16</inkml:trace>
  <inkml:trace contextRef="#ctx0" brushRef="#br0" timeOffset="139344.8286">27540 11600 2132 0,'13'-3'575'16,"12"-5"-553"-16,8 7-21 15,-1-8 2-15,13 13-1 0,2 4 1 16,-4-1-2-16,-1 8 1 16,-6-6 2-16,1 3-17 15,3-2-25-15,5-1-46 16,-1-5-21-16,-2-2 58 15</inkml:trace>
  <inkml:trace contextRef="#ctx0" brushRef="#br0" timeOffset="140852.0351">28891 11419 1427 0,'20'-31'780'0,"2"-15"-411"16,16-12-411-16,-12-10-14 16,-2-2-20-16,-2 4 1 15,-7 8 16-15,-5 10 16 0,-10 14 39 16,-11 10 10-16,-14 17 1 15,0 7 7-15,-8 10 3 16,2 6-5-16,5 14 5 16,-6 4-10-16,9 10 4 15,0 2-1-15,5 1 2 16,12-5 2-16,6-12-4 16,11-5 1-16,12-11-7 15,1-6-1-15,-2-8 3 16,7-4 3-16,-6-1 7 15,-2-1 4-15,-2 6 6 16,-8 3-3-16,-2 9 6 16,8 11 5-16,3 17-7 15,-7 3 3-15,-4 10-5 16,-9-3-1-16,-2 0-5 16,4-3-7-16,-2-7-5 15,3 1-2-15,-3-15-9 0,-3-1-21 16,6-15-50-16,2-6 379 15,13-9-258-15</inkml:trace>
  <inkml:trace contextRef="#ctx0" brushRef="#br0" timeOffset="141011.9368">29381 11613 2272 0,'15'5'588'0,"-9"-1"-547"15,6-3-33-15,-11-5-48 16,-3-6-45-16,-1-7 172 16,-8-3-94-16</inkml:trace>
  <inkml:trace contextRef="#ctx0" brushRef="#br0" timeOffset="141552.5606">30202 10940 1849 0,'-16'-14'592'0,"-9"-5"-506"16,-13-2-55-16,-19 11-33 15,-9 2-9-15,5 12 1 16,8 8 2-16,19 2 6 16,14 7 3-16,11 4-6 15,10 4 2-15,23 8 3 16,8 4 2-16,18 9 3 15,-3-3-3-15,-1 2 2 16,-11-2-4-16,-8-9 1 16,1 0 1-16,-10-4-1 15,-6-3 0-15,-19 1-1 16,1 0 0-16,-22-9 7 16,7 5 2-16,-7-8 18 15,-19-7 8-15,-3-1 1 16,-4-8 14-16,6-9 12 0,14-5-6 15,17-14-5-15,9-9-11 16,23-23-28-16,17-6-3 16,39-12 2-16,16-7-10 15,25-1 5-15,10-1-1 16,14-4-18-16,11 3-47 16,-1 11 37-16</inkml:trace>
  <inkml:trace contextRef="#ctx0" brushRef="#br0" timeOffset="211454.8018">5668 7412 1160 0,'0'-6'711'15,"0"0"-621"-15,1 6-57 16,2-5-20-16,-1 4-4 0,1-4-4 16,-2-3-1-16,6 4 1 15,-2-5 8-15,2 1 22 16,3 4 8-16,-3-4 8 15,3 2-4-15,6-2-16 16,0-7-9-16,4 4-11 16,1-2 2-16,2 3-4 15,1 3-2-15,4 0-2 16,-1 6-2-16,1-5-2 16,-2 3 2-16,5 1 0 15,1 1 0-15,-2 1 1 16,-3 1 0-16,-1 3-2 15,-6-1 0-15,5 1-2 16,2 0 0-16,-1-3 0 16,8 5 2-16,-4-7 0 15,0 0-1-15,5 1-1 0,-2-7 0 16,2 3 0-16,-1 0 0 16,4-2 0-16,0 2 0 15,4 0 2-15,0-2 5 16,-12 0 1-16,5 4-1 15,-2 0 0-15,-7 0-5 16,3 4 0-16,-6-3 0 16,-6 0-2-16,1 2 0 0,-3-1 0 15,-5 0 1-15,1 0-1 16,-2 0 0-16,-1 0 0 16,-2-1 0-16,-3-3-1 15,-2-1-12-15,-6-3 8 16</inkml:trace>
  <inkml:trace contextRef="#ctx0" brushRef="#br0" timeOffset="212787.4901">6210 6526 1511 0,'-18'-31'665'0,"6"1"-589"0,7 1-43 16,-3 2-3-16,4 10-11 15,-2 1 3-15,-1 8 6 16,2 6-8-16,0 5-9 16,-1 8-4-16,5 7-7 15,2 8 0-15,2-3 1 16,0-1 0-16,3-4 0 16,2-4 1-16,4-3-1 15,-4-2-1-15,-2-5 1 16,-6-4-1-16,0 0 0 15,0 0 0-15,-1-3 2 16,-3-2-2-16,4-4 1 16,0-1 0-16,4-10-2 15,5-2 1-15,7-7-1 16,2 0-1-16,3 2 2 16,0-1-1-16,1 14 1 15,-2 1 0-15,-2 10 1 0,0 5-1 16,-2 9-1-16,0 6 1 15,1 9-1-15,-2 6 1 16,2-2 0-16,1 3 2 16,-1-7-2-16,2-1 0 15,-1-7-42-15,-2-3 262 16,9-8-175-16</inkml:trace>
  <inkml:trace contextRef="#ctx0" brushRef="#br0" timeOffset="213134.3869">6686 6431 1384 0,'-7'3'745'0,"2"-6"-525"0,1 0-165 16,8 1-48-16,1-2-7 16,10 1 0-16,3-1 4 15,2 3 0-15,0-3 1 16,1 0-2-16,0 4 1 15,-2-3-20-15,-1 2-20 16,0-5-44-16,-1-4-63 0,-1-3 88 16</inkml:trace>
  <inkml:trace contextRef="#ctx0" brushRef="#br0" timeOffset="213323.1069">6874 6194 1269 0,'-11'-4'763'0,"1"3"-519"16,1-1-176-16,5 5-43 16,-3 0-14-16,4 10-8 15,0 5-2-15,0 20 0 16,1 8 1-16,0 10 0 16,0-1-7-16,2-9-32 15,1-8-40-15,3-11 41 16</inkml:trace>
  <inkml:trace contextRef="#ctx0" brushRef="#br0" timeOffset="213519.0787">7152 6201 1772 0,'5'6'601'0,"3"11"-543"0,-5 20-51 15,-6 9 0-15,3 24-2 16,-9 10 1-16,5 8-42 16,-6 0 636-16,1 0-476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25T15:08:36.1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17550 7977 1561 0,'9'-25'680'0,"2"4"-582"16,3 9-26-16,-5 0-6 16,-9 8-36-16,8 7-10 0,-4 18-11 15,4 14-6-15,4 25 3 16,-7 7-4-16,3 4-40 16,-3-6-26-16,4-16 43 15,5-9-10-15</inkml:trace>
  <inkml:trace contextRef="#ctx0" brushRef="#br0" timeOffset="247.6002">17434 7549 1356 0,'-3'-13'814'0,"2"2"-443"16,18 5-324-16,6 4-30 15,13 6-16-15,3 3-2 16,8 20-17-16,-7 9-17 16,-4 10-41-16,0 6 495 15,-4-9-340-15</inkml:trace>
  <inkml:trace contextRef="#ctx0" brushRef="#br0" timeOffset="1078.8351">18031 7788 1835 0,'0'-1'618'16,"-1"2"-452"-16,-2 18-146 15,-6 2-17-15,-6 22-8 16,4 1-18-16,-5 7-21 15,3-3-3-15,-4-12 6 16,1-1 18-16,7-17 18 16,-8-5 4-16,12-7 1 15,1-6 0-15,5-13-7 16,8-8 1-16,15-16-5 0,1-3 7 16,7-4 2-1,-5-1 2-15,-13 6 9 0,-1 7 4 16,0 16 5-16,4 10 2 15,0 11-5-15,-5 8-4 16,3 17-2-16,-7 7-4 16,3 13 1-16,4-1-3 15,-11-4 1-15,6-1-15 16,1-1-25-16,0-2-17 0,4-7-27 16,2-7-4-16,3-13 8 15,4-4 14-15,0-12 33 16,4-7 9-16,1-13 13 15,2-3 10-15,-5-8 37 16,-1 3 22-16,-4-1 36 16,-6-2-9-16,-7-3-13 15,-6-9-9-15,-8 6-24 16,-8-3-10-16,-7 14-19 16,-5 1-3-16,-8 16-6 15,4 11-4-15,0 10 0 16,5 11 2-16,5 6-3 15,3 9 3-15,11 0-3 16,3 7 0-16,9-6 0 16,4-3-2-16,4-10 1 0,-1-10 0 15,4-9-1-15,-1-7 1 16,5-13 1-16,4-3 0 16,0-16 0-16,-4-9 1 15,-1-15 1-15,0-8 2 16,-7-13-3-16,0-8 1 15,-1-5 0-15,-3 5-1 16,0 10-1-16,2 19 0 0,-5 25 5 16,2 11 0-16,-1 22-2 15,-7 3 0-15,6 22-2 16,-2 11-1-16,3 27 4 16,-1 13-1-16,1 14 0 15,-2 0 0-15,8-1-3 16,14-2 0-16,3-20 0 15,10-4-2-15,-1-19 3 16,-8-10-4-16,2-9-26 16,-7-5-22-16,1-13-45 15,-2-4 646-15,-10-13-440 16</inkml:trace>
  <inkml:trace contextRef="#ctx0" brushRef="#br0" timeOffset="1510.9542">18864 7931 1916 0,'-3'-7'583'0,"4"2"-517"15,7-1-55-15,3 3-6 16,12-1-2-16,7 1 0 16,10 2 2-16,5-7 8 15,3 6 6-15,4 0 2 0,-1 4-5 16,-2 2-5-16,-5-2-8 15,-5-3-2-15,-7-11 1 16,-4-1-2-16,-7-7 1 16,-5 1 0-16,-12-5-1 15,-6 2-1-15,-15-4 0 16,-6-3 0-16,-10 8 1 16,-5-2 3-16,1 8-1 15,-1 5 3-15,8 10-3 16,-3 9-1-16,4 12-1 15,10 10 0-15,7 14 0 16,7 4 0-16,14 14 0 16,5-3 0-16,6-7 1 15,5-2 1-15,5-15-1 16,4 1-1-16,1-9 0 0,5 1 2 16,-6-11-32-1,-6-8-30-15,-1-10-55 0,-1-13 75 16,-5-8 12-16</inkml:trace>
  <inkml:trace contextRef="#ctx0" brushRef="#br0" timeOffset="1705.9163">19545 7850 1576 0,'11'-30'711'0,"-1"12"-562"16,2 4-35-16,2 11-50 16,7 8-20-16,8 16-33 15,2 10-6-15,-5 8-2 16,10 7 0-16,2 1 0 15,-1-7 0-15,7-6-1 16,-10-7-2-16,-4-14-27 16,0-3-20-16,-4-14-50 15,0-9-22-15,-4-16 77 16</inkml:trace>
  <inkml:trace contextRef="#ctx0" brushRef="#br0" timeOffset="1823.9034">20072 7744 1107 0,'-4'-18'845'15,"1"7"-498"-15,-2 11-228 16,-3 3-30-16,-14 24-52 0,-16 18-19 16,-35 45-36-16,-26 21-9 15,-41 29 15-15</inkml:trace>
  <inkml:trace contextRef="#ctx0" brushRef="#br0" timeOffset="3328.1274">13165 12756 627 0,'1'-13'545'0,"-3"-3"-221"15,1 6-119-15,-6-1-84 16,7 4-54-16,-13-6-42 16,2 3-7-16,5 8-16 15,-2-1 0-15,9 19 2 0,2 7-3 16,6 18 23-16,-5 8 1 16,5 14 12-16,-6 4 1 15,2 14-9-15,-5 1-5 16,7 14-15-16,-1 2-9 15,-7 0 0-15,6 6 0 16,-4-10-4-16,3-6-3 16,-8-16-29-16,10-11-34 15,-5-17 43-15</inkml:trace>
  <inkml:trace contextRef="#ctx0" brushRef="#br0" timeOffset="3957.5">13096 12729 1791 0,'-5'-28'582'0,"15"18"-559"15,2 5-17-15,11 3-3 16,15 13-1-16,4-5-2 0,10 1 2 16,6-1-2-16,-5 2 0 15,9 4 0-15,1 0 0 16,-11-6 0-16,3-3 0 16,-6-5 2-16,-7-4 1 15,-5 2-2-15,-10-8-1 16,-10 7 0-16,-1 5 0 0,-6 0 0 15,-3 8 0-15,-6 5-6 16,-3-3-1-16,-6 9 0 16,4 2 1-16,-8 2 6 15,2 5 0-15,4 4 3 16,-3-2 1-16,9 6-2 16,-1 7 2-16,1 5-1 15,2 11-3-15,0 9 2 16,13 10-2-16,-4 6 2 15,-1-3-1-15,0 2 0 16,-7-8 3-16,3-7-4 16,-2-5-1-16,-3-16 1 15,2-6 0-15,-5-13 1 16,-4-13 0-16,-7-8 7 16,0 0 1-16,-15-14 5 15,-1 0 1-15,-2-4-4 0,-11-10-2 16,-1 3-4-16,-7 2-2 15,-11 7-6-15,1 5-1 16,1 5-3-16,4 7-9 16,8-2-17-16,9 4-14 15,8-4 432-15,7 6-301 16</inkml:trace>
  <inkml:trace contextRef="#ctx0" brushRef="#br0" timeOffset="4438.2597">14031 12807 960 0,'-17'-20'616'0,"3"3"-525"16,8 10 2-16,0 5 7 16,6 6-28-16,0 0-19 0,4 7-18 15,0-1-6-15,4 23-2 16,1 15 6-16,-4 21 1 16,1 15-3-16,-5 17-6 15,-1 8-5-15,-1-2-11 16,-1-2-3-16,-4-10-2 15,-1-2-3-15,-2-4-1 16,-1-5-16-16,-1-26-37 16,2-11-36-16,-1-35 49 15</inkml:trace>
  <inkml:trace contextRef="#ctx0" brushRef="#br0" timeOffset="5050.8806">14034 12586 1980 0,'8'-21'569'16,"6"4"-543"-16,12 6-25 16,3 4-14-16,6 6-7 15,10 6-1-15,-9-4 0 0,14 10 16 16,-7-3 5-16,-1 2 0 15,4 3 2-15,-10-4-2 16,-3 2 0-16,-4-3 1 16,-3-2 0-16,-9-2 0 15,-3 0 1-15,-6-4 0 16,-4 0 1-16,-3-1 0 16,1-1-1-16,-2 2 2 15,0 0 0-15,-2 0 2 16,0-1-1-16,-2 0-2 15,1 7 1-15,2 5-2 16,-1 6 2-16,2 17-2 16,0 5 0-16,4 16-1 15,4 7-1-15,4 13 2 16,4 5-4-16,-3 11 2 16,1 3-2-16,-5-1-1 0,-5-4 3 15,-1-10 2-15,-3-4-1 16,1-10 1-16,0-2 0 15,-1-13 0-15,-5-7 0 16,-4-12 3-16,-4-7 6 16,-3-10 7-16,2-2 6 15,-12-11 1-15,-4-1-6 16,-9-8-3-16,-2-1-6 0,-9-1-2 16,-6-5-4-16,-10-3-4 15,0 1-1-15,5 8-14 16,9 4-15-16,12 3-24 15,4 1-20-15,11-6-38 16,3-2-353-16,20-8 292 16</inkml:trace>
  <inkml:trace contextRef="#ctx0" brushRef="#br0" timeOffset="5750.3138">15902 12733 1421 0,'-22'-20'677'16,"0"-4"-588"-16,9 4-46 16,-1-3-32-16,7 8-4 0,3 4-7 15,4 6 4-15,9 9 5 16,-9 4-2-16,9 26 1 15,-5 11-7-15,-4 30 5 16,3 15-4-16,-6 15 1 16,3 11-1-16,-4 0-2 15,-7 4 2-15,7-1-2 16,-13-13 2-16,10-9-4 16,10-10-11-16,-7-29-52 15,9-10-31-15,-7-33 52 16</inkml:trace>
  <inkml:trace contextRef="#ctx0" brushRef="#br0" timeOffset="6360.2776">15742 12763 2003 0,'-7'-15'562'16,"18"7"-566"-16,-4-6-14 16,24 6-14-16,1 0-1 15,-4-2 13-15,12 5 4 0,-8-4 16 16,3 2 4-16,8 4-4 16,-3 3 4-16,5 3-4 15,-2 0 1-15,-4-3 1 16,-4-4-2-16,-1 4 0 15,-4-4 0-15,2 2 1 16,-6 1 1-16,-8-4 1 16,3 2 2-16,-16-1 0 15,7 6-2-15,-7 0-1 16,-3 1 0-16,2 7-4 16,-6 2 2-16,4 12 0 15,-8-1 3-15,1 11 0 16,-9-1-1-16,1 11-1 15,13 10 1-15,-7 10 0 16,7 5 1-16,7 8-1 0,-9-2 0 16,6 2-1-16,5-1-1 15,-10-14 0-15,6-2 1 16,-1-15 1-16,-2-6 0 16,-2-12-1-16,-6-4 2 15,4-4 5-15,-7-7-3 16,10 4 9-16,-6-6 4 15,-2-2 3-15,-3 1 2 0,-18-6-9 16,5 3-1-16,-11-4-9 16,2-1-1-16,0-2-3 15,-5-6-2-15,-7-3-27 16,-5-1-15-16,2 5-21 16,-11 7 32-16</inkml:trace>
  <inkml:trace contextRef="#ctx0" brushRef="#br0" timeOffset="89411.2045">8328 6896 958 0,'-4'-14'746'0,"-1"1"-487"0,4 3-159 16,-3 1-36-16,0 5-41 16,-3 2-10-16,2 10-7 15,-3 10-5-15,-3 18 3 16,-6 12-2-16,1 22 1 16,1 3-1-16,10 10 0 15,5 1-2-15,2-10-5 16,-1-2-10-16,-1-16-41 15,6-9-33-15,-3-17 54 16</inkml:trace>
  <inkml:trace contextRef="#ctx0" brushRef="#br0" timeOffset="89841.1532">8524 6990 974 0,'-1'-4'665'16,"0"6"-538"-16,-1 5-37 16,-6 10-70-16,1 9-14 15,-5 11-1-15,3 2 0 0,6 0 1 16,3-2-1-16,14-3-1 15,3-7-2-15,6-10 1 16,0-4 3-16,3-10-1 16,0-7 8-16,-5-8 25 15,2-6 9-15,-1-8 13 16,-5-1-2-16,2-2-18 16,-7-3-11-16,-12 0-5 15,0 4-2-15,-17 4-2 16,-1 3 0-16,-6 9-9 15,-6 4-6-15,4 13-3 16,-1 6-1-16,2 4 1 16,4 4-2-16,8 0-16 15,0-2-15-15,8 2-41 16,5-2-41-16,9-6 73 0</inkml:trace>
  <inkml:trace contextRef="#ctx0" brushRef="#br0" timeOffset="90206.974">8927 7085 1082 0,'13'-13'778'15,"0"0"-606"-15,-4-1-66 16,-1 7-68-16,-4 0-20 0,-2 4-16 16,-2 3-2-16,-4 1-6 15,-4 7-1-15,-2 7 0 16,0 3 5-16,0 13 4 15,4 3 0-15,9 9 1 16,3-2-3-16,10-10 0 16,5-1 0-16,3-15 0 15,3-8 0-15,-1-9 0 16,2-6 2-16,1-10 5 16,3-2 6-16,-1-11 12 15,-5-5 8-15,-8-7 5 16,-7-2-8-16,-20 0-8 15,-8 5-6-15,-20 11-8 16,-3 8-4-16,-10 28-18 0,-4 12-12 16,-4 31-43-16,-10 11-283 15,4 16 234-15</inkml:trace>
  <inkml:trace contextRef="#ctx0" brushRef="#br0" timeOffset="93628.6124">8550 8644 1452 0,'3'-9'644'0,"3"5"-626"15,-4 0-9-15,-2 3-5 16,0 1-4-16,-5 4 2 16,-3 2-2-16,-8 6 3 15,-4 5 3-15,-2 0-3 16,-1 0-1-16,-1 3 0 16,1-6 0-16,-4-3 0 15,4-1 1-15,3-2-1 16,1-2 3-16,2-2-3 15,-3 0 2-15,7 0 0 16,-3-1-3-16,11 2 1 16,9 0 0-16,-13-3 0 15,17 3-2-15,-9-5 0 0,-3 4 0 16,11-2 3-16,0 2 1 16,10 3 9-16,0-5 5 15,5 2 6-15,-4-1-1 16,6 2-3-16,-2 2-7 15,3 2-6-15,0 1-1 16,0 2-3-16,-1 4-1 16,3 1-1-16,-5 0-1 0,-5-3 0 15,-2-1 0-15,-7-6 0 16,-4-5 0-16,-1-2 0 16,-4-2-3-16,-1 0-11 15,1 0-12-15,-4 2 15 16</inkml:trace>
  <inkml:trace contextRef="#ctx0" brushRef="#br0" timeOffset="93988.9253">8827 8559 1387 0,'-2'0'662'0,"-2"-1"-613"16,5 9-46-16,10 10-14 16,-11 3-5-16,10 9 0 15,-7 3-1-15,-5 2 12 16,10 7 5-16,-5 0 0 0,7-3 0 15,-1-4 2-15,0-7 0 16,-2-8-1-16,0-3 3 16,-1-1 0-16,-2-5-3 15,1-1 1-15,0-3-2 16,5 2 0-16,-4-3-16 16,3 2-44-16,-1-9 40 15</inkml:trace>
  <inkml:trace contextRef="#ctx0" brushRef="#br0" timeOffset="94370.3596">9028 8674 1191 0,'-10'-1'681'0,"7"10"-659"0,3 3-16 16,-1 14-3-16,1 3-1 15,1 5 2-15,2 0-4 16,5-6 0-16,5 4 0 16,1-11 0-16,2-7-2 15,2-6 4-15,2-8 1 16,9-5 6-16,-1-6 2 0,2-12 2 16,-1-7-2-16,-1-2-2 15,-7 2-3-15,-6 2-3 16,2 4 6-16,-18-2 15 15,3 0 12-15,-7 5 10 16,-3 1-6-16,-2 6-15 16,-10 3-9-16,2 8-16 15,-11 0 0-15,-1 8 0 16,4 4-5-16,0 4 1 16,6 0-8-16,9 2 88 15,2 7-62-15</inkml:trace>
  <inkml:trace contextRef="#ctx0" brushRef="#br0" timeOffset="94744.3206">9512 8631 1782 0,'-11'-9'587'16,"8"5"-568"-16,-3 2-36 15,-4 15-86-15,-4 14-100 0,-14 14-258 16,2 8-80-16,5 2 212 16,-4-5 115-16,13 2 246 15,-1-5 9-15,3-13 18 16,16 4 10-16,8-17 88 16,4-1 25-16,0-15 86 15,-4-10 33-15,5-10-59 16,2-10-95-16,2-6-42 15,2-5-21-15,-3-7-39 16,0-2-7-16,-2-4-18 16,-4 0-9-16,-6 3-5 15,-2 6 0-15,-11 11-6 16,-6 13-9-16,-19 20-39 16,-12 16-45-16,-7 19-311 15,0 10 217-15</inkml:trace>
  <inkml:trace contextRef="#ctx0" brushRef="#br0" timeOffset="95479.1703">11243 8519 1645 0,'-8'0'640'0,"6"-7"-573"15,2 6-52-15,8 1-11 16,-1-5-1-16,6 5-1 16,6 6 0-16,-1-3-1 15,7 7 0-15,8 3-1 16,2-2 0-16,1 6 0 15,1-1-2-15,-3 1 2 16,-3 0 0-16,-2-4 0 16,-5-2 4-16,-7-7-3 15,-3 1 1-15,-5 1 0 16,-2-2-2-16,-6-2 0 16,-4 0-3-16,-10 1 3 15,-5 0 0-15,-6 10 0 16,-4 2 0-16,-14 2 3 15,4 3-1-15,-13-4 1 16,-3 0 0-16,6-2-2 0,-3 2 0 16,12-2 0-16,5 1 1 15,9-2-2-15,6-4-8 16,9 1-23-16,3-5-20 16,7 5 24-16</inkml:trace>
  <inkml:trace contextRef="#ctx0" brushRef="#br0" timeOffset="95823.5037">11776 8716 1452 0,'0'0'662'0,"0"1"-591"16,0 1-53-16,-10 7-7 15,-6 5-4-15,-11 6-1 16,-6 5-5-16,-1-2 10 16,4 2 0-16,-1 2 4 15,-3-3-3-15,-4-4-1 16,-1-1 0-16,2-2 2 16,0 1 2-16,2-6 9 15,-1-4 4-15,3-5 2 0,5-3-5 16,14 4-6-16,2 2-8 15,8-2-4-15,3 1-4 16,0-9-6-16,3 3-10 16,9 2-23-16,5 1-15 15,2 9 29-15</inkml:trace>
  <inkml:trace contextRef="#ctx0" brushRef="#br0" timeOffset="96210.9794">12051 8612 1505 0,'-10'-6'671'0,"4"2"-562"15,2 2-95-15,3 3-3 16,-10 11-11-16,2 6 0 15,0 11-2-15,0 8 2 16,4 4 2-16,-3 5-2 16,-1 5-11-16,2-3-16 0,-2-5-69 15,5 1-97-15,0-17 124 16</inkml:trace>
  <inkml:trace contextRef="#ctx0" brushRef="#br0" timeOffset="96697.996">12194 8715 1076 0,'0'1'699'0,"-1"-1"-598"0,0-1-65 16,1 1-28-16,1 2-3 16,2 8-1-16,1 3-1 15,1 5 8-15,-5 3 2 16,1 8 0-16,0 1-1 16,3 5-8-16,7 4 1 15,1-10-3-15,3-2-2 0,5-15 2 16,-1-9 0-16,9-5 29 15,-3-11 12-15,9-4 14 16,2-2-3-16,0-17-21 16,-1 2-11-16,-8-2-8 15,-10-7-3-15,-5 4 0 16,-5-2-7-16,-6 4-3 16,-9 5-1-16,-6 6 6 15,-7 3 7-15,-9 10 1 16,7 6-2-16,-4 9-3 15,1 6-4-15,1 12-5 16,0 4-5-16,2 8-21 16,3 6-23-16,4-4-80 15,3 2 82-15</inkml:trace>
  <inkml:trace contextRef="#ctx0" brushRef="#br0" timeOffset="97119.5336">12819 8647 1667 0,'-3'-4'614'0,"-1"3"-596"15,-2 1-25-15,-9 1-40 16,-3 4-2-16,-4 7-4 15,-3 2 20-15,3 3 33 16,6 7 8-16,6 3 8 16,2 2-1-16,5 10-3 15,-7-5-4-15,-1-1-5 16,8-2-3-16,6-3 0 16,10-9 0-16,10-4 0 15,-4-8 0-15,4-9 20 16,3-5 2-16,1-10 7 15,6-8 5-15,-5-7-12 16,-3-5-3-16,-5-2-2 0,-6 2 4 16,-10-2 3-16,0 5 2 15,-8-2-7-15,-5 2-6 16,-5 12-11-16,-7 2-17 16,-14 20-28-16,-16 18-283 15,-19 14 226-15</inkml:trace>
  <inkml:trace contextRef="#ctx0" brushRef="#br0" timeOffset="101573.9185">12113 7125 1154 0,'-11'-19'771'0,"4"5"-560"16,-3 1-129-16,-1 5-39 16,11 3-21-16,0 2-17 0,5 6-5 15,1 3 4-15,0 9-2 16,1 4 1-16,-3 6 3 16,2 16 1-16,-2 3-1 15,-5 10-2-15,1 1-3 16,0-6 0-16,-3-6-1 15,4-7 2-15,-4-9-1 16,-5-10 1-16,-5-5 0 0,-4-11 0 16,6 0 1-16,1-12-3 15,6-6 2-15,9-15-2 16,-4-12 0-16,16-10 2 16,2-3-1-16,-1-6 3 15,8 8 0-15,1 0 0 16,5 4-2-16,11 12-2 15,4-3 0-15,8 11-1 16,1 6 0-16,-12 6-14 16,-4 7-9-16,-9 16 273 15,-10 4-196-15</inkml:trace>
  <inkml:trace contextRef="#ctx0" brushRef="#br0" timeOffset="102771.3476">12335 7398 1695 0,'23'-17'613'15,"7"1"-587"-15,6 2-22 16,5-3-4-16,-5 10-4 16,0-3-3-16,-14-2 1 15,-10-2 3-15,-7-2 3 16,3 0 0-16,-2 2-2 15,-4-4 1-15,-2 1-6 16,-15-3-2-16,-7 4 0 16,8 7 2-16,-13 7 1 15,3 2 3-15,4 17 3 16,-11-3 0-16,8 15 0 0,3 2 0 16,3 4 0-16,6 7 2 15,9-1-1-15,8 3-1 16,10-11 0-16,9-7-1 15,14-13-3-15,-5-12 0 16,14-6-3-16,-4-8 2 16,-4-13 1-16,9 2 2 15,-15-10 8-15,-1 2-1 16,-4 4 1-16,-12-2 1 0,-6 8 2 16,-5 1 2-16,-9 5 2 15,-3 6-2-15,-5 3-2 16,-2 7-2-16,1 7-5 15,1 3 2-15,1 6-4 16,0 1 3-16,-3 0 1 16,6 4-2-16,3 1 2 15,4 0 1-15,10 3-3 16,-7-10 0-16,5-5-2 16,5 2 0-16,-1-12 0 15,2 1 0-15,-2-1 0 16,-5-4 2-16,-1 4-1 15,1 4-1-15,-2-1 0 16,3 5 0-16,1 1 0 0,2-1 0 16,0 6-3-16,1-1-4 15,2 3-8-15,5 1-3 16,2-10-3-16,2 0 1 16,7-7 9-16,-5-9 2 15,2-4 9-15,1 0 4 16,-6-10 21-16,-1 5 10 15,-5-4 7-15,-8-4 0 0,-8 0-13 16,3 0-8-16,-9 2-9 16,6 7-6-16,-3 8-2 15,2 5 0-15,-4 8-3 16,-3 4 2-16,5 10-3 16,-7 2 0-16,9 8 0 15,-3-3 1-15,5-3-1 16,2-7 0-16,4-5 1 15,0-6-2-15,-1-9 1 16,13-4 1-16,-8-21-1 16,13-2 1-16,2-13 1 15,-11-10-1-15,-4-1 0 16,-5-8 3-16,-14-2 3 16,-1 0 0-16,-2-4 0 15,-1 0-2-15,6 2-4 16,-2 3-1-16,5 16 2 0,1 17 3 15,-2 18 5-15,4 11-1 16,-4 8-5-16,10 12-3 16,5 26-3-16,1 16 0 15,9 27 2-15,-11 3 0 16,0 2 2-16,2-5-2 16,3-6 0-16,-1-5 0 15,-1-17-6-15,4 0-9 0,-4-18-26 16,1-4-20-16,2-15 37 15</inkml:trace>
  <inkml:trace contextRef="#ctx0" brushRef="#br0" timeOffset="108279.7005">13952 7130 2366 0,'0'-5'0'0,"1"-7"0"16,0 37 1-16,-1 20-1 15,-5 3 2-15,0-8-1 16,-2-9-4-16,3-12 1 16,3-11-2-16,1-8 1 15,1 0 3-15,3-8 2 16,-1 0 0-16,3-8 1 16,2-6-3-16,3-7-1 15,2-1-2-15,4-1-3 16,2-1-2-16,6 9 1 15,0 1 3-15,1 5 2 16,3 6 2-16,-6 1-1 16,-2 1-5-16,3 6-9 0,-3-2-5 15,13 2-5-15,1 2 5 16,-4 1 12-16,2 0 3 16,-17 3 5-16,-2-3-2 15,-6 1 4-15,-7-1-2 16,-1 0 0-16,-5 4 4 15,-5 8-4-15,-7 4 0 16,-7 8 0-16,1 6 0 16,4 4 0-16,4-1 1 0,13-2-1 15,1-5 0-15,6-5 0 16,7-5 2-16,4-7 0 16,6-1-2-16,5-10 0 15,2-7 2-15,-3-8 9 16,-1-2 0-16,-5-7 3 15,-2 2-1-15,-6 1-8 16,-3 0-1-16,-8 1 5 16,-1 4-3-16,-5 1 3 15,-3 0-1-15,-2 8-4 16,-2 1-3-16,-1 8-1 16,1 1 0-16,3 8 0 15,2 0 0-15,7 5-11 16,2 3-13-16,5-4-71 15,5 2-184-15,4-7 186 0</inkml:trace>
  <inkml:trace contextRef="#ctx0" brushRef="#br0" timeOffset="108621.8933">14698 7142 992 0,'25'-13'752'16,"-8"5"-509"-16,-2-3-109 15,-17 5-54-15,-5 2-22 0,-11 5-30 16,-2 2-7-16,-5 3-16 15,1 6-1-15,1 1-1 16,5 8-2-16,4 4 0 16,5 2-1-16,7 2 3 15,2-3-2-15,8-1 0 16,6 0 1-16,1-15-2 16,1-3 2-16,7-8 7 15,2-9 6-15,-2-1 8 16,2-4 1-16,-3-4-4 15,-7-5-8-15,-6-1-5 16,1 0-3-16,-12 2-3 16,3 3 0-16,0 2-1 15,-6 1 0-15,5 7-4 16,-9 3-6-16,9 7-10 16,1 1-11-16,-5-1-16 0,7 2-21 15,-2-13 40-15</inkml:trace>
  <inkml:trace contextRef="#ctx0" brushRef="#br0" timeOffset="108875.5395">14990 6824 832 0,'7'-12'828'16,"-2"3"-211"-16,-3 5-572 16,1 7-20-16,-3 6-20 15,-1 8-4-15,1 18 1 16,-5 3-1-16,1 16 1 15,0 7 2-15,-1 3 0 16,2 4 1-16,2-5-1 16,2-6-1-16,6-13-3 15,-1-12 2-15,2-14-2 16,0-7 0-16,2-7 0 16,3-4-1-16,-1-9-12 15,-3-6-17-15,-3-13 21 16</inkml:trace>
  <inkml:trace contextRef="#ctx0" brushRef="#br0" timeOffset="109070.0208">14805 7067 1961 0,'22'-10'564'16,"15"-3"-559"-16,14 2-3 15,2 5-2-15,3-2-2 0,1 9-14 16,-4 4-6-16,2 1-30 16,1 7 3-16,19 2 29 15</inkml:trace>
  <inkml:trace contextRef="#ctx0" brushRef="#br0" timeOffset="110546.459">15716 9492 1707 0,'5'-1'618'0,"0"1"-567"16,3 6-49-16,0 10-7 16,3 13-4-16,6 9 1 15,-7 6 0-15,-8 2 7 16,1-2 1-16,-4-3 2 0,14-3 0 16,-8-10-1-16,-3-13 2 15,2-5-2-15,-8-11 1 16,8 1 4-16,-4-8 8 15,6-1 1-15,-1-13 1 16,-1-7-3-16,11-6-11 16,-9-7 1-16,9 0 2 15,4-2-3-15,-1-3 4 16,8 4-3-16,-4 6 0 16,3 4-3-16,0 19 0 15,1 4 0-15,5 8-3 16,1 1 1-16,-2-3-10 15,-1 3-11-15,-5 1-35 16,-1 8 224-16,-5 11-135 16</inkml:trace>
  <inkml:trace contextRef="#ctx0" brushRef="#br0" timeOffset="110988.0919">16042 9729 1660 0,'16'1'607'0,"10"-1"-598"15,4-3-8-15,1-2-4 16,-2-4 1-16,0-4-3 15,1-3 5-15,-1-9 0 16,5 2 0-16,-7-4 1 16,-9-2-1-16,-6 3 4 15,-7 1 0-15,-6 5-1 16,0 8 1-16,-15 11-6 16,-10 5-5-16,-7 16 0 15,-6 2-2-15,6 11 9 16,6 2 1-16,6 1 5 15,3 1-3-15,7 3 1 0,5 0 0 16,8-4 3-16,6 0 0 16,13-10-1-16,4-1 3 15,6-11-9-15,1-4 0 16,4-10-9-16,4-5-13 16,4-11 16-16,4-6-1 15</inkml:trace>
  <inkml:trace contextRef="#ctx0" brushRef="#br0" timeOffset="111897.8667">16402 9744 1844 0,'9'-1'558'0,"12"0"-549"16,2-4-13-16,3 1-7 15,0-3 0-15,-2-2 1 16,-2-1 5-16,-2-4 6 0,-1 1-1 16,-2 0 2-16,-2-1-1 15,-7 2-1-15,-5-2 1 16,-5-2 0-16,-5 2-1 15,-6-1-5-15,1 9-1 16,-3-2-1-16,0 8 5 16,2 3-1-16,2 1 3 15,3 7 0-15,-4-7 0 16,5 5 2-16,-2-6-1 0,7-2 1 16,0 2-2-16,2-3 4 15,2 1-1-15,0 2-3 16,-3-2 1-16,-2 0 2 15,-1 1-1-15,2-1 5 16,1 0-2-16,2 1 0 16,1-2 3-16,0-3 7 15,7 2-2-15,-3-6 4 16,5 5-3-16,-5-4-6 16,2 4 0-16,-6-3-5 15,-1 3 3-15,0-3-3 16,-3 1 4-16,2 4-1 15,-6-1-1-15,-1 2 2 16,-1-1-4-16,-3 1-2 0,5 6 1 16,2 2 0-16,0 7 0 15,1 1 0-15,-2-2-2 16,1 4 1-16,0 2-1 16,3 2 0-16,-2 2 0 15,1-2 0-15,-2-7 0 16,6 0-3-16,0-10 1 15,5-4-3-15,5 0-1 16,1-8 2-16,7-2 2 0,5-5 1 16,-2-4 1-16,2-4 2 15,-1 1-2-15,-6-2 1 16,-1-1-1-16,-5 2 0 16,-2 2 2-16,-5 2-1 15,-1 7 2-15,-1 3-3 16,-3-2 0-16,1 9 0 15,0 0 0-15,-1 0-3 16,2 3 2-16,-2 6 1 16,0 2-2-16,0 16 5 15,-3-1 1-15,2 5-3 16,0 2 3-16,1-3-3 16,1-1 1-16,5-6-2 15,1-3 0-15,-2-6 2 0,2-4-9 16,-5-10-21-16,1-3 22 15</inkml:trace>
  <inkml:trace contextRef="#ctx0" brushRef="#br0" timeOffset="112588.7021">17111 9632 1542 0,'1'-5'666'0,"-1"-3"-580"16,-1 1-41-16,-11-4-32 15,-2 3-7-15,-8 7-11 16,-6 1-1-16,5 9 1 0,-5 2 3 16,7 5 5-16,-1 2 2 15,8 5 3-15,-1 4 3 16,6 6 2-16,8 1 2 15,1-4-8-15,1-5 0 16,7-11-6-16,-3-2-1 16,4-12 5-16,7-3 9 0,2-14 8 15,10-4 1-15,-2-10-3 16,-2-7-6-16,-7-9-10 16,-3-5-2-16,0-10 0 15,1 0-1-15,-1-4 2 16,-2 3-2-16,-2-2 0 15,1 6-1-15,-5 14 0 16,-1 4 4-16,-3 27 5 16,-1 6 3-16,0 7-1 15,-1 1-2-15,0 14-6 16,0 4 2-16,-1 24 16 16,0 16 7-16,-3 12 7 15,1 6-3-15,3-3-16 16,0-4-5-16,3-10-6 15,1-9-3-15,4-8 1 16,1-5-3-16,-1-9 0 0,2-2-1 16,-1-4-22-16,2-5-18 15,-1-8-34-15,-1-2-23 16,0-11 62-16</inkml:trace>
  <inkml:trace contextRef="#ctx0" brushRef="#br0" timeOffset="113619.2206">17766 9648 1256 0,'-7'-17'756'0,"4"-4"-520"15,3 1-162-15,0 1-39 16,3 2-3-16,-3 4 4 16,0 1 8-16,-1 8 16 15,-1 4-1-15,2 1-20 16,4 7-13-16,2 8-23 16,1 5 2-16,4 19 12 15,1 5 4-15,-4 4 3 16,-2 6-4-16,-3-8-11 15,-3-1-4-15,0-7-4 0,0-10 0 16,1-8-1-16,0-7-1 16,1-9-6-16,-2-3-4 15,0-6-18-15,1-7-17 16,-2-16-30-16,-2-6-18 16,-1-17 121-16,-4-2-502 15,3-4 371-15</inkml:trace>
  <inkml:trace contextRef="#ctx0" brushRef="#br0" timeOffset="113882.4953">17793 9492 798 0,'5'-49'754'0,"1"16"-265"16,1 7-276-16,0 11-93 16,-1 2-26-16,2 4-36 15,3 4-18-15,3 5-28 16,4 3-9-16,2 4-8 16,-3 3 5-16,0 7-1 15,-3 3 0-15,1 9 2 16,-1 4 0-16,-9 1-1 15,-3 2 2-15,-12-2-1 16,-8-4-1-16,-8 0 0 16,-4-1-1-16,-9-4-1 15,-2-3 2-15,3-3 3 16,2-4 1-16,10-3-12 0,7 0-15 16,10-4-31-16,7-3-22 15,9-4-101-15,7-5 104 16</inkml:trace>
  <inkml:trace contextRef="#ctx0" brushRef="#br0" timeOffset="114737.0361">18190 9511 1452 0,'25'-29'695'0,"-4"0"-561"0,-13 9-86 16,-7 2-12-16,-10 12-14 15,-7 3-8-15,-9 11-9 16,-3 2-2-16,2 14-2 15,-3 1 3-15,3 3 0 16,5 5 0-16,0-6-1 16,4 1 0-16,3-5 1 15,10-3-2-15,6-6-2 16,5-4-1-16,8-10-5 16,2-7-1-16,14-10 2 15,4-4-1-15,4-4 2 16,-8-5 1-16,-3 12 3 15,-2 4 0-15,-5 6 2 16,-3 9 0-16,-5 0-3 16,-1 5 2-16,-2 11-1 0,0-6 0 15,-1 13 3-15,1 1-3 16,2-6 2-16,4 3 0 16,3-8-4-16,5-7-2 15,-2-9-1-15,1-5 0 16,5-11 4-16,-1-2 1 15,2-6 2-15,-5-6 5 16,0-2 2-16,0-2 1 0,-4 11 7 16,-6 3 4-16,-22 8 2 15,-13 0-1-15,-2 7-13 16,7 6-4-16,-4 9-6 16,12 9-1-16,-11-2 5 15,3 5-1-15,16 3 2 16,-12-7-2-16,24 5 0 15,0-3-1-15,-2-10-1 16,13 2 0-16,-2-10 3 16,-2-3 0-16,11-8-1 15,-5-7 1-15,5-3-2 16,-1-1-1-16,-10 2-8 16,0 2-1-16,-10 2 2 15,-4 4-2-15,0 6 6 0,-2 5 0 16,0 4 1-16,-2 7 0 15,1 3 1-15,1 2 0 16,2 5 1-16,1-2 1 16,0 3 0-16,3-3-1 15,2 1 2-15,-2 0 0 16,0 0 1-16,1 7-2 16,0 1 1-16,0-1-2 0,3 4 1 15,-2-2-1-15,0-1 0 16,-2 1 0-16,-3-2 0 15,-4-3 0-15,0-6 0 16,-2-2-1-16,-10-9-2 16,-4 2 2-16,-15 0-5 15,-7 1-1-15,-15 0-28 16,-11-2-20-16,4-3-25 16,-4-2-85-16,18-3 111 15</inkml:trace>
  <inkml:trace contextRef="#ctx0" brushRef="#br0" timeOffset="115253.7176">18918 9505 1493 0,'8'7'679'15,"2"-1"-552"-15,9 1-95 16,2-2-8-16,11 3-14 15,0-4-2-15,-5-11 2 16,2-4 0-16,-7-14 1 16,7 1-1-16,-3-12-6 15,-1 2 0-15,-12-7-4 16,-8 1 2-16,-10 8-1 16,-7 4 1-16,-1 9-1 15,-8 8 4-15,-5 11 3 16,4 10-2-16,-11 17 2 15,-2 9-1-15,3 13 0 0,0 8 1 16,17 0 5-16,13 2 0 16,13-7 6-16,22-6 6 15,10-8 0-15,8-6 1 16,11-11-6-16,-6-8-6 16,9-10-10-16,4-6-25 15,2-12 54-15,1 0-32 16</inkml:trace>
  <inkml:trace contextRef="#ctx0" brushRef="#br0" timeOffset="116567.0316">13896 9731 1144 0,'-16'-23'716'16,"-8"-5"-642"-16,-7 9-107 15</inkml:trace>
  <inkml:trace contextRef="#ctx0" brushRef="#br0" timeOffset="117923.5803">8506 11074 1418 0,'1'-28'672'0,"2"-1"-604"16,-2 0-16-16,-1 14-4 15,1 5-1-15,1 10-16 16,0 2-5-16,4 4-15 16,0 3-8-16,2 10-1 0,0 6 0 15,1 12 2-15,-1 1-1 16,-2 3-2-16,2-1 0 16,-8-15-1-16,1-1 2 15,-1-11-2-15,-1-7 1 16,2-2 3-16,-2-2-3 0,0-2 4 15,1 0 0-15,0-7-1 16,2-5 1-16,5-10-2 16,3-4 0-16,3-11-3 15,7 3 0-15,5-4 1 16,0 6-1-16,2 2 0 16,-2 1 0-16,9 15 1 15,-1 2 0-15,1 11 1 16,2 1-1-16,-11 1 0 15,2 3 1-15,-2 4-38 16,-5 2 36-16,-6 3-10 16</inkml:trace>
  <inkml:trace contextRef="#ctx0" brushRef="#br0" timeOffset="119118.2358">8944 11180 764 0,'-3'4'747'0,"0"-2"-129"15,3-1-586-15,3 4-15 16,2 0-12-16,0 3 4 16,7-4 7-16,1 0 8 15,3-7 11-15,4 1-3 16,2-3-7-16,-1-5-7 16,0-1-7-16,-2-2-2 0,-4-2-2 15,-5 0-3-15,-5-1-2 16,-5-1 1-16,-2-1 1 15,-6-1-2-15,-7 5-1 16,-4 1 2-16,-11 9-3 16,-4 8 1-16,-2 18-1 15,2 3-1-15,8 6 1 16,0-2 0-16,9-3 1 16,3 7-1-16,6-2 0 15,11 2 0-15,8-7 0 16,6-5 0-16,13-5 0 15,3-5-4-15,4-9-2 16,4-4-4-16,3-8-8 16,-4-6-2-16,3-2 4 0,0 1 4 15,-5-3 8 1,-5 1 4-16,-19-7 6 0,-2 1 5 16,-8-4 7-16,0-1 3 15,4 12 0-15,-8-5-2 16,-6 14-7-16,0 8-4 15,-19 2-5-15,2 15-3 16,-1 4 0-16,-1 4 0 16,14 5 1-16,3-3 2 0,1-1-3 15,5-7 0-15,11-1 0 16,6-4 0-16,8-10-3 16,1-3 0-16,3-8 3 15,-10-6 2-15,10-2 2 16,-11-6-2-16,-2 1 1 15,-1 0-3-15,-6 5 0 16,3 6 0-16,-1 7-2 16,4 5 0-16,-2 4 1 15,0-1-2-15,1 6 3 16,-1 1 0-16,-2-5 0 16,5 9-4-16,-2-7-4 15,2-1-10-15,5 1-23 16,-1-6-24-16,4-3-75 15,-1-4-36-15,0-1-162 0,1 3-25 16,-1 1 179-16,-4-3 181 16,-3-5 314-16,-1 0 47 15,-2-3-103-15,-2 3-91 16,5 5-72-16,-7-5-27 16,3 1-36-16,-6-4-4 15,-8-3-15-15,2-2-2 16,-10 1-6-16,-1 0 2 15,-5 6 1-15,-1 7 2 0,1 10-2 16,4 3 1-16,2 9-4 16,4 0-1-16,4 5-2 15,4 8 1-15,5 0-2 16,6-2 0-16,2-12 1 16,4-6-3-16,1-12 0 15,2-8 0-15,10-13 1 16,-7-9 1-16,1-17 2 15,2-1 1-15,-9-12 2 16,-1 1-1-16,-1 0 2 16,-5-1-3-16,-12-4 2 15,-3 0 0-15,-2 6-2 16,-6-1 3-16,10 22 2 0,3 9 3 16,-4 11 8-16,1 11 2 15,2 12-5-15,-5 10-3 16,-5 23-6-16,8 12-5 15,-9 17 0-15,3 8 1 16,8 5 1-16,-4-4 1 16,11-4-3-16,3-5 2 15,4-14-2-15,2-6 0 16,0-18-16-16,0-5-13 0,3-11-24 16,-2-3 613-16,3-6-445 15</inkml:trace>
  <inkml:trace contextRef="#ctx0" brushRef="#br0" timeOffset="119981.907">10217 10966 1496 0,'0'0'683'0,"-1"-1"-561"16,6 7-84-16,1 5-35 16,1 7-2-16,1 8-1 15,0 4 1-15,-1 9 3 16,3 2 1-16,-2 1 0 15,-3-3-2-15,-1-4 0 16,3-3-3-16,2-4-9 16,-4-7-7-16,-4-9-11 15,-1-6-11-15,-1-6 11 0,-3 0 3 16,-5-14 68-16,-1-3-413 16,-5-21 271-16</inkml:trace>
  <inkml:trace contextRef="#ctx0" brushRef="#br0" timeOffset="120251.8123">10216 10860 1374 0,'7'-30'729'16,"4"3"-560"-16,9 6-88 15,1 3-52-15,1 3-16 0,4 13-12 16,-5-1-2-16,3 9-1 16,-6 4 2-16,0 3 2 15,-2 0-1-15,-3 4 0 16,-4 0 2-16,-9-2-2 15,-2 1 0-15,6 4-1 16,-4-2 0-16,-8 0 2 16,1 3-1-16,-11-4 1 15,-2 3-2-15,-2-3 3 16,4 1-2-16,-8-6-19 16,2-2-14-16,12-3-42 15,6-1 21-15,8-3 29 16</inkml:trace>
  <inkml:trace contextRef="#ctx0" brushRef="#br0" timeOffset="120666.7086">10542 10957 600 0,'31'-26'625'15,"-1"-2"-149"-15,-3 4-223 16,-6-3-171-16,-5 8-28 16,-10 7-8-16,-6 0 6 15,-7 8 7-15,-5 4-7 16,-8 12-25-16,-3 6-19 15,-5 18-8-15,1 0 1 0,3 6 0 16,5 2 3-16,4-7-2 16,6-2 2-16,7-5-2 15,-1-11 1-15,6-9-3 16,-3-10 0-16,6-9-5 16,6-7-1-16,5-7 2 15,5-6 2-15,-2-2 2 16,-1 1 0-16,-2 2 1 15,-2 9 3-15,-4 2-3 16,-3 7 1-16,-1 7-4 16,-1 1 1-16,1 9-3 15,-1 5 3-15,2 5 1 16,-1 1 2-16,2 4 2 16,-3-1 2-16,1-3-3 15,-2-1 0-15,-2-4-3 0,-1-6 0 16,1-3-28-16,2-4-24 15,1-12-50-15,3-1-157 16,1-9 173-16</inkml:trace>
  <inkml:trace contextRef="#ctx0" brushRef="#br0" timeOffset="121213.7644">10996 10830 1057 0,'2'0'812'15,"-1"-5"-540"-15,-4 1-145 16,3 1-34-16,-8-6-38 16,-3 1-18-16,-4 2-26 15,-8-5-7-15,10 9-7 16,-10 2 2-16,5 9 0 16,0 4 0-16,1 8 3 15,9 6-1-15,3 11 2 16,6 3-2-16,4 1 1 15,4-10-2-15,1-13 0 16,-4-9-2-16,11-10 0 16,8-3-2-16,0-11 1 15,6-6 2-15,-1-8 2 0,-10-6 3 16,1 2 0-16,-6 2-1 16,-11 4-1-16,3 5 1 15,-6 9-2-15,0 7-2 16,1 7-3-16,-2 4 0 15,-3 7 1-15,-2 0 3 16,-7 11 0-16,3 1 0 16,2 5 2-16,0 2-2 0,3 5 2 15,-3 1 0-15,5 1-2 16,0 1 1-16,2-2 0 16,2-2 2-16,-1-9-3 15,-5-7 1-15,7-6-1 16,1-3 1-16,-7-8 15 15,6 4 6-15,-19-6 2 16,-2 3 1-16,-11 0-16 16,-5-1-9-16,9 2-21 15,-2-2-15-15,6-1 55 16,2-2-25-16</inkml:trace>
  <inkml:trace contextRef="#ctx0" brushRef="#br0" timeOffset="121591.6231">11233 10906 1876 0,'-2'0'574'0,"1"0"-523"15,2 4-65-15,5 4-10 16,1 1-1-16,7 3 2 0,3-7 14 15,2-5 9-15,7-5 4 16,6-6 1-16,-2-7 2 16,5 1-5-16,-12-8 1 15,-3-2 1-15,-9 0-2 16,-10-5 1-16,-5 3 1 16,-7 4-3-16,-9 4 1 15,-3 7 0-15,-3 14 2 16,-4 9 2-16,7 16 12 15,-2 12 8-15,7 16 14 16,6 7 4-16,16 16-7 16,9 1-9-16,10-5-13 15,5 1-21-15,-9-14-57 16,0-8-160-16,-12-21 142 0</inkml:trace>
  <inkml:trace contextRef="#ctx0" brushRef="#br0" timeOffset="129813.5587">7859 12679 1067 0,'-4'-16'702'0,"0"3"-582"0,2 3-75 16,-1 5-14-16,0 1 4 16,0 2 12-16,-1 1 9 15,1 5 6-15,-2 2-8 16,3 13-26-16,5 11-8 15,-2 14-8-15,2 7-3 16,0 13 2-16,-5 4 2 16,1 11-5-16,1 4-1 0,1 2 0 15,3 3-2-15,4 2-2 16,-1 0 1-16,0 5-3 16,3 2-1-16,-5-2 1 15,3 5 0-15,-2-10 1 16,-1-5-1-16,-1-12-1 15,0-12 0-15,-4-14 1 16,0-11-2-16,0-18-17 16,-2-8-17-16,-4-21 19 15</inkml:trace>
  <inkml:trace contextRef="#ctx0" brushRef="#br0" timeOffset="130719.549">7893 12845 942 0,'12'-21'787'0,"7"-10"-335"0,15-6-441 15,7 4-5-15,7 5-1 16,1 3 0-16,0 12-1 16,4 2 3-16,-8-2 13 15,5 1 4-15,2-1 3 16,0-1-2-16,6 1-16 16,-1 6-4-16,-2 4-3 15,-2 0 2-15,-1 6-1 16,-4-3 1-16,10 1 1 15,2 5-1-15,-7 1 3 16,2 3-1-16,-21-2-1 16,-1 0 1-16,-7 1-2 15,-4-2 1-15,-5-1 2 16,-2-1 0-16,-10-2 1 16,1 2 1-16,-3 2-2 0,-2-2-2 15,-1 3 1-15,0 0-2 16,-1 4-3-16,1 3 1 15,1 5-2-15,-5 1 0 16,2 6 0-16,-1 8 0 16,3 9 1-16,5 4-1 15,1 8 2-15,0 4 0 16,1 7-2-16,-1 11 0 0,5 8 1 16,-4 1-1-16,3 2 1 15,1-2 5-15,0-6-4 16,-2-3 2-16,1-7-4 15,-7-8 0-15,2-10 3 16,-2-7-2-16,-6-11 0 16,1-9 2-16,-8-7 1 15,1-5 5-15,-6 0 5 16,-1 0 3-16,-8-1-1 16,2 1-3-16,-1 0-3 15,-1-2-4-15,2 0-5 16,-4-2-1-16,-2 2 0 15,0 1 0-15,-10-2 0 16,-1 0 0-16,-12-5-1 16,1 1 1-16,-5 1-2 0,-2-3 2 15,0 2-1 1,-4-3 0-16,3 1 2 0,2-4-1 16,1-8 17-16,2-3 6 15,-1-6 14-15,7 0 8 16,-4 0-9-16,-6-1-7 15,-9 3-17-15,-4 1-7 16,2 9-22-16,9 4-11 16,7 1-22-16,2 2-13 0,11 2-19 15,8 0-11-15,12 4-148 16,10 0 148-16</inkml:trace>
  <inkml:trace contextRef="#ctx0" brushRef="#br0" timeOffset="133498.5329">9721 13324 1545 0,'3'-17'669'16,"-5"-3"-545"-16,4-7-122 15,-10-4-8-15,-12 2-23 16,-2 2-9-16,-8 9 3 16,4 6 11-16,5 9 26 15,0 2 7-15,5 13 0 16,-3 3 1-16,3 15-9 0,0 7-1 16,3 3 2-16,7 2 0 15,6-4-2-15,2-4 2 16,9-8 0-16,1-6-2 15,2-12 0-15,2-4-2 16,-2-15 2-16,3-6 3 16,-1-9 10-16,1-4 3 15,-2-9-3-15,-2 0-4 0,-2-11-9 16,-1-6-3-16,2-6-14 16,1-6-10-16,0 6-7 15,-1 6-1-15,-7 20 11 16,0 17 12-16,-3 19 8 15,-2 9 4-15,-2 14 0 16,-3 7 6-16,0 16-1 16,2 5-1-16,7 7-3 15,1-2 1-15,5-4 0 16,3-8 0-16,-3-12 0 16,1-7 0-16,6-11-1 15,-10-6 1-15,5-8-2 16,14 0 0-16,-9-7-2 15,7-4 1-15,-1-8 1 16,-4-3 0-16,0 0 0 0,2 1 0 16,-5 1 3-16,-6 1-1 15,-7-1 5-15,-3 4 10 16,-1 7 13-16,-5 1 9 16,2 6-7-16,-2 2-4 15,-7 6-15-15,1 7-6 16,6 4-5-16,0 2-2 15,9 3 0-15,6-1 2 0,-1-2-1 16,8 1 2-16,2-8-1 16,0-3-1-16,2-9 2 15,-3 4 0-15,-3-4-1 16,-1-3 3-16,-2-3-1 16,-5-3 0-16,-3-2 0 15,-1 6-3-15,-2 6 2 16,0-1-5-16,0 4 2 15,0 5 3-15,0 6-2 16,0 0 3-16,0-3-2 16,0-3-1-16,2-2-1 15,2-5 0-15,2 4-5 16,1-9-3-16,-1-7-15 16,3 6-10-16,2-3 5 15,-2 1-558-15,5 2 378 16</inkml:trace>
  <inkml:trace contextRef="#ctx0" brushRef="#br0" timeOffset="134498.2977">10304 12891 1744 0,'-2'-2'605'16,"0"2"-565"-16,-6 2-40 0,7 13-25 15,-2 8-4-15,0 14 2 16,3 9 6-16,-5 9 22 16,1 1 5-16,11 3-1 15,3 0 1-15,10-7-4 16,-4-7-1-16,-5-17-1 16,-8-11-3-16,2-13-26 0,0-3-24 15,1-6 33-15</inkml:trace>
  <inkml:trace contextRef="#ctx0" brushRef="#br0" timeOffset="135043.8563">10182 13096 1726 0,'5'-4'604'0,"12"-1"-581"15,0-1-18-15,10 2-5 16,-1 2-6-16,5-2-2 16,3 1 3-16,1 2 1 15,-2-2 5-15,-2 2-11 16,-5 1-9-16,-1 0-18 16,-4 1-10-16,-12 1 18 15,2-1 5-15,-11-1 17 16,0 0 13-16,-4 0 23 15,-3-4 11-15,-2 3 1 16,-10 0-4-16,2 6-27 16,0 5-3-16,-6 7-5 15,5 4-1-15,-4 5 2 0,9 6-2 16,5-2 1-16,1 0-1 16,15-7 0-16,-1-6-1 15,-1-9-1-15,14 1 0 16,-15-11 2-16,2-9 3 15,10-6 4-15,-3-10-2 16,7-2 3-16,-3 0-5 16,-1 6 0-16,-8 3-4 15,-3 7 5-15,-1 5 3 0,-3 8 10 16,5 3 6-16,1 10-2 16,-3 0-3-16,-1 6-12 15,-1 8-5-15,-3-4-14 16,2 5-16-16,1-5-20 15,2-5-17-15,4 3-153 16,0-5 147-16</inkml:trace>
  <inkml:trace contextRef="#ctx0" brushRef="#br0" timeOffset="135617.6056">10990 13032 1374 0,'4'-7'695'0,"-4"2"-588"0,-3 1-33 16,0 4-30-16,3 0-13 15,2 7-18-15,-1 4-5 16,-2 18-5-16,-3 14 3 15,-7 11-3-15,3 10 3 16,-3 1-3-16,0-3 1 16,11 2-2-16,-6-15-1 0,6-6-1 15,-6-10-3 1,3-21-11-16,1-4-9 0,0-8-24 16,6-3-32-16,-3-11 52 15</inkml:trace>
  <inkml:trace contextRef="#ctx0" brushRef="#br0" timeOffset="135974.6752">10859 12964 1851 0,'-10'-3'573'16,"13"-2"-508"-16,12-2-77 15,-9-3-1-15,27 5 4 16,-7-2 0-16,2 7 9 0,3 2 0 16,-4 3 0-16,2 3 0 15,3 3 1-15,-4 8-2 16,-6-2 1-16,-3 0 0 16,-5 1 0-16,-2-1 1 15,-6-4 1-15,1 0-1 16,-7-5-1-16,0-3 0 15,-5 3 1-15,-3-2-1 0,-6 2 3 16,-5 1 1-16,0 2-3 16,-4-3-1-16,5 5-19 15,6-4-15-15,2-4-42 16,5 2-287-16,7-7 256 16</inkml:trace>
  <inkml:trace contextRef="#ctx0" brushRef="#br0" timeOffset="136864.1115">11359 13034 969 0,'27'-6'838'15,"-10"-6"-393"-15,2-2-392 16,-1-3-20-16,-14 0-22 16,0 1-7-16,-14 4 4 15,-11 3 2-15,-14 7 2 0,1 5-2 16,-4 12-3-16,6 7-5 15,6 9 0-15,5-1 0 16,8-1 1-16,4-1-2 16,9-9 2-16,4 1-2 15,7-6 0-15,0-2-1 16,5-7-1-16,-2-9 0 16,6-5-1-16,0-4 4 0,0-4 0 15,0 0 2-15,-6-1-3 16,1 2-1-16,-7 3 0 15,3 8 2-15,0 5-4 16,-9 1 0-16,4 7-1 16,-8 0-2-16,5 5 0 15,-4 0 2-15,9 3-3 16,-2-3 1-16,1-3-8 16,4-2-7-16,2-4-4 15,7 0-3-15,2-7-8 16,10-1 2-16,-6-9 15 15,6 1-2-15,1-3 17 16,-2-2 8-16,1-1 11 16,-7-3 4-16,-6 4 17 15,0-3-1-15,-9 8-10 16,-2-1 1-16,-7 3-5 0,-6 2-7 16,-13 1-8-16,-5 7-7 15,-8 12-4-15,1 8-1 16,0 6 2-16,2 0 3 15,13-4 3-15,-5-5-1 16,12-5 0-16,6-3-1 16,3-5-1-16,6 0 1 0,2-4 0 15,0-3 1-15,5-7 4 16,5-3-5-16,0-7 5 16,-1 3-1-16,-6 0-1 15,-3-1-2-15,-1 10-1 16,-1-1 1-16,-5 5-2 15,2 4-2-15,1 8 1 16,2 2 1-16,1 19 1 16,1 5 1-16,-2 10 0 15,0 10 0-15,4-3-1 16,-1-1 0-16,1-7-1 16,-2-8 4-16,-5-6-4 15,0-6 5-15,-2-10 4 16,0-5 3-16,-2-3 10 15,-3-2 5-15,-5 1 2 16,-5-1-3-16,-6 0-9 16,-2 3-8-16,0 2-9 0,2-1-8 15,5-3-15-15,4 0-13 16,2-5-26-16,5-2-19 16,8-10-273-16,4-4 237 15</inkml:trace>
  <inkml:trace contextRef="#ctx0" brushRef="#br0" timeOffset="137237.4391">11917 13091 1138 0,'0'0'756'16,"0"1"-547"-16,3 1-191 15,-3-2-10-15,1 0 2 16,11 6 10-16,-3-8 20 16,11 4 6-16,1-4-3 15,-7-8-7-15,4-3-13 16,-3-5-4-16,-5-9-3 16,-1 0-6-16,-6-7-7 0,-7-1-2 15,3 1 0-15,-7 0 0 16,-3 8-1-16,2 6-2 15,-8 12 2-15,3 8 2 16,-2 16 4-16,3 10 5 16,7 20 1-16,3 10-2 15,3 9 3-15,9 5-4 16,6-6-4-16,12-3-10 0,24-14-12 16,3-12 9-16</inkml:trace>
  <inkml:trace contextRef="#ctx0" brushRef="#br0" timeOffset="138552.5479">9520 13794 1583 0,'-5'-3'671'0,"2"2"-540"16,7 3-120-16,0 2-11 16,1 10 0-16,2 6-3 15,-4 15 1-15,4 7 2 16,-2 1 1-16,2-1 0 15,2-9-3-15,-4-6-1 16,2-10-2-16,-1-8 0 0,-3-6 0 16,1-6 2-16,-3-7 3 15,0-4 1-15,1-13 6 16,0-7-3-16,5-7-12 16,3-8-4-16,5-3-11 15,3 0 0-15,3 9 1 16,0 5 4-16,0 17 9 15,-4 8 5-15,-4 8 4 16,1 3-5-16,0 2 3 16</inkml:trace>
  <inkml:trace contextRef="#ctx0" brushRef="#br0" timeOffset="139678.9642">9798 13963 1012 0,'4'0'732'0,"3"0"-471"16,4-2-254-16,10-2-3 16,5 0 0-16,2-3-1 15,-1 3 10-15,-3-5 9 0,-1 1 0 16,1-2-1-16,-9-11-4 15,0 2-8-15,-7-2-7 16,-3-3-1-16,-8 7-1 16,-3 3 0-16,-7 2-1 15,-7 8-1-15,-3 5-6 16,-6 5 3-16,-1 1 3 16,5 4 2-16,8 3 4 15,0 3-1-15,10 8 1 16,9 4 0-16,0-2-4 15,10 1 3-15,9-5-1 16,-3-5-4-16,16-3-1 16,5-3-6-16,3-11-20 15,1-4-2-15,-1-6-2 16,-3-7 9-16,-5 1 24 16,2-3 17-16,-9-5 17 0,1 5 10 15,-9 0 1-15,-7 1-5 16,-6 8-7-16,-12-1-2 15,-7 9-9-15,-7 2-6 16,-7 13-9-16,5 4-3 16,-1 9-2-16,6-1 1 15,3 1 1-15,2-4-2 16,6-6 1-16,4-1 1 0,2-8-3 16,4-1 1-16,5-7-2 15,2 0-3-15,7-2 1 16,1-7 0-16,0-2 1 15,-3-5 1-15,-8 5-2 16,2 2 2-16,-5-1 0 16,7 12 0-16,2 2 0 15,-3 1 0-15,3 7-2 16,-6-5-5-16,4 4-6 16,-2-1-2-16,6 2 1 15,6 0 7-15,2-3-6 16,3 1-13-16,-1-7-19 15,-1 0-60-15,3-5-289 16,-1-7-95-16,3 3 149 0,-3-3 221 16,-3-3 482-16,-3 1 100 15,-8 0-62-15,-5 0-192 16,-7 2-102-16,-1 0-32 16,-5-2-39-16,-2-2-14 15,-4 4-19-15,-4 0-10 16,3 9-6-16,-1 5 2 15,6 7 5-15,0 4 6 0,4 2 3 16,3-2 1-16,3-5-3 16,4 0 0-16,3-8 1 15,3-2-2-15,1-8 1 16,1-7 4-16,-1-8 4 16,2-7 0-16,-2-12 0 15,2-4-4-15,-2-6-5 16,-1-5 0-16,-1 1 0 15,-1 2 0-15,-6-4 2 16,3 6-1-16,-4 8 2 16,2 12-2-16,1 17-1 15,-7 5 0-15,4 21 0 16,-4 5 1-16,0 18 3 16,0 16 0-16,3 16 1 15,3 9 0-15,3 5 0 0,3-5-3 16,-3-15 3-16,1-13-7 15,6-12-23-15,3-4-14 16,5-11-10-16,9-4 22 16</inkml:trace>
  <inkml:trace contextRef="#ctx0" brushRef="#br0" timeOffset="140487.4017">11252 13895 1402 0,'-5'-10'717'0,"2"3"-553"16,3 6-113-16,-2 0-25 15,2 6-21-15,0 3-5 0,1 15 0 16,0 10 2-16,-1 21 2 15,6 14 3-15,-1 19 11 16,3 7-1-16,0 4 1 16,-3-5-3-16,-1-19-11 15,0-8-8-15,0-22-20 16,0-11-13-16,-4-25-32 16,-2-10-13-16,0-26 51 15</inkml:trace>
  <inkml:trace contextRef="#ctx0" brushRef="#br0" timeOffset="140798.7472">11273 13923 1651 0,'12'0'643'15,"11"-4"-575"-15,8-1-50 16,12 5-15-16,-2-3-3 15,-4 4-4-15,-2 6 0 16,-12-1 0-16,-8 6 3 16,1 3 2-16,-6-2-1 15,2 2 3-15,-3-2-2 16,-4-1 2-16,-5-3-1 0,-2-1 2 16,-11-3 0-16,-8 1-1 15,-4-2 2-15,-6 1-8 16,14 5-7-16,1 2-25 15,4-2-19-15,6 2-197 16,1-4 171-16</inkml:trace>
  <inkml:trace contextRef="#ctx0" brushRef="#br0" timeOffset="141189.7085">11795 13940 1617 0,'11'-13'671'0,"-3"1"-580"15,-4-1-30-15,-9-3-37 16,-7 2-17-16,-8-4-18 16,2 11 1-16,-4 4 0 0,2 13 3 15,3 3 7-15,2 1 0 16,3 7 1-16,1-5 1 16,5 8-1-16,2 4 2 15,5-3-3-15,6 0 0 16,1-6-2-16,2-4-2 15,2-9 1-15,5-2-4 16,1-9 6-16,2-8 2 0,3-11 7 16,2-2 0-16,-1-7-6 15,-3 3-3-15,-8 7-7 16,-6 6 2-16,-4 6-6 16,-3 6-1-16,0 10 2 15,-1 4-2-15,-1 11 8 16,2 4 2-16,3 2 4 15,0 0 4-15,10-1-3 16,-3-7-1-16,5-1-25 16,6-4-18-16,-3-13 21 15</inkml:trace>
  <inkml:trace contextRef="#ctx0" brushRef="#br0" timeOffset="141637.7993">12153 13902 477 0,'22'-34'646'0,"-10"1"16"16,-6 6-358-16,-5 11-177 0,-2-1-28 15,-7 9-45-15,0 4-17 16,-9-2-23-16,-2 7-9 16,2 8-6-16,-7 4 1 15,6 10 3-15,5 1 2 16,1 4 1-16,8-2 1 16,9-6-5-16,-5-6 0 15,8-9-5-15,7-2-2 0,0-11 4 16,13-5 1-16,3-11 1 15,-2-6 4-15,-4-4-1 16,-2 0-1-16,-8 8-2 16,-5 5 0-16,-1 8-1 15,-4 7 0-15,-1 4-5 16,3 6-3-16,-7 15-1 16,3 8 1-16,-2 18 5 15,-1 3 3-15,1 9 2 16,0 0 1-16,-1-5 1 15,-1 1-3-15,1-4 0 16,0-4 0-16,0 0 1 16,0-3-1-16,-1-8 2 15,-2-2 8-15,-2-11 1 16,0-1 2-16,-4-10-6 0,-2-1-3 16,1 1-5-1,-2-5-12-15,-1-3-26 0,1-8-18 16,0-12 33-16</inkml:trace>
  <inkml:trace contextRef="#ctx0" brushRef="#br0" timeOffset="141995.1125">12449 13919 1775 0,'16'-1'607'0,"-1"-3"-542"15,9 0-65-15,-4 1-28 16,-7-2-3-16,-4-2 3 16,-3-2 7-16,0-1 22 15,9-2 10-15,-10-5-2 16,1-5 2-16,-8-8-3 16,-3 0-7-16,-8-3 2 15,-6 2-3-15,-9 5 0 16,1 6-3-16,6 16 7 15,4 9 1-15,4 16 7 16,-3 7 5-16,9 12 2 16,0 2 3-16,9 5 5 0,7 3-1 15,12-2-11-15,7 2-3 16,10-5-16-16,2-3-14 16,6-7-34-16,4-1 33 15,-6-18 1-15</inkml:trace>
  <inkml:trace contextRef="#ctx0" brushRef="#br0" timeOffset="145658.6051">15893 6657 1723 0,'20'-22'610'15,"3"1"-578"-15,6-5-41 16,-9-4-13-16,-2-3-9 15,-2-2-5-15,-1-2 16 16,1-3 18-16,0-4 4 0,1 5 3 16,-5-3 15-16,-2 5 0 15,-2 12 5-15,-3 5-2 16,0 12-7-16,-2 4-3 16,-3-1-8-16,0 3-1 15,1 7-4-15,3 3-3 16,1 18 2-16,1 3 1 0,-4 11 0 15,1 6 0 1,2 7 1-16,-1 1 2 0,1-1-2 16,0 1 0-16,2-8 2 15,1 1-3-15,-2-12 1 16,1-2-1-16,-3-7 0 16,-2-7 0-16,2-2 0 15,0-6 0-15,-3-5-27 16,1 0-10-16,-7-8-53 15,-5 1 16-15,-7 1 45 16</inkml:trace>
  <inkml:trace contextRef="#ctx0" brushRef="#br0" timeOffset="145823.3426">16071 6819 923 0,'-4'3'787'16,"-1"-7"-448"-16,2-3-187 0,5 8-32 15,7-5-58-15,6 8-14 16,15-4-20-16,6-1-7 15,11 6-11-15,-2-5-6 16,2 8-3-16,-1-3 3 16,-8 3-40-16,0 7 622 15,-12 7-464-15</inkml:trace>
  <inkml:trace contextRef="#ctx0" brushRef="#br0" timeOffset="148462.4193">19987 9277 1936 0,'15'-16'567'0,"19"9"-547"16,7 1-12-16,6 2-5 0,0 7-2 15,-1 2 2-15,2 10-2 16,-9 6-1-16,-3 3 1 16,-10 3-1-16,-11-4 0 15,-3 0 0-15,-1 3 0 16,-11-1-1-16,-8 4 0 16,-13-3 1-16,-8-1 0 15,-11 0 1-15,-3-1 1 16,-16 1-2-16,-4 3 2 0,0 0 0 15,1-3-2-15,22 3 4 16,10-7-4-16,19-7 0 16,7 2-2-16,10-9 0 15,12 7 0-15,16-4 2 16,8-3 6-16,9-2 7 16,4-1 1-16,3 0 0 15,-2 1-1-15,1 1-6 16,-7-2-2-16,-4 3-2 15,2-2-3-15,-4 3 0 16,0 0 2-16,-7-2-6 16,-7 1-7-16,-13-6-34 15,4 4-19-15,-15-5 68 16,-9 4-21-16</inkml:trace>
  <inkml:trace contextRef="#ctx0" brushRef="#br0" timeOffset="149725.5508">7542 10842 1726 0,'10'-8'609'0,"8"4"-549"0,15 2-58 15,4 3 3-15,6 11-2 16,1-1-2-16,-6 9 2 15,-9-4-3-15,-4 1 0 16,-4 1 1-16,-10-2-1 16,0 2 1-16,-14-6 2 15,-5 1-2-15,-11 1 2 16,-13-2 1-16,-11 1-4 16,-6-3 1-16,4 1-1 15,14 5 0-15,15 0 1 16,10 5 0-16,2-6-1 15,-4-2 0-15,8 5 0 16,-4-5-2-16,17 11 2 16,0-2 0-16,-3-5 0 0,17 8 0 15,-4-6-1-15,10 6 1 16,-8-3 0-16,-6-1 0 16,-12-2 0-16,-7-1 1 15,-8 1 3-15,-12-2 5 16,-10 0 9-16,-8-3 5 15,-1 1 1-15,-1 2-4 16,-6 3-10-16,-4-1-3 16,-5 4-5-16,2-3-2 0,7-4 1 15,11 1-1-15,13-6-27 16,7-1-27-16,13 12 35 16</inkml:trace>
  <inkml:trace contextRef="#ctx0" brushRef="#br0" timeOffset="150484.9491">7224 12991 1952 0,'-12'-9'601'0,"5"4"-497"15,-7 10-89-15,-4 12-4 16,-9 22-34-16,-9 12-12 16,-8 17-2-16,-7 0 1 15,4-1 23-15,0-8 12 0,14-10 2 16,7-6 0-16,12-13 2 16,10-5-2-16,10-5-1 15,9-6 0-15,14-1-3 16,-1-4 2-16,11-9 1 15,2-4 1-15,2-6 2 16,4 0 0-16,-2 3-2 16,-6-1 0-16,-5 4 2 15,-8-4-7-15,-5 3-24 16,-2 0-15-16,-8-3-27 16,1-1-22-16,-12-9 58 15</inkml:trace>
  <inkml:trace contextRef="#ctx0" brushRef="#br0" timeOffset="150651.1264">7190 13199 1157 0,'-14'-3'821'0,"1"5"-459"16,10 16-320-16,0 8-14 16,9 34-23-16,-4 9-2 15,-4 19 1-15,2 6-10 16,-8 5-32-16,5 3 168 15,-1-6-108-15</inkml:trace>
  <inkml:trace contextRef="#ctx0" brushRef="#br0" timeOffset="210237.4638">8209 12709 1496 0,'-2'-1'643'0,"0"1"-601"16,-7 5-38-16,-5 16-33 15,-6 5-15-15,-6 16-30 16,1 9-1-16,-6 8 26 16,-7 2 17-16,0 8 26 15,3 3 6-15,7-1 6 16,5-3-1-16,10-14-1 16,2-7-37-16,11-22 24 15</inkml:trace>
  <inkml:trace contextRef="#ctx0" brushRef="#br0" timeOffset="210490.1604">8515 12543 1175 0,'4'-10'745'0,"0"4"-542"15,-2 9-196-15,-3 11-3 16,-15 23-6-16,-7 11 0 0,-14 26-3 15,-3 3 3 1,-2 1 4-16,0-1 5 0,0-8 0 16,5-1-3-16,0-5 2 15,-2-3-6 1,15-12-24-16,6-4-21 0,17-22-90 16,2-16-439-16,12-25 375 15</inkml:trace>
  <inkml:trace contextRef="#ctx0" brushRef="#br0" timeOffset="210699.5393">8556 12717 1138 0,'6'-7'771'16,"-5"5"-600"-16,-5 4-79 16,-7 15-36-16,-18 30-39 15,-10 16-6-15,-15 30-9 0,-2 7 1 16,0 10 8-16,-8-5-6 15,-2 3 1-15,-1-5-2 16,5-10-4 0,14-3 1-16,16-19-46 0,13-15 50 15,14-23-14-15</inkml:trace>
  <inkml:trace contextRef="#ctx0" brushRef="#br0" timeOffset="210921.9263">8644 12893 1219 0,'25'-17'746'16,"-10"7"-610"-16,-10 11-67 15,-3 14-25-15,-20 20-39 16,-12 11-1-16,-12 29 1 16,-5 14 1-16,-6 10 3 15,6 5 0-15,6-8-7 16,3-4 0-16,9-22-19 15,9-8-19-15,8-26-64 16,4-16-114-16,13-28 122 16</inkml:trace>
  <inkml:trace contextRef="#ctx0" brushRef="#br0" timeOffset="211141.2113">8997 12919 1191 0,'4'-2'743'0,"-4"4"-592"16,-12 23-104-16,-14 13-14 16,-23 41-20-16,-10 15-6 0,-13 18 6 15,-5 6 3-15,2-5-3 16,9 3 1-16,6-7-7 16,13-6-1-16,11-22-21 15,5-18-21-15,13-29-251 16,3-16 196-16</inkml:trace>
  <inkml:trace contextRef="#ctx0" brushRef="#br0" timeOffset="211355.0109">8697 13411 1374 0,'13'-8'693'0,"-2"9"-595"15,-3 7-51-15,-17 25-36 16,-9 14-9-16,-15 34-2 15,-9 14 2-15,-7 12-1 16,-2-4 5-16,6-7 1 0,5-14-1 16,18-18-5-16,2-16-4 15,12-25-23-15,8-10-30 16,13-29-66-16,4-13-61 16,17-23 79-16</inkml:trace>
  <inkml:trace contextRef="#ctx0" brushRef="#br0" timeOffset="212401.4129">8784 13669 518 0,'59'-45'605'0,"-7"19"-80"16,-10 7-206-16,-17 18-199 16,-6 5-46-16,-11 19-47 15,-5 6-10-15,-16 23-10 16,-5 7-5-16,-14 6 0 16,-4 3 0-16,3-11-2 15,-2-10-2-15,9-20 0 16,9-7 0-16,7-16 0 15,6-7 0-15,19-18-1 16,3-10-4-16,16-15 3 16,8-2 2-16,-5-6-2 15,0 7 6-15,-12 9 0 16,-3 11 0-16,-12 16 7 16,-3 3 2-16,-7 11 13 0,0 6 6 15,-9 9 3-15,-2 11-8 16,-6 14-4-16,-7 4-3 15,3 2-7-15,0-6 0 16,6-10-7-16,4-7-3 16,2-16-1-16,5-3-1 15,5-11-3-15,8-5 2 16,12-11 1-16,3-5 1 0,6-13 3 16,-3-6-2-16,5-1 0 15,-4-4-1-15,-3-4-4 16,1-1-5-16,-6-8-11 15,-2 1-2-15,-11-6-4 16,-8 1 1-16,-19-8 14 16,-7 1 6-16,-10 5 17 15,-5 0 12-15,3 11 6 16,-4 1 1-16,1 5-2 16,-1 1-7-16,0 7-4 15,5 4-5-15,1 13-9 16,-2 6-4-16,-3 23-5 15,-7 17-3-15,-15 31-2 16,4 25 3-16,-5 27 6 16,-1 12 2-16,14 3 3 0,6-3-3 15,8-20 3-15,9-16-4 16,8-31 0-16,4-15 0 16,21-25-4-16,12-14 3 15,18-26-1-15,9-18 2 16,16-39 0-16,4-13 3 15,11-18-9-15,8-1 0 16,-2 16-3-16,-6 10-2 16,-13 25 11-16,-13 17 0 0,-27 19 0 15,-8 12-2-15,-20 27 0 16,-16 17-3-16,-15 40-1 16,-8 21 1-16,-27 30-1 15,1 12 10-15,-7 10 7 16,-5-2 0-16,21-3 1 15,2-7-7-15,7-26-2 16,16-17-3-16,12-37-3 16,8-21-1-16,26-31-1 15,7-19 0-15,22-40 4 16,17-16 1-16,12-30 0 16,2-10 1-16,7 0-1 15,0 9 1-15,-5 17 0 16,-12 17-1-16,-13 32 3 0,-14 15-3 15,-20 30 3-15,-11 8 0 16,-24 32-1-16,-7 20-2 16,-21 39 1-16,-6 18 7 15,-7 18 2-15,-6 0 2 16,6-5 1-16,10-2-7 16,12-26-5-16,8-13-1 0,19-34-15 15,13-14-11-15,25-29-32 16,14-13 668-16,20-28-487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25T15:13:04.1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15708 12810 1480 0,'4'-4'752'0,"-3"-5"-508"16,3 1-162-16,0 0-50 0,-2 4-7 15,1-1-15-15,2 5-8 16,3 0-5-16,1 1 0 15,7 2 2-15,-8-5 0 16,11 1 2-16,1 0 0 16,-8-3 2-16,11 1-2 15,-3-3 1-15,6 3 0 16,4-2 6-16,4 2 0 16,-1-2 4-16,3-3-4 0,10 3-2 15,-6-3-3-15,13 8-2 16,-4 3 1-16,5-3-2 15,0 1 0-15,2-1-1 16,8-3-1-16,2 1 3 16,4 2 0-16,0-4 0 15,-2-4 0-15,5 4-1 16,4 3 0-16,-5-3-1 16,-9 1 1-16,-2-3 0 15,-3-5-1-15,2 2 1 16,4-4 2-16,-9 1-2 15,1 2 2-15,-2 7-2 16,-2 6-1-16,8 7 0 16,1 1 1-16,-6-5-1 0,1 2 2 15,-7 0-1-15,2-3 1 16,4-1 1-16,7 3-1 16,-8-5-1-16,1 2 0 15,-8-1-1-15,-8-3 0 16,8-1 1-16,-1-1 0 15,3 2 0-15,0 3 2 16,-2 1-1-16,-1-3-1 0,-5 4 1 16,6 4-2-16,-5 1 1 15,5 4-1-15,-1-6 1 16,-3-4 0-16,5 1 0 16,-4-5 1-16,-4 1 0 15,2-1 6-15,-4 2 5 16,4 1 0-16,2-3 1 15,-5 3-7-15,8 2-3 16,3 2-3-16,-8 2 0 16,2-1 0-16,-11-8 0 15,-2-4 1-15,4-3 1 16,2 5 0-16,5-7 1 16,-2 1 2-16,1-4 2 15,-2-4-1-15,-1 10 0 16,5 1 0-16,0 1 1 15,-1 4 3-15,8-3 0 0,-2 0 2 16,4 1 4-16,2-2 1 16,-2 0 1-16,-1-3-2 15,-3-2-5-15,9 1-3 16,-9-1 1-16,4 3 1 16,-5 1-3-16,-2 1 1 15,2 5 1-15,-9-5 1 0,2 4 1 16,-5 1-1-16,-5-2-1 15,-4 1-1-15,-2-1-2 16,-2-6 2-16,0 7-3 16,3 3 2-16,-3 5-2 15,-1-1 1-15,-4 0 1 16,-1-4-1-16,-8-3-2 16,4 2-3-16,-5 0 1 15,5 4 0-15,-4 2 3 16,-1-4 1-16,-2 0-2 15,-1-2 0-15,4 0-4 16,-10-1-1-16,-4 3-22 16,-9 0-21-16,-13 11-74 15,-14 22 183-15,-18 13-72 16</inkml:trace>
  <inkml:trace contextRef="#ctx0" brushRef="#br0" timeOffset="1605.0582">2229 13869 1412 0,'0'-18'711'0,"5"-7"-521"16,21-1-169-16,-1 1-3 15,10 3-8-15,2 8-7 16,-2 4-2-16,3-1 0 16,-2 5-2-16,-3 0 0 15,3 5-3-15,3 5 3 16,3 3 2-16,2 1 3 0,-1-4-2 15,0 0 1-15,3-3 5 16,0 1-1-16,6-4 4 16,0-4-2-16,1-7-3 15,2-2-2-15,2 4 8 16,-3-2 1-16,4 3 3 16,10 4 5-16,-5-3-6 15,4 1 0-15,-8 4-8 16,-10-1-3-16,-3 5-2 15,-3 2-2-15,-4 8 2 16,-5 1-13-16,-12 18 258 16,-15 0-188-16</inkml:trace>
  <inkml:trace contextRef="#ctx0" brushRef="#br0" timeOffset="13544.0352">22710 11828 1896 0,'10'-14'572'0,"-3"2"-531"16,-3-3-34-16,-11 3-6 15,-7-3-4-15,-11 12-3 16,-5 1-2-16,-11 1 3 0,0 7 4 16,0 4 2-16,2 0 2 15,4 2-2-15,1-2 4 16,-4-7-2-16,1-1-1 16,-2 0 2-16,2-1-3 15,15 2 6-15,4 1-6 16,14 1 0-16,5 1 1 15,2 1-5-15,5 5 2 16,7 6 1-16,-4 3 0 0,8 14 0 16,-7 3 0-16,0 16 0 15,1 7 0-15,-16 8 0 16,3 7 1-16,-5-3-1 16,-5-5 0-16,8-10 0 15,-3-7 0-15,3-11 0 16,4-5 5-16,11-8 20 15,13-3 12-15,-3-7 23 16,4-4 4-16,-1-1-10 16,-4-4-7-16,7-4-24 15,8 1-9-15,-5-6-8 16,2-2-3-16,4 2-34 16,-9-3-42-16,1 9 33 15,-6-5 1-15</inkml:trace>
  <inkml:trace contextRef="#ctx0" brushRef="#br0" timeOffset="14249.2176">23324 12321 1088 0,'-7'-10'863'16,"-1"-6"-385"-16,-5-2-464 15,-6-6-11-15,-3 7-7 16,-5 3-2-16,0 8-1 0,1 5 0 16,-7 1 7-16,3 12 1 15,0 10-2-15,3 4 1 16,4 6-6-16,10-2 4 15,11 0-2-15,4 0 3 16,15-7 1-16,3-6 0 16,4-8 0-16,0-5 0 15,4-5 0-15,-1-4 1 0,-5-10 5 16,-1-4 2-16,-2-10 2 16,-5-6 1-16,6-12-5 15,0-12-3-15,3-19-1 16,3-7 0-16,4-15-2 15,-3 0 0-15,1 2-2 16,-5 6 2-16,-14 22 2 16,-1 14-1-16,-6 24 8 15,-4 11 1-15,5 15 3 16,3 7 1-16,-7 19-5 16,1 14-2-16,-6 30-5 15,-5 14 2-15,10 21 8 16,-8 2-1-16,17 3 0 15,1 1-1-15,8-12-7 16,6-6-2-16,-7-19-1 0,0-9-1 16,-10-16-41-16,3-4 133 15,-28-24-78-15</inkml:trace>
  <inkml:trace contextRef="#ctx0" brushRef="#br0" timeOffset="15069.1777">24216 12322 1965 0,'12'-10'587'0,"5"1"-527"16,0 0-44-16,-3 6-28 15,-6 4-20-15,-14 21-38 16,-14 19-20-16,-39 27 55 15</inkml:trace>
  <inkml:trace contextRef="#ctx0" brushRef="#br0" timeOffset="18021.8667">24911 11946 1920 0,'8'-12'581'15,"8"2"-510"-15,15 2-67 16,-1 0 0-16,9 7-3 0,-2-1-1 15,0 8-1-15,3 4-3 16,-10-1 0-16,-1 4 1 16,-7 3-4-16,-7-2-1 15,-8 5 3-15,-1-1 0 16,-21-4 1-16,-10 3 3 16,-14 0 1-16,-9-1 0 0,-2 8-1 15,-1 2-3-15,3 4 5 16,5 0 0-16,13-9 6 15,9-6-2-15,13-11-5 16,8 4 0-16,9 0-3 16,8-3 1-16,16 6 4 15,6-5-6-15,5-6-32 16,6 0-27-16,15-6 36 16</inkml:trace>
  <inkml:trace contextRef="#ctx0" brushRef="#br0" timeOffset="18497.4087">25736 12164 1377 0,'31'0'821'16,"-5"-2"-480"-16,-5-2-252 15,-3-2-23-15,-15-5-46 0,-3 0-17 16,-13-6-17-16,-7-4-12 16,-15 3-10-16,-8-3 1 15,3 12 13-15,-1 5 9 16,10 9 13-16,8 8 1 15,1 3 1-15,7 9-1 16,13 14-2-16,-2 2-1 16,13-1 2-16,7-5-2 15,4-15-3-15,11-4-2 16,3-14-6-16,-6-11 4 0,-1-21 0 16,6-5 3-16,-1-15 6 15,7-2 1-15,-6-6 4 16,-11-4 7-16,-6-9 3 15,-4-2-2-15,1-7 3 16,-4-5-7-16,0 4-3 16,-2 7 3-16,-6 22 4 15,2 16 3-15,-3 22 8 16,0 9-1-16,-4 26-6 16,-3 14-5-16,2 41-10 15,-3 16 8-15,8 17 6 16,3 6 1-16,7-5 1 15,3-12-10-15,6-8-7 16,-2-16-1-16,-1-22-7 16,1-2-11-16,-2-21-49 0,-1-7-32 15,-10-11 59-15</inkml:trace>
  <inkml:trace contextRef="#ctx0" brushRef="#br0" timeOffset="19199.6821">26337 11486 1477 0,'0'7'863'16,"21"-9"-381"-16,4 2-407 16,10 0-75-16,-4 0-13 0,-5 0-17 15,2 2-2-15,-7-1 0 16,0 3 11-16,-4 0 20 15,-4 1 2-15,-4-2 2 16,0 1 0-16,-5-3 0 16,-2-1 0-16,-2 1 1 15,0 2-4-15,0 2 0 16,0 7 0-16,2 9 0 16,-4 2 0-16,2 20 0 15,3 11 0-15,1 19-1 16,1 9 1-16,2 19-1 15,-5 2 0-15,2 11 0 16,4-1 0-16,-7-13 1 16,7-4 0-16,-4-18 1 15,-8-12 2-15,-4-15 7 16,-3-6 12-16,-8-18 23 0,1-2 11 16,-12-16-5-16,-12-9-11 15,-28-16-38-15,-15-11-30 16,-21-16-87-16,-5-7-29 15,10-10 82-15</inkml:trace>
  <inkml:trace contextRef="#ctx0" brushRef="#br0" timeOffset="20480.8973">22759 11962 1673 0,'2'-2'634'0,"-1"0"-576"16,6 2-47-16,-2 4-8 16,1 5-3-16,-2 4 0 0,-1 1 0 15,-1 8 0-15,1 5 0 16,-3 8-1-16,4 9 1 16,-5 9 0-16,-3 3 0 15,2 1 1-15,-3-3 0 16,5-5 3-16,0-5-3 15,0-9 2-15,0-4-2 16,4-9 1-16,-4-2 0 16,0-4 1-16,3-3-1 0,-2-4 4 15,3-1-1-15,1-2 1 16,-1-2 1-16,4 0 3 16,1-3 4-16,-5-1 4 15,1 0 4-15,-5-2 0 16,2 1 1-16,-2-2-2 15,1-2-3-15,8 3-4 16,4 1-1-16,4 1-5 16,1 0-5-16,2 0-1 15,0 3-1-15,6 1 0 16,5 0-1-16,3 1 0 16,-1 0 3-16,-7 0 10 15,-7 0 3-15,-7 1 6 16,-3-2-5-16,-6-3-8 15,0 1-3-15,-1 0-6 16,-1 0 1-16,-1-2-18 0,0-1-24 16,0-5 27-16</inkml:trace>
  <inkml:trace contextRef="#ctx0" brushRef="#br0" timeOffset="21296.6017">23870 11819 1306 0,'-1'-6'723'0,"-1"-3"-571"16,2 2-94-16,0 3-9 15,0 0-15-15,2 3-5 0,-2-2-6 16,-3 1-2-16,3 3-9 16,-1 7-4-16,1 10-8 15,-3 7 1-15,1 17 1 16,-2 6-2-16,2 17 2 15,1 3-2-15,-3 3 4 16,1-3-1-16,2-4-1 16,1-1 2-16,3-5-4 15,-1 0 1-15,1-8 5 16,-2-3 3-16,7-7 4 16,-4-3 1-16,1-9 0 15,4-1-1-15,-6-10 1 16,4 1 1-16,-5-12 2 15,-3-2 1-15,0-2 4 16,-1-5 7-16,-3-1 6 16,-1 0 1-16,-5-1 0 0,2 2-3 15,-2-2-6-15,5 2-3 16,1 2-10 0,-6-5-5-16,2 2-5 0,-1 0-1 15,-2-1 0-15,-1 2 1 16,2 9 9-16,-3-3 6 15,-2 2 4-15,1 1 0 0,-2-1-6 16,0 1-5-16,0 2-7 16,-2 6-3-16,-4-6-2 15,3 9-10-15,-7 0-54 16,-6 8 72-16</inkml:trace>
  <inkml:trace contextRef="#ctx0" brushRef="#br0" timeOffset="29668.4912">28261 11840 1412 0,'10'-16'751'0,"-7"-11"-499"16,5 2-214-16,-9-1-32 16,-8-1-10-16,-8 7-24 15,-7-1-10-15,-3 11-12 0,-3 8-6 16,-5 15 18-16,1 7 12 15,4 6 15-15,3 0 6 16,9 2 5-16,5 2 4 16,10 10-4-16,3-1 3 15,12-2-3-15,3-4 4 16,6-12 0-16,2-7-1 0,1-13 10 16,0-6-2-16,3-13 9 15,-3-6-4-15,2-11-5 16,-3-2-4-16,-2-3-7 15,1-1 6-15,1-6-6 16,3-2 0-16,-7-13 2 16,2-7-2-16,-4-5 3 15,1-1-3-15,0 10 0 16,-6 7 3-16,-7 22 10 16,-6 8 4-16,0 14 0 15,-1 10 1-15,-4 14-12 16,1 10-2-16,-6 18-3 15,-6 6 3-15,8 16 1 16,0 8 1-16,5 11 0 16,9 2 0-16,-5-11-3 15,-1-2 0-15,6-14-3 16,-4-10 0-16,12-8 0 0,10-9 0 16,-8-9-18-16,2-3-19 15,-1-9 25-15</inkml:trace>
  <inkml:trace contextRef="#ctx0" brushRef="#br0" timeOffset="30548.9639">28845 11468 1954 0,'0'-13'584'16,"11"9"-516"-16,-3 4-78 16,-2 0-14-16,-6 6-54 15,-11 2-29-15,-12 8 64 16</inkml:trace>
  <inkml:trace contextRef="#ctx0" brushRef="#br0" timeOffset="30698.6409">28706 11653 1716 0,'7'4'631'16,"9"0"-558"-16,1-3-42 15,1 1-8-15,3-2-25 16,-4-3-45-16,0 3-26 15,-8 0 37-15</inkml:trace>
  <inkml:trace contextRef="#ctx0" brushRef="#br0" timeOffset="31204.6969">29494 11631 1611 0,'-17'-34'645'16,"9"7"-584"-16,-12-1-40 16,-2 11-21-16,2 7-11 15,-5 10 1-15,3 8 0 16,-5 14 8-16,3 11 2 16,-2 14 0-16,3 7 2 0,4 7-2 15,5-5 0-15,13-7-8 16,6-13-3-16,12-14 0 15,2-9 1-15,4-14 37 16,2 1 17-16,-2-13 16 16,1 1 10-16,-10-8-16 15,-4-5-11-15,-3-1-24 16,-8-5-6-16,-1 1-13 16,1 2-1-16,-7 1-7 15,8 7-5-15,-1 5-13 16,2 0-19-16,10 6-37 15,-5-4-5-15,9 3 48 16</inkml:trace>
  <inkml:trace contextRef="#ctx0" brushRef="#br0" timeOffset="31504.2667">29623 11515 1334 0,'12'-3'793'0,"6"6"-491"15,-4 3-244-15,3 7-20 16,-4 15-31-16,-1 8-4 15,-7 15 0-15,-1 4-2 16,-4-2 3-16,-1-4-2 16,0-8 3-16,-2-10-2 15,2-10 0-15,-1-7-1 0,0-8 19 16,2-1 10-16,0-1 23 16,0-6 15-16,0 0 12 15,1-5 5-15,6-10-22 16,4-1-10-16,8-15-25 15,2-1-11-15,6-6-14 16,2 1-2-16,3 6-21 16,0 0-16-16,0 22-58 15,-7-1-46-15,-10 22 84 16</inkml:trace>
  <inkml:trace contextRef="#ctx0" brushRef="#br0" timeOffset="32298.1011">30215 11805 1505 0,'2'-22'683'0,"4"-1"-561"16,-5 0-48-16,0-1-31 0,-3-4-12 15,-2-1-24-15,-5-2-1 16,-1 7-3-16,4 6 0 15,-10 2-3-15,4 12 0 16,-2 8-5-16,-3 5 4 16,-9 19-3-16,10 7 4 15,3 19 0-15,-1 0 0 16,19 1 1-16,-5-9-1 16,5-15 0-16,6-6-1 0,8-14-1 15,1-7 1-15,2-18 1 16,11-8 4-16,-4-17-1 15,5-7 3-15,-3-14-5 16,-4-4 2-16,-6-6-1 16,-6-9-2-16,-5 5 3 15,-1 1 0-15,-2 1-2 16,2 4 0-16,-4 10-2 16,3 13 3-16,-2 20 7 15,-2 10 7-15,0 15-1 16,-4 3-2-16,2 18-10 15,-2 8-3-15,-2 18 1 16,1 10-1-16,-4 3 0 16,5 3 0-16,2-3 0 15,5-9 3-15,5-7-3 0,-1-4-2 16,4-5 2-16,0 3-11 16,-3-3-33-16,4 0-24 15,-7-2 39-15</inkml:trace>
  <inkml:trace contextRef="#ctx0" brushRef="#br0" timeOffset="32681.3356">30578 11767 1788 0,'0'-1'617'0,"13"2"-528"16,-12-6-40-16,10 3-32 15,10 2-7-15,-4-1-8 16,6 1-2-16,3-1 3 15,-2-2-2-15,1-5 1 16,1 2-1-16,-7-5 1 16,-3-2-2-16,-5-1 0 15,-6-3 2-15,-8-5-2 16,-2-3 0-16,-9-2 0 16,-5 2-7-16,-6 13-3 15,-7 3 1-15,3 10-1 16,-1 4 6-16,4 6 2 15,13 7 2-15,2 6 0 0,0 0 3 16,11 6 6-16,1-1 3 16,15-4-1-16,14 2-2 15,4-7-6-15,2-4-8 16,-4-7-15-16,-1-3-20 16,2-6-34-16,-2-5-26 15,0-10-86-15,2 0-276 0,-3-7 260 16</inkml:trace>
  <inkml:trace contextRef="#ctx0" brushRef="#br0" timeOffset="32995.1014">31031 11653 846 0,'12'-19'743'0,"-1"2"-351"16,-6 0-190-16,0 9-82 15,-1 1-48-15,-3 9-34 16,4 6-14-16,-2 11-20 16,4 10 0-16,-7 10-3 15,-6 3-1-15,10 0 4 16,-5-4-1-16,1-7-1 15,10-4 3-15,-15-11 4 16,-1-3 8-16,2-8 18 16,4-2 9-16,0 0 18 15,2-5 8-15,10-4 4 16,-17-9-2-16,13-8-17 0,7-3-13 16,-12-17-19-16,17-1-4 15,1-4-12-15,-1-3-3 16,14 11-3-16,3 6-2 15,9 14 1-15,3 7-4 16,9 14 2-16,-1 7-18 16,1 24-65-16,-5 7-51 15,-9 23 74-15</inkml:trace>
  <inkml:trace contextRef="#ctx0" brushRef="#br0" timeOffset="33810.8957">29316 12709 1887 0,'-3'-25'609'0,"-1"-4"-441"16,-4 2-186-16,-2 0-17 15,-7 8-23-15,-5 4-12 16,1 9 20-16,-3 6 12 16,6 15 26-16,-2 7 8 15,1 17 3-15,6 12 1 16,6 13-3-16,7 1 2 16,12-7 1-16,6-12-3 0,5-18 2 15,-1-11 0-15,1-13 2 16,1-4 12-16,-1-10 14 15,0-3 5-15,-6-7 2 16,-6-5-10-16,-7 1-15 16,-5-4-4-16,-6 1-1 15,-2-1-8-15,-1 3-14 16,2 3-11-16,4 8-20 16,4 3-11-16,4 1-31 15,5-2-49-15,11-3-342 16,3-10 274-16</inkml:trace>
  <inkml:trace contextRef="#ctx0" brushRef="#br0" timeOffset="34084.3505">29607 12437 919 0,'46'-42'819'15,"-11"-9"-401"-15,-5 12-271 0,-9-3-53 16,-9 11-28-16,-4 15-11 16,-7 6-2-16,-2 5-10 15,-6 10-18-15,-5-2-7 16,-3 15-18-16,-2 9 3 15,4 18-2-15,-2 14 1 16,1 14-2-16,2 10 0 16,4 14 1-16,7 6-1 15,5 2 1-15,0-3-2 0,4-16 1 16,0-6 0-16,2-19 0 16,3-7 1-16,-4-11-1 15,-6-11 2-15,0-8-5 16,-5-6-18-16,-4-10-29 15,-5-9-20-15,-19-16 39 16</inkml:trace>
  <inkml:trace contextRef="#ctx0" brushRef="#br0" timeOffset="34264.3345">29313 12648 2005 0,'8'2'614'0,"9"-4"-510"0,14 2-60 16,20-3-43-16,15-5 2 16,20 2-2-16,-1-4 0 15,6 3-28-15,-8-2-30 16,-2 6 37-16</inkml:trace>
  <inkml:trace contextRef="#ctx0" brushRef="#br0" timeOffset="35214.7097">30537 12406 1951 0,'2'-13'656'15,"-2"0"-474"-15,-4-2-71 16,6 6-79-16,0 7-20 16,0 9-20-16,6 16-5 15,0 24 3-15,0 10 1 16,-2 12 9-16,-4 5 0 0,-1-9 2 16,0-6-8-16,-7-15-30 15,5-9-14-15,-5-16-52 16,4-6-14-16,2-13 2 15,-11-13-11-15,-2-13 2 16,4-10 14-16,-5-12 58 16,7-3 46-16,8-8 79 15,-3-1 22-15,15 4 12 16,-5 0-9-16,6 7 2 16,0 6-4-16,-4 9-14 15,18 10-13-15,8 7-25 16,-1-3-11-16,15 11-16 15,-9 0-11-15,3 5-5 16,1 8-2-16,-6 5 0 16,-1 6-2-16,-5 4 1 0,-3 2-2 15,-13 3-2-15,-7-5 1 16,-11 0 4-16,-15-2 0 16,-7 0 5-16,-10-4-4 15,-2 3 4-15,0-2 1 16,5-3-5-16,5-1 6 15,5-6-6-15,9 0-1 16,3-4 0-16,2 2-4 0,5-1 2 16,1-1 1-16,11 8 0 15,2 0 2-15,11 5-1 16,7 5-2-16,9 5-3 16,7 5-2-16,1-3-2 15,2 1 4-15,-7-4 2 16,-8 4 1-16,-6 2 2 15,-10-1 0-15,-12-5 3 16,-3-1-1-16,-13-1 12 16,-4-1 8-16,-26 6 12 15,-13-4 4-15,-14-1-3 16,0-2-11-16,6-5-11 16,7-3-7-16,8-7-5 15,5 1 0-15,16-3-13 16,4-1-8-16,7-2-33 0,8-4-19 15,7-5-65-15,18-1 79 16</inkml:trace>
  <inkml:trace contextRef="#ctx0" brushRef="#br0" timeOffset="35608.0907">31158 12476 1763 0,'-4'2'655'0,"2"-2"-493"16,-1 0-36-16,10 2-32 15,2 0-9-15,13 2-33 16,12 1-11-16,8 4-10 0,1-1-10 16,1-3-11-16,-3 2-3 15,-7-6-4-15,-3-1-3 16,-6 0-4-16,-6-1-10 15,-7-3-31-15,-5 0-21 16,-11-7-82-16,-8 0-23 16,-10 0 105-16</inkml:trace>
  <inkml:trace contextRef="#ctx0" brushRef="#br0" timeOffset="35768.9222">31359 12426 1353 0,'-8'-2'766'0,"5"-2"-509"16,0 0-106-16,0 2-41 15,3 2-9-15,2 8-34 16,-2 7-15-16,2 21-31 16,0 9-9-16,-6 23-11 15,-3 4-4-15,-5 1-61 16,2-2-33-16,6-22 57 16</inkml:trace>
  <inkml:trace contextRef="#ctx0" brushRef="#br0" timeOffset="36319.3489">31924 12334 1231 0,'9'-20'845'16,"-1"-3"-426"-16,4 6-348 0,-3 6-16 15,-4 6-17-15,-1-1-3 16,0 17-12-16,1 5-6 15,3 25-3-15,4 15-11 16,1 12 11-16,5 6 7 16,8 2 18-16,0-8 5 15,3-11-13-15,0-8-10 16,-6-11-18-16,-3-8-1 16,-8-12-12-16,3-1-15 0,-15-14-40 15,4 2-33-15,-4-9-27 16,-10-12 2-16,-20-16 76 15</inkml:trace>
  <inkml:trace contextRef="#ctx0" brushRef="#br0" timeOffset="36514.4746">31894 12471 2027 0,'-2'2'620'0,"2"-1"-513"16,2-2-53-16,9 1-55 15,8 0-10-15,12 0 1 16,6 1 1-16,7-4 6 16,6 3 3-16,1-2-5 15,-7-5-8-15,-6 4-55 0,-12-4-36 16,-6 0 64-16</inkml:trace>
  <inkml:trace contextRef="#ctx0" brushRef="#br0" timeOffset="36858.8537">32274 12415 1673 0,'-1'3'692'0,"14"7"-537"15,-5 1-73-15,-3 7-59 16,-3 7-16-16,-6 10-12 16,1 5-2-16,-13 8-1 15,12 2 3-15,-10-5 4 16,-1-3 2-16,13-14-1 15,-4-7 5-15,6-12 16 16,0-5 12-16,-1-5 19 16,0-5 8-16,3-9-10 15,-2-4-12-15,6-13-14 16,-5-4-11-16,11-9-9 16,2-2 1-16,10 4-3 15,6 0-2-15,-3 10-5 16,7 6 1-16,-4 11-5 15,0 4-9-15,-4 5-20 0,-1 1-34 16,-1 5-47-16,-2 2-19 16,-3 2 80-16</inkml:trace>
  <inkml:trace contextRef="#ctx0" brushRef="#br0" timeOffset="37269.8466">32530 12607 1465 0,'0'13'736'0,"0"-6"-504"15,1 1-198-15,5-2-55 16,3 3-3-16,5-4-1 16,0-2 6-16,6 0 33 15,1-10 13-15,9-2 4 16,1-9 0-16,12-3-21 15,-3-4-3-15,-14-2-9 16,-3 2 0-16,-17 3 2 16,-1 3 1-16,-4 4 5 15,-1 3 7-15,-5 4-6 16,-11-1-1-16,-18 5-10 16,2 5-1-16,1 7 5 0,3 5 0 15,17 11 7-15,-6-3-1 16,15 9 7-16,2 4 0 15,8 1 0-15,15 4 0 16,-5-8-13-16,20 3 0 16,-2-9-9-16,-9-4-4 15,4-4-19-15,-12-5-12 16,3-3 506-16,1-4-372 0</inkml:trace>
  <inkml:trace contextRef="#ctx0" brushRef="#br0" timeOffset="37648.8361">32978 12684 1898 0,'7'8'616'0,"1"-8"-466"15,2-1-158-15,4-4-63 16,2-10-10-16,4-2 4 15,-2-5 28-15,-1-3 66 16,-3 2 16-16,-1-7 7 16,-1-4-4-16,-3-3-23 0,-1-2-9 15,-8 1-4-15,-1 8 0 16,-4 5 1-16,-3 5 8 16,-3 14 3-16,0 2 5 15,-5 13 3-15,0 11-1 16,1 8 2-16,0 9 2 15,9 11-2-15,2-2-5 16,8 8-1-16,5-5-3 0,6-11-5 16,5 0 2-16,11-13-5 15,7-3-1-15,18-10-23 16,3-9-29-16,9-31 32 16</inkml:trace>
  <inkml:trace contextRef="#ctx0" brushRef="#br0" timeOffset="50736.6868">24982 6662 1558 0,'-4'-18'696'0,"5"2"-572"15,8 2-46-15,7-4-47 16,5 2-17-16,8-2-11 16,9 3-2-16,7 10 1 15,8 2-1-15,3 19-1 0,-8 5 0 16,-5 17-1-16,-5 5-2 16,-5 3 3-16,0 6 1 15,-6-9 2-15,-1 1-2 16,-13-7-1-16,-4-11-1 15,-14 2-2-15,-9-5-1 16,-19 2 4-16,-7 2 3 0,-14-2 0 16,-4 0-2-16,-2-9 0 15,0-5 2-15,16-3-1 16,3-1 2-16,18-3-2 16,10 1 0-16,2-4-3 15,11-1-2-15,16 4-1 16,11 0 2-16,32 0 3 15,4-5 2-15,13-6-7 16,-4-3-21-16,-3 2-34 16,7 3-27-16,3-2 49 15</inkml:trace>
  <inkml:trace contextRef="#ctx0" brushRef="#br0" timeOffset="51184.766">26035 6965 1210 0,'16'-28'768'0,"-5"0"-548"15,-5-2-151-15,-8-4-26 16,-15 5-32-16,-7 2-8 16,-17 18-3-16,-3 5 0 15,-2 22 2-15,1 11 1 16,11 10 2-16,2 9-1 16,11 9 0-16,7 0 0 15,10-2-2-15,5-7-1 0,11-7-1 16,-3-16 0-16,4-11-1 15,3-6 0-15,-1-16 1 16,5-4 2-16,3-23 5 16,-2-7 1-16,3-17-2 15,-2-9-1-15,-2-10-2 16,-1-7-2-16,0-10 2 16,0-5-2-16,-2-4 0 15,0 7-1-15,-3 21 0 16,-6 18 8-16,-5 33 11 15,1 14 1-15,-4 27-4 16,-1 14-4-16,-2 29-12 16,-5 13 4-16,-4 23 10 15,4 10 3-15,3 12-2 16,1 1 1-16,8-7-14 0,1-11 1 16,7-18-3-16,3-12 1 15,0-11-24-15,4-6-25 16,-8-9 33-16</inkml:trace>
  <inkml:trace contextRef="#ctx0" brushRef="#br0" timeOffset="52274.3604">27600 6854 552 0,'0'-27'539'15,"-1"-3"-190"-15,0 5 24 16,-2 4-141-16,-1 4-81 16,2 7-64-16,-1-1-27 15,2 7-25-15,1-1-7 16,4 5-12-16,2 4-5 15,2 9-6-15,-2 9 0 0,0 15 2 16,-5 5 2-16,-4-1-3 16,2 2 0-16,-5-14-1 15,3-5-4-15,2-10-1 16,-2-10 9-16,3-3 19 16,0-1 8-16,0-11 3 15,1-5-10-15,2-13-20 16,3-3-9-16,9-9-3 15,-1-1-6-15,4 4-4 16,-1 6-2-16,-2 15 6 16,-3 6 5-16,-1 15 2 15,5 9 1-15,1 13-1 16,4 2 2-16,-7-1 0 16,-2-2 1-16,5-4 1 15,0 0 0-15,-5-9-1 16,1-2-1-16,-11-9-10 0,8-1-8 15,7-6-15-15,1-10-7 16,8-10-5-16,-2-4 0 16,3 4 13-16,-1 4 7 15,-2 16 18-15,-6 1 5 16,-1 10 1-16,-3 8 1 16,1 1 0-16,-1 4-1 0,2 1 0 15,2 8 1-15,6-3 0 16,3 2 0-16,3-1 3 15,0-10-1-15,-1-9 0 16,1-4 0-16,0-13-1 16,3-3-1-16,-7-9 1 15,-4-1-1-15,-18-8 10 16,-9-3 11-16,-7 1 4 16,-5 3 2-16,2 5-11 15,0 6-8-15,-2 10-5 16,-4 2 1-16,1 9-3 15,6 7 1-15,2 6 2 16,2 4 0-16,7 9 0 16,1-4 0-16,9 6-3 0,1-3-1 15,4-9-1-15,11-1-2 16,0-11 0-16,13-1 3 16,2-7 0-16,-3-1 2 15,7-1 2-15,-4 0 4 16,7 13 5-16,-6 0-1 15,1 7 3-15,-2 0-4 16,-3 0-7-16,6 2-1 16,-7-4-3-16,0 0 2 0,-3-5-18 15,-12-5-18-15,1-6-32 16,-4-6 138-16,-16-12-65 16</inkml:trace>
  <inkml:trace contextRef="#ctx0" brushRef="#br0" timeOffset="52423.0861">28936 6636 1871 0,'2'-3'583'0,"18"10"-520"15,-1 1-36-15,8 14-19 16,3 9-4-16,-9 6-4 16,-2 3-4-16,-8-8-34 15,0 2-18-15,4-16 31 16</inkml:trace>
  <inkml:trace contextRef="#ctx0" brushRef="#br0" timeOffset="52574.1139">29045 6616 1994 0,'-45'45'585'15,"-42"31"-525"-15,-5 15-36 16,-14 15-73-16,-5-5-222 0,21-20 182 15</inkml:trace>
  <inkml:trace contextRef="#ctx0" brushRef="#br0" timeOffset="53690.7367">29537 6677 1735 0,'36'-12'623'16,"15"-1"-532"-16,18 1-76 15,2-2-2-15,15 8-7 16,-2 2-3-16,-7 2-3 16,-8 3 0-16,-18 2 4 15,-9-1-4-15,-9 5-37 16,-6-1-20-16,-13-3 31 15</inkml:trace>
  <inkml:trace contextRef="#ctx0" brushRef="#br0" timeOffset="53879.9926">29695 6832 1580 0,'-3'10'625'16,"12"-3"-602"-16,10 1-6 15,8-4-1-15,6-2 2 16,7 1-1-16,5-4-3 16,3-2-2-16,0-3-12 0,-10-6 26 15,-3-4-21-15</inkml:trace>
  <inkml:trace contextRef="#ctx0" brushRef="#br0" timeOffset="54093.5874">30027 6200 1067 0,'-4'21'836'16,"-9"13"-404"-16,-6 30-423 15,-8 11-5-15,-8 21 0 16,5 6-1-16,-2-4 0 15,5-6-8-15,7-13-27 16,1-14-33-16,7-20 36 0</inkml:trace>
  <inkml:trace contextRef="#ctx0" brushRef="#br0" timeOffset="54331.8731">30122 6129 1362 0,'18'13'750'0,"-6"25"-482"15,0 16-250-15,-8 37-12 16,-8 14 0-16,-7 12 3 16,2 7-1-16,-4-10-3 15,0-4-1-15,3-16-18 16,-6-7-16-16,12-17-52 15,4-13-288-15,14-19 246 16</inkml:trace>
  <inkml:trace contextRef="#ctx0" brushRef="#br0" timeOffset="54794.1427">31382 6751 1969 0,'-2'-16'569'0,"-11"-1"-554"15,-8-1-36-15,-17 0-47 16,-9 2-8-16,-11 10 9 16,-1 6-4-16,-7 9 51 15,5 8 22-15,9 11 2 16,3 8-1-16,18 9 3 16,8 4-6-16,11-3 2 15,7-10 1-15,10-8 10 16,5-6 7-16,9-10 13 15,0-5-1-15,6-11 4 16,5-2-1-16,7-7-13 16,-5-7-4-16,2 1-12 15,-5-8-2-15,-11 0-2 0,2 7-8 16,-8 3-18-16,-5 3-8 16,7 5-22-16,0-2-18 15,15-2 45-15</inkml:trace>
  <inkml:trace contextRef="#ctx0" brushRef="#br0" timeOffset="55101.9882">31588 6324 1707 0,'4'-51'633'0,"0"14"-568"16,-7 10-28-16,-7 15-25 15,3 11-10-15,-8 9-2 16,3 10 3-16,-3 20 2 15,6 10-1-15,0 12-1 16,1 3-3-16,4 7 0 16,0 5 0-16,3 12 2 15,5 10-1-15,0 1 2 16,4 0-2-16,2-9-1 16,-6-12 3-16,7-13-2 15,-4-6 0-15,-7-18-1 16,4 1 2-16,-6-14-4 15,-9-7-3-15,-8-13-11 0,-13-9-21 16,-12-19 282-16,-8-10-195 16</inkml:trace>
  <inkml:trace contextRef="#ctx0" brushRef="#br0" timeOffset="55256.6946">31149 6623 1871 0,'30'-17'607'0,"13"-1"-496"15,13 2-46-15,16 3-45 16,5 6-7-16,3 10-26 16,10 6-16-16,3 9-33 15,-3 3-20-15,-9 0 52 16</inkml:trace>
  <inkml:trace contextRef="#ctx0" brushRef="#br0" timeOffset="56077.3044">28857 7817 1871 0,'-26'-22'575'0,"-1"0"-513"15,-1 11-59-15,-3 3-3 0,2 11 1 16,-1 5-1-16,3 8 0 16,2 3 2-16,3-1-2 15,5 5 3-15,7 5-3 16,3-5-5-16,9 4-3 16,10 1-5-16,10-2-1 15,7 4 6-15,6-3 3 16,0-1 4-16,-2-6 2 15,-1-2 0-15,-6-5 2 16,-2 0 0-16,-10-5-2 16,-3 1 1-16,-12-6 1 15,-8-3 3-15,-8 1 2 16,-9-2 1-16,-4 1-1 16,0 0-2-16,1 1 0 15,3 2-3-15,4-3-15 16,3 0-16-16,6-1-33 0,3-5-114 15,14-3 109-15</inkml:trace>
  <inkml:trace contextRef="#ctx0" brushRef="#br0" timeOffset="56772.5266">28932 7987 1851 0,'23'-3'572'16,"9"-6"-528"-16,3 7-31 0,-5-5-8 15,-3-1-1-15,1 3-3 16,-5-5-1-16,-7-1-1 16,-4-1-2-16,-7-3 3 15,-1-1 0-15,-7-4-1 16,-3 2-1-16,-10 2-3 16,-6 3 4-16,-12 6 0 15,-7 4 2-15,9 11 2 16,3 7 0-16,3 13 1 15,11 5-1-15,-4 3-2 16,6 2 0-16,17 3-1 16,7-5 0-16,22-6-2 15,2-2 2-15,10-9-13 0,-1-6-15 16,3-4-32-16,-1-5-21 16,2-5-266-16,-3-9-224 15,-1-9 38-15,2 0 129 16,-4-9 512-16,0 0 223 15,-8-6 133-15,0 0 31 16,-8-6-288-16,-5 5-49 16,-18 2-53-16,-4 3-31 0,-12 11-28 15,-4 3-11-15,1 15-20 16,2 5-6-16,-6 14-5 16,3 7 0-16,-3 9-1 15,-3 6 0-15,8 7 1 16,0-4 0-16,15-3 1 15,6-9-1-15,4-11-3 16,3-3-1-16,1-16 0 16,9-1 2-16,3-14 0 15,8-10 2-15,5-7-5 16,-6-7-7-16,1-3-5 16,-4-1-1-16,-7 7 5 15,-5 1 3-15,-3 17 2 16,-2 9 2-16,-3 18 0 15,3 9-1-15,-1 9 2 16,-1 6 1-16,-5 7 0 0,-1 2 3 16,-2 1 0-16,0-9-3 15,-3-16-33-15,-3-4-16 16,0-11-73-16,-3-7 62 16</inkml:trace>
  <inkml:trace contextRef="#ctx0" brushRef="#br0" timeOffset="57072.5435">29823 7803 1499 0,'13'0'722'15,"1"5"-536"-15,3 12-140 16,-2 1-22-16,0 20-20 16,-7-3-4-16,0 7 2 15,0-1 1-15,-6-23 2 16,4-1 2-16,1-10-4 15,1-7 7-15,1-3 10 16,1-7 7-16,-4-10 9 16,3-5-2-16,10-9-15 15,0-4-6-15,14-5-8 16,2 1-3-16,-2 7-2 16,3 8 0-16,-8 16-11 15,-2 7-17-15,-4 12-31 0,-1 9-23 16,-1 4-164-16,-5-1 152 15</inkml:trace>
  <inkml:trace contextRef="#ctx0" brushRef="#br0" timeOffset="57479.7186">30504 7800 1831 0,'6'-18'576'0,"-6"-2"-543"16,-12 1-35-16,-6 13-30 16,-6 10-1-16,-4 13 2 15,0 11 11-15,5 7 23 0,2 8 1 16,10 4 1-16,9 6 1 16,8-6 3-16,5-10 2 15,6-7-4-15,2-6 1 16,1-12-5-16,-3-3-1 15,6-9-11-15,-7-7-10 16,9-7-18-16,-4-6-198 16,0-11 171-16</inkml:trace>
  <inkml:trace contextRef="#ctx0" brushRef="#br0" timeOffset="57866.0768">30736 7462 1465 0,'3'26'693'16,"-2"11"-516"-16,-2 27-166 15,-5 6-5-15,-3 11 0 16,1 1-2-16,1-16-1 16,0-13-1-16,7-12 1 15,-1-11 0-15,3-9-1 16,2-6 1-16,-2-11 1 15,3-2 3-15,1-9 8 0,5-6 1 16,6-10 0-16,-3-10-5 16,7 0-4-16,1 3-2 15,2 5-5-15,1 10 3 16,-3 8-1-16,3 5-1 16,3 19 2-16,1 1 6 15,1 12 12-15,6 8 8 16,-10-2 7-16,1 5-6 0,-5-3-16 15,-7-6-9-15,-14-4-30 16,0-6-18-16,-2-5-36 16,-2-10 241-16,9-5-131 15</inkml:trace>
  <inkml:trace contextRef="#ctx0" brushRef="#br0" timeOffset="58300.7537">31608 7548 1813 0,'1'-10'607'0,"3"8"-527"15,1 4-40-15,0 13-35 16,-1 10-5-16,4 22-6 16,-9 12 1-16,-6 22 3 15,8 5 2-15,-10 0 0 16,8-6 6-16,-7-20-26 16,-5-9-22-16,12-21-42 15,-2-8-210-15,27-24 197 16</inkml:trace>
  <inkml:trace contextRef="#ctx0" brushRef="#br0" timeOffset="58596.8125">32048 7715 1772 0,'0'0'593'16,"-8"2"-560"-16,-8 5-33 15,-10 8-11-15,-4 6 2 16,-10 2 6-16,-1 5 3 15,-2-1 0-15,3 4 4 0,4-2 1 16,4 0-2-16,7-3 2 16,8-5 3-16,4-7 7 15,8-1 3-15,11-1 13 16,10-1 1-16,14 3 2 16,8-2-4-16,6-4-11 15,-3-3-6-15,2-3-8 16,-1-2-8-16,-6-3-26 15,2-3-18-15,-4-2-37 16,-1 2-176-16,-9-1 171 16</inkml:trace>
  <inkml:trace contextRef="#ctx0" brushRef="#br0" timeOffset="59014.3839">31989 8048 919 0,'11'10'847'16,"6"-10"-314"-16,5 0-484 15,3-8-53-15,1-7-6 0,5 0-9 16,0-6-9-16,-4-4 15 15,-7-6 7-15,-4-9 8 16,-4 4 0-16,-6 2-2 16,-3 9 0-16,-11 8 0 15,-7 3 0-15,-6 10 2 16,2 4 1-16,-2 14 3 16,6 7-1-16,-4 13 4 15,-3 4 6-15,8 8 8 16,0 2 6-16,12 2-4 15,5-2-3-15,10-6-14 16,5-4-8-16,2-11-3 16,7-6-6-16,5-16-6 15,3-7-1-15,13-17-12 16,1-5-5-16,-6-10 19 0</inkml:trace>
  <inkml:trace contextRef="#ctx0" brushRef="#br0" timeOffset="59239.4297">32441 7735 2074 0,'11'5'588'0,"2"7"-536"16,1 5-37-16,0 8-15 15,1 2 0-15,-5 8-1 16,1 7-1-16,-3-5 3 15,1 1 0-15,-1-11-30 16,-1-10-24-16,1-8-54 16,0-9 155-16,4-15-52 15</inkml:trace>
  <inkml:trace contextRef="#ctx0" brushRef="#br0" timeOffset="59427.1627">32723 7633 1757 0,'13'-1'652'0,"7"5"-507"0,1 13-49 16,-9 18-47-16,-1 11-10 16,-13 33-22-16,-14 13-5 15,-16 17-3-15,-1 9 1 16,-22 8 2-16,1 3-1 16,-14 9-2-16,-13 10-20 15,-22 11-78-15,-25 11 64 16</inkml:trace>
  <inkml:trace contextRef="#ctx0" brushRef="#br0" timeOffset="66212.9827">23170 15299 1191 0,'6'-9'852'0,"-1"-11"-449"15,2-4-314-15,-3-16-64 16,-2-2-16-16,-5-5-24 15,-9 0-5-15,-9 8-5 16,-4 4 2-16,-14 8 5 16,-4 10 3-16,-2 16 3 15,0 5 5-15,15 16 13 16,6-1 0-16,10 14 1 0,6 7-4 16,8 13-3-16,2 3-1 15,15-4-9-15,4-4-4 16,16-16-3-16,3-6 0 15,-2-21 8-15,7-7 5 16,-6-19 24-16,-2-9 5 16,-2-13 13-16,-1-7-5 0,-2-15-19 15,-3-10-2 1,-1-12-9-16,0-4-1 0,1-8-2 16,-4-4 0-16,4 5-1 15,-6 4 1-15,-10 26 9 16,0 16 10-16,-9 27 15 15,-2 8-3-15,-4 17-2 16,-4 8-7-16,-10 26-14 16,3 18 3-16,-1 35-8 15,7 14 0-15,20 17 1 16,0-2 0-16,15-13-1 16,-1-10 0-16,-10-27-2 15,4-8 0-15,-4-20-6 16,3-5-11-16,-1-15-46 15,-3-10-31-15,-3-14 55 0</inkml:trace>
  <inkml:trace contextRef="#ctx0" brushRef="#br0" timeOffset="67112.6328">22433 14504 1636 0,'6'-32'656'0,"1"-4"-574"16,3 1-40-16,-2 4-25 16,1 5-9-16,-5 7-3 15,-8 2 4-15,2 11 14 0,-5 1 6 16,8 3 3-16,6 6-1 15,-3-1-12-15,-3 1-6 16,-1 0-3-16,-1-4-1 16,5 5 11-16,1-1 4 15,-4-3 14-15,6 4-2 16,-7-5 1-16,0 0 0 0,1 2-5 16,3-2-1-16,1 4-11 15,-1-3-7-15,-4-2-7 16,2-3-3-16,1 4-2 15,4 1-1-15,2 2 0 16,-6 0 2-16,-2-1-2 16,2-1 1-16,-3 4 0 15,0-2 0-15,2 2 1 16,1-1-1-16,-3 3 1 16,2 2 0-16,4 4-2 15,-2 2 0-15,1 5 0 16,4 7-2-16,-5 6 2 15,4 9-2-15,-3 18 1 16,-1 8 0-16,4 25 0 16,-2 7 0-16,6 6 1 15,1 3 1-15,0-18-1 0,0-10 1 16,0-21-1-16,0-10 0 16,-3-19 1-16,0-3 1 15,-6-18 1-15,-3-2-2 16,-1-7 2-16,0-1 0 15,0 0 7-15,0-4 2 16,-1-1 3-16,-2 0 1 0,2 2-7 16,1 3-4-16,-1-2-2 15,1-1-2-15,1-3-1 16,3 4 0-16,8 2-1 16,5 4 1-16,9 0-2 15,4-3 2-15,1-1 3 16,3-1-2-16,7 2-1 15,-1-1 0-15,3 0-9 16,-5-1-20-16,-6-4-57 16,-14 0-32-16,1-1 65 15</inkml:trace>
  <inkml:trace contextRef="#ctx0" brushRef="#br0" timeOffset="67724.4727">24020 14294 2043 0,'0'-3'590'0,"9"3"-533"15,-10-6-43-15,9 10-38 16,-2 2-6-16,-3 19-5 15,6 14 3-15,-1 24 23 16,-1 11 4-16,-7 13 3 16,2 4 2-16,0-1 2 15,0-3 0-15,2-13 1 16,3-6-1-16,-2-16 0 16,4-3-1-16,0-15 3 0,-4-3-2 15,-2-8 2-15,-4-6 3 16,1-5 4-16,0-5 5 15,0-5 13-15,-6-2 6 16,5-1 9-16,4 1 11 16,-16-4 10-16,7-1-1 15,-5-2-9-15,-6-1-4 0,1-1-12 16,3 0-7-16,-7 5-13 16,-4-2-7-16,4 3-12 15,0 4 0-15,-7 2 0 16,3 6-2-16,-6 3-8 15,-4 1-14-15,0 7-36 16,-2-1-35-16,-2 10 58 16</inkml:trace>
  <inkml:trace contextRef="#ctx0" brushRef="#br0" timeOffset="70115.0863">25699 14610 2221 0,'-2'-23'594'0,"-5"0"-517"0,10 6-139 16,5 4-19-16,3 9-16 16,0 6 8-16,-3 9 35 15,2 9 19-15,-1 9 32 16,2 2 3-16,-5-2 2 16,1-7 2-16,-2-9-10 15,-2-4-5-15,2-6-2 16,3-2-1-16,-3-5 8 15,7-3 3-15,-1-12 7 16,0-7 4-16,3-4 2 16,2 0-2-16,-2 4-4 15,-1 4-3-15,0 11-1 16,0 7 0-16,0 13 3 16,2 7 2-16,-1 18 5 15,-3 4-1-15,0 6-5 16,1 1 0-16,-1-15-3 0,2-5 3 15,-2-16-2-15,3-3-2 16,0-10-6-16,0-6 1 16,6-7 1-16,-4-5 3 15,1-4 2-15,5 2 0 16,5 3 1-16,-3 2-1 16,8 9 1-16,-13 4 6 0,-5 5 8 15,6 10 0-15,-5 9 2 16,5 4-5-16,-4 7-9 15,-1 0-6-15,-8-2-33 16,5-2-18-16,-2-11-46 16,2-3-199-16,5-16 201 15</inkml:trace>
  <inkml:trace contextRef="#ctx0" brushRef="#br0" timeOffset="70250.2748">26610 14636 1412 0,'19'-9'742'0,"-2"8"-538"15,0-1-97-15,-3 13-49 16,-3 3-19-16,0 7-25 16,-1 7-19-16,1-1-48 15,-6 1-27-15,0-5 42 0</inkml:trace>
  <inkml:trace contextRef="#ctx0" brushRef="#br0" timeOffset="70445.7561">26721 14349 1994 0,'10'8'595'0,"-2"3"-507"16,5 6-86-16,3 11-67 15,-3 3-32-15,-5 3-68 16,4-1-256-16,-2-2 272 15</inkml:trace>
  <inkml:trace contextRef="#ctx0" brushRef="#br0" timeOffset="70743.1778">26887 14627 559 0,'17'12'697'0,"-8"1"21"16,4 0-511-16,0 8-111 16,-4 0-24-16,-1 1-28 15,0 7-12-15,-3-7-17 16,-1 4-6-16,0-6-3 15,-4-6-2-15,0-6 1 0,-1-5-2 16,1-3 4-16,1-6 5 16,3-9 9-16,3-10-1 15,4-10-4-15,2-10-5 16,7 2-8-16,1 2-2 16,1 10 1-16,0 13-1 15,0 14-1-15,-3 4-3 16,3 20 7-16,-8 3 0 0,-3 14 2 15,1 8 5-15,-11 5-29 16,7 7-21-16,-3 4-50 16,-2-8-1-16,-3-7 51 15</inkml:trace>
  <inkml:trace contextRef="#ctx0" brushRef="#br0" timeOffset="71548.9369">27769 14669 1679 0,'21'3'737'0,"1"-7"-427"16,7-6-243-16,3 3-103 16,8-1-20-16,-1 0-3 15,0 8 1-15,0-1 39 16,-2 1 12-16,-12 0 15 16,-3-4-9-16,-5-2-41 15,-4-3-21-15,-5-1 32 0</inkml:trace>
  <inkml:trace contextRef="#ctx0" brushRef="#br0" timeOffset="71758.1695">27830 14794 1838 0,'17'7'593'0,"8"-1"-495"0,19 1-83 15,6-8-3-15,4-3-3 16,2-5-4-16,-10-6 0 15,-3 1-4-15,-7 1-1 16,-4 0-11-16,-5 2-33 16,-10-2-17-16,-6 0-34 15,-1-1-78-15,-11-6 115 16</inkml:trace>
  <inkml:trace contextRef="#ctx0" brushRef="#br0" timeOffset="71950.655">28073 14315 1614 0,'-9'-16'691'0,"1"10"-564"15,3 12-68-15,-3 19-46 16,-1 19-14-16,-5 32-7 0,-3 17-1 16,-3 22-1-16,1 4-2 15,-2-8-10-15,0-13-10 16,6-26-26-16,9-15-27 15,1-28 48-15</inkml:trace>
  <inkml:trace contextRef="#ctx0" brushRef="#br0" timeOffset="72144.3423">28161 14333 1931 0,'14'29'580'0,"3"22"-533"16,-1 21-39-16,-7 22-11 16,-6 9 2-16,-6 13-16 15,0-3-15-15,-1-17-30 16,3-7 634-16,-3-29-455 16</inkml:trace>
  <inkml:trace contextRef="#ctx0" brushRef="#br0" timeOffset="72858.3798">29307 14640 1849 0,'8'-2'651'15,"-8"-19"-425"-15,0-4-214 16,-6-13-91-16,-2 3-28 0,-12 3-5 16,-4 10 14-16,-7 19 41 15,-1 13 24-15,6 20 31 16,3 6-1-16,8 11 3 15,4 6 0-15,9 0 0 16,4-3 3-16,7-12-1 16,4-8 2-16,2-12 12 15,4-6 9-15,-2-11 12 16,1-1 7-16,2-8 6 16,-2-5 5-16,1-6-15 15,0-4-11-15,-4 0-24 16,1 3-18-16,-4 6-30 15,4 5-16-15,-1 6-16 16,5 0-13-16,9 5-360 16,-6-5 253-16</inkml:trace>
  <inkml:trace contextRef="#ctx0" brushRef="#br0" timeOffset="73139.7687">29723 14553 782 0,'28'-38'773'15,"-7"-3"-252"-15,0-5-294 16,-10-3-126-16,-1 4-11 15,-13-2-26-15,-2 6-11 16,-4 12-25-16,-2 3-12 0,2 14-16 16,-3 5-7-16,-3 10 1 15,-1 10 5-15,0 18 1 16,1 9 1-16,5 22 1 16,3 10-2-16,7 18 1 15,0 10-1-15,9 3 0 16,0-5 1-16,1-7-1 15,3-6 0-15,-5-13 3 16,0-4 1-16,-3-18-3 16,-3-8 1-16,-2-19-5 15,-6-7-32-15,-9-21-25 16,-10-14 36-16</inkml:trace>
  <inkml:trace contextRef="#ctx0" brushRef="#br0" timeOffset="73280.5796">29512 14575 2329 0,'64'5'633'15,"30"-5"-520"-15,4 0-79 16,5-1-95-16,-5-1-68 16,-5 14 70-16</inkml:trace>
  <inkml:trace contextRef="#ctx0" brushRef="#br0" timeOffset="78085.0246">26010 16280 1433 0,'0'-3'765'0,"-6"-10"-477"16,0 4-235-16,-1 0-47 15,-3 0 1-15,0 6-7 16,-4-2 0-16,-3 5-4 15,-4 3 1-15,-8 10 3 16,-1 8-2-16,-4 3-1 16,4 5 2-16,2-5-3 15,9-2-1-15,10-1-2 16,2-2-3-16,10 4-2 0,1-5 0 16,9-1 1-1,6 1 4-15,14-5 1 0,2-1 6 16,1-2 0-16,-1 2 2 15,-5 5 0-15,-1-1-2 16,-7 0 2-16,-4-7-2 16,-7-1 0-16,-5 2 7 15,-6 2 19-15,-1 2 10 0,-12 3 13 16,-3 3-2-16,-5 1-19 16,0 2-10-16,-2-3-16 15,2-1-6-15,1-7-32 16,2-4-14-16,5-8-43 15,2-5 382-15,14-8-227 16</inkml:trace>
  <inkml:trace contextRef="#ctx0" brushRef="#br0" timeOffset="78475.7395">26138 16413 1412 0,'8'0'791'15,"9"0"-434"-15,9 0-342 16,4 2-10-16,-1-2-5 0,-2-3-1 16,3 0-2-16,-6-2 3 15,1 0-2-15,1-2 3 16,-6-3-1-16,-2-5 0 16,-2-5 1-16,-3-3-1 15,-6-4 3-15,-1 2-2 16,-8 4-1-16,-6 0-1 15,-10 4-4-15,-3 7-8 16,-19 2-3-16,-2 8-2 16,0 13 9-16,-1 4 7 0,16 14 7 15,7 6 1-15,11 9-1 16,5-1 1-16,9 6-5 16,6-2 3-16,8-11-3 15,10-4-1-15,11-10 0 16,2-7-10-16,1-13-29 15,2-9-16-15,-2-17-28 16,1-3-16-16,3-11 60 16</inkml:trace>
  <inkml:trace contextRef="#ctx0" brushRef="#br0" timeOffset="78846.2902">26799 16310 1044 0,'13'-12'827'15,"-5"0"-533"-15,4 3-165 16,-20-5-48-16,-6 0-38 0,-1 2-14 15,-5 5-27-15,3 7-5 16,-14 11-3-16,0 4-1 16,0 10 7-16,6 7 3 15,11 2 1-15,6 3 1 16,8 0-3-16,6-3 1 16,10-4-2-16,1-8 1 15,1-11-2-15,-2-9-3 16,9-6 2-16,-7-9-2 0,2-9 4 15,3-1 2-15,-15-9-2 16,6 2 1-16,1 4-1 16,-5-1 0-16,-6 7 0 15,4 7 1-15,-2 9-2 16,-4 3-2-16,15 10-5 16,-12 4-2-16,8 7 2 15,4 6 3-15,-1 2 3 16,3 5-5-16,-3-9-24 15,-3-5-10-15,0-4 45 16,0-15-422-16,-2-6 324 16</inkml:trace>
  <inkml:trace contextRef="#ctx0" brushRef="#br0" timeOffset="79158.6312">27076 16181 1651 0,'2'0'667'15,"2"0"-571"-15,2 5-47 16,1 12-45-16,-1 8-4 16,1 16-5-16,-3 9 5 15,0 8 2-15,-4-4-1 0,0-5 5 16,0-9-6-16,0-15 5 16,1-9-4-1,0-7 11-15,-2-8 4 0,1-1 9 16,0-4 11-16,0-14-1 15,0-3-7-15,1-19-2 16,3-1-11-16,4-5-7 16,4 2-3-16,-1 5-4 15,5 2-4-15,1 7-29 16,7 5-15-16,3 11-43 16,-6 0 591-16,16 12-400 15</inkml:trace>
  <inkml:trace contextRef="#ctx0" brushRef="#br0" timeOffset="79428.9441">27687 16237 1651 0,'19'-1'706'0,"-5"-2"-518"16,-2-2-137-16,-4 1-19 16,-17-3-28-16,-4-1-12 15,-20 7-11-15,-3 4 1 16,-5 15 1-16,-2 7 12 15,9 10 7-15,5 0 5 0,12 5-5 16,6 0 1-16,14 1-4 16,8 3-1-16,11-5 2 15,3-4 0-15,2-4-5 16,2-11-8-16,2-13-32 16,6-3-23-16,0-19-25 15,-6-9-61-15,4-16 97 16</inkml:trace>
  <inkml:trace contextRef="#ctx0" brushRef="#br0" timeOffset="79649.9378">27869 16072 602 0,'2'-78'660'15,"-2"6"-75"-15,-4 20-394 16,1 15-21-16,2 21-44 16,-2 6-33-16,2 19-37 0,0 13-16 15,1 32-28-15,4 22-12 16,-6 19 0-16,2 10 3 15,-1-7 0-15,2-6 1 16,6-11 3-16,-3-14-6 16,5-15 2-16,-6-13-3 15,-5-22-11-15,10 0-7 16,-5-17-33-16,6-9-12 16,4-17 34-16</inkml:trace>
  <inkml:trace contextRef="#ctx0" brushRef="#br0" timeOffset="79930.5045">28169 16140 1865 0,'4'-5'585'0,"-1"2"-523"16,-3 3-39-16,-9 12-36 16,-6 2-4-16,-15 14-2 15,-4 3 5-15,2 3 15 16,5-2 3-16,7-5 2 15,8-6 3-15,9-4 2 16,-3 2-1-16,12-4 4 16,1-2-3-16,14 3-2 15,8-5-4-15,5 2 1 0,3 0 2 16,-2-10-3-16,1 2 2 16,0-3-19-16,-5 4-20 15,-6 1 588-15,2 3-440 16</inkml:trace>
  <inkml:trace contextRef="#ctx0" brushRef="#br0" timeOffset="80766.6602">28892 15845 1377 0,'-14'-8'327'16,"2"4"-346"-16</inkml:trace>
  <inkml:trace contextRef="#ctx0" brushRef="#br0" timeOffset="81739.0247">27901 16527 1561 0,'-3'-9'700'15,"-2"-8"-534"-15,5-13-150 16,9-7-5-16,-5-11-14 16,8 1-1-16,0 8 0 15,-6 2 6-15,6 10 17 0,4 7 6 16,2 2 15-16,1 2-4 16,5 3-11-16,-4-4-7 15,-2 4-14-15,3 4-2 16,-3 7-2-16,2 2-2 15,-5 12-8-15,-3 5-4 16,-3 9 0-16,-2 15 2 16,-2 7 8-16,1 6 7 15,0 7 2-15,-2-9-1 0,2-5 1 16,-1-2-2-16,2-13 3 16,1-1 3-16,-2-9 0 15,0-9-3-15,-1-3 0 16,0-3-5-16,-4-5-5 15,1 4-11-15,-2-6-29 16,-2 0-10-16,0-10-38 16,-5-5 176-16,-5-11-74 15</inkml:trace>
  <inkml:trace contextRef="#ctx0" brushRef="#br0" timeOffset="82186.2807">27965 16450 807 0,'-8'0'692'0,"4"0"-277"16,4-5-313-16,1 5-13 16,2-6-2-16,-4 0 0 15,1-2-5-15,0-6-9 16,4-2-12-16,9 3-12 0,0-5-26 15,5 2-10-15,6-2-10 16,-1-1 2-16,-2-3-4 16,-1 4 0-16,-7 3 1 15,-3 2 2-15,2 6-1 16,-2-4 1-16,5 6 0 16,0 1-3-16,-2 5-1 15,2 7 0-15,-1-1-2 16,-5 0-2-16,2 9-5 15,-3-3-1-15,-4 8 5 16,5 7 3-16,-3 5 9 16,-2 3-1-16,1 3 2 15,-2 0-6-15,-3-6 1 16,4 3-2-16,-4-11 2 16,1-3-2-16,-1-7-15 0,0-6-17 15,0-4-40-15,-5-5 476 16,5 0-332-16</inkml:trace>
  <inkml:trace contextRef="#ctx0" brushRef="#br0" timeOffset="82600.435">28980 15631 2038 0,'0'0'629'0,"-4"0"-450"15,-1 10-185-15,10 10-22 16,-2 31-11-16,-1 15 3 16,0 28 13-16,2 17 15 15,-6-6 8-15,2 1 2 16,7-17-1-16,-11-16-30 15,5-17-44-15,7-17-22 16,-4-25-497-16,8-15 345 16</inkml:trace>
  <inkml:trace contextRef="#ctx0" brushRef="#br0" timeOffset="82902.1571">29207 16012 1918 0,'3'1'604'15,"-3"3"-512"-15,-5 3-42 0,-10 11-47 16,-8 7-8-16,-18 9-2 16,2 9-4-16,-9 4 11 15,1 0 1-15,4-4 6 16,0-6 0-16,13-8-1 16,3-3 4-16,16-8-4 15,5 0 5-15,10-6 2 16,19 6-2-16,4-5-3 0,4 0-3 15,11-2-2 1,-9-10 2-16,7 1 3 0,0-8-1 16,-4-4-8-16,1 1-9 15,-5-4-41-15,-2-2-20 16,-6 1-41-16,-6-2 544 16,-5-5-350-16</inkml:trace>
  <inkml:trace contextRef="#ctx0" brushRef="#br0" timeOffset="83310.6794">29222 16332 1974 0,'-3'7'615'0,"1"-3"-489"16,3-2-124-16,9 3-64 15,5-1 3-15,6-2 11 16,-1-1 26-16,0-6 48 15,4 1 2-15,-1-7 6 16,-2-7-15-16,-3-5-13 16,3-6-8-16,-13-5-6 15,0 5 2-15,-7 2 3 16,-9 2 3-16,1 7 7 0,-7-1 7 16,0 11 2-16,-3 5 2 15,-3 9-7-15,4 12-3 16,1 11-6-16,-2 4-1 15,12 15 2-15,4 2 1 16,3-4-1-16,10 1-1 16,5-12-1-16,1-4 2 15,7-2 2-15,3-9-1 0,4 0-2 16,5-7-22-16,-6-11-42 16,1-9-17-16,4-15-41 15,2-1-2-15,4-9 73 16</inkml:trace>
  <inkml:trace contextRef="#ctx0" brushRef="#br0" timeOffset="83545.5318">29717 16016 1992 0,'1'10'628'16,"2"6"-453"-16,3 4-173 15,4 2-15-15,1 4-5 0,1 0 1 16,2 12 11-16,0 1 6 16,1 2 0-16,2 2 2 15,-1-10-9-15,5 2-24 16,-4-18-43-16,1-5-19 16,3-14-41-16,-7-16 5 15,3-11 77-15</inkml:trace>
  <inkml:trace contextRef="#ctx0" brushRef="#br0" timeOffset="83722.7055">30033 16011 1688 0,'-2'-11'688'0,"2"9"-514"15,2 4-37-15,-6 14-46 16,2 9-27-16,-6 27-37 16,-1 19-5-16,-10 25-13 15,-9 9-2-15,-8 11-4 16,-4-2 2-16,-2-7-1 15,9-1-9-15,-2-13-66 16,-2-3-37-16,-2-4 56 16</inkml:trace>
  <inkml:trace contextRef="#ctx0" brushRef="#br0" timeOffset="93053.4704">18436 5235 1695 0,'10'-35'615'16,"9"5"-592"-16,7 8-9 0,3 6-6 15,7 7-2-15,6 5-5 16,4 0 1-16,2 0 1 15,-2 4-3-15,1 0 4 16,-3 4-4-16,-1 5 2 16,0 6 1-16,-1 10-3 15,-8-5 2-15,-13 5-2 16,-7-1 0-16,-16-6 0 16,-7 9 2-16,-19-4 2 15,-7 2 0-15,-15 1 1 16,-1-2-2-16,-1 3-1 15,0-8 1-15,13-4-2 16,6-4 2-16,15 0-2 16,7-5 0-16,14 2-2 15,3 3-1-15,13 0 0 0,11 8 1 16,6 4 1-16,6-3 0 16,9 6 1-16,-3-3-1 15,3 7 0-15,2 8 0 16,-13-5 2-16,-6 4-2 15,-13-6 7-15,-8-5 2 16,-9 0 12-16,-8-4 9 16,-21-3 0-16,-13-4 3 0,-18-1-6 15,-3-1-4-15,-10 0-10 16,0 4-4-16,-9 1-8 16,-1-1-1-16,1 5-38 15,5-4-24-15,10 1 36 16</inkml:trace>
  <inkml:trace contextRef="#ctx0" brushRef="#br0" timeOffset="95646.8154">16281 5393 1399 0,'45'-7'651'0,"27"3"-636"16,-2-2-6-16,1 6 2 16,-2 2-9-16,-19 3 3 15,-5 3-1-15,-13 5-4 16,-6 1 2-16,-17 9-2 15,-8-3 0-15,-11 8 0 16,-10 6 3-16,-12 1 1 16,-9 6 0-16,-15 2-1 0,-12-7-3 15,-3 5 6-15,0-2-5 16,9-9 9-16,20 4 4 16,15-13 2-16,10-4 1 15,14-4-8-15,3-6-2 16,12-4 4-16,9 3 4 15,17-6 1-15,0 0 0 16,17-6-10-16,3-1 1 0,4-8-3 16,3 5-3-16,-3 2 5 15,-2 5-12-15,4 6-3 16,-3 5 6-16</inkml:trace>
  <inkml:trace contextRef="#ctx0" brushRef="#br0" timeOffset="96136.5354">17286 5763 1898 0,'-1'-31'565'0,"1"-3"-552"16,-3-4-4-16,-9 7-8 16,-6-3-16-16,-13 6-31 15,-7 6-8-15,-9 9 4 16,-3 3 5-16,4 8 34 0,5 7 13 15,11 14-2-15,14 11 5 16,9 19 0-16,9 14 1 16,9 14-2-16,-1 3-3 15,4-11 3-15,3-11-4 16,6-17 0-16,5-9-4 16,2-23 4-16,-3-6-3 15,0-28 12-15,-5-12 2 0,0-16 1 16,-1-7 0-16,-3-11-7 15,-3-5 0-15,-5-6-4 16,-2-4 3-16,-3 3-1 16,0 5-2-16,2 11-1 15,-1 8 0-15,-3 26 8 16,1 10 3-16,-2 23 2 16,1 12 0-16,-3 17-1 15,-3 11-2-15,-4 22 7 16,-1 10-3-16,0 13-5 15,3 5-4-15,6-1-2 16,3-8-2-16,6-12-1 16,5-10 1-16,2-15-20 15,5 0-13-15,3-16-25 16,-2-10 30-16</inkml:trace>
  <inkml:trace contextRef="#ctx0" brushRef="#br0" timeOffset="96366.0793">17702 5604 1892 0,'0'-5'572'0,"9"-3"-527"15,5 0-40-15,11 1 2 16,1 2-3-16,8 4-2 15,0 1 1-15,-3 0-1 16,-3 6 4-16,-10 2-30 16,-5 4-26-16,-6 6 33 15</inkml:trace>
  <inkml:trace contextRef="#ctx0" brushRef="#br0" timeOffset="96515.6968">17664 5873 1871 0,'27'-9'563'0,"29"4"-551"0,11-5 0 15,14 9-3-15,3 1-17 16,-2 15 8-16</inkml:trace>
  <inkml:trace contextRef="#ctx0" brushRef="#br0" timeOffset="98438.2507">18423 7694 1763 0,'-3'-28'586'0,"2"7"-575"15,-4-3-6-15,-7 7 1 16,-4 3-4-16,-5 1-2 15,-2 2-2-15,1 3 2 16,1 2 0-16,2 6 0 16,2 5 0-16,0 4-1 0,3 3 1 15,2 5 1-15,2 7 1 16,6 10 0-16,3 3-2 16,7 4 1-16,3-6-2 15,10-5 1-15,0-4 0 16,3-13-2-16,5-7 0 15,-3-21 1-15,3-9 0 16,-1-13 1-16,0-4 2 0,3-3 1 16,-5-4-1-16,-4-10 0 15,-8-2-2-15,2-12 0 16,-3-2 1-16,3-1 0 16,-4-4-1-16,-2 8 2 15,-4 10-1-15,-4 16-1 16,9 16 0-16,-17 19 0 15,-1 9 2-15,-2 24 0 16,-10 11-1-16,8 26 0 16,9 16-1-16,0 13 2 15,10 5 0-15,7-3 0 16,-13-7-2-16,4-12 0 16,1-8-2-16,9-13 2 15,4-5-2-15,3-18-16 0,-4-8-21 16,8-20 25-16</inkml:trace>
  <inkml:trace contextRef="#ctx0" brushRef="#br0" timeOffset="98647.9988">18870 7480 1695 0,'14'-13'608'0,"11"6"-593"15,1 4-3-15,7 0-4 16,-2 0-2-16,8 3-4 16,-3 2-1-16,-9 0 0 15,-4 3 3-15,-7 2-31 16,-7-3-13-16,-1 8 22 16</inkml:trace>
  <inkml:trace contextRef="#ctx0" brushRef="#br0" timeOffset="98828.1136">18810 7677 1424 0,'-12'3'734'0,"12"-3"-521"16,4 0-169-16,10-1-26 16,10-1-10-16,11 4-6 0,7 0 0 15,9 7-1-15,-2 1 2 16,-2-1-27-16,-5 4-12 15,1-4 21-15</inkml:trace>
  <inkml:trace contextRef="#ctx0" brushRef="#br0" timeOffset="99452.1252">19642 7271 1580 0,'4'51'628'16,"-2"13"-602"-16,-4 18-21 16,-5 5 1-16,-1 1-1 0,-7-4-1 15,3-3-2-15,-2-5 3 16,2-11-32-16,3-5-22 15,7-19 29-15</inkml:trace>
  <inkml:trace contextRef="#ctx0" brushRef="#br0" timeOffset="99586.9404">19791 8014 1129 0,'18'3'842'0,"6"-3"-422"16,-3 4-386-16,-3 8-48 15,-6 2-23-15,-8 4 23 16</inkml:trace>
  <inkml:trace contextRef="#ctx0" brushRef="#br0" timeOffset="99940.0961">20430 7276 1688 0,'4'-12'620'16,"1"7"-588"-16,-2 9-32 15,-2 7-5-15,1 12-9 0,2 3 1 16,2-1 1-16,1 3 4 16,8 0 8-16,4 8 4 15,6 4-4-15,4 1 0 16,5 8 0-16,0 2 2 15,0 3-2-15,-7-2 0 16,-3-6 0-16,3-2 2 16,-2-7 1-16,1-5-3 0,-6-5 6 15,-14-9-6-15,-8-6 16 16,-15-3 3-16,-11 3 5 16,-11-3 0-16,-18 1-10 15,-5 1-18-15,-12-14-67 16,6 3 52-16</inkml:trace>
  <inkml:trace contextRef="#ctx0" brushRef="#br0" timeOffset="100093.6809">20515 7326 2047 0,'61'-35'582'0,"20"-1"-532"16,11 6-39-16,4 8-36 15,-6 6-28-15,1 14-294 0,-14-5 209 16</inkml:trace>
  <inkml:trace contextRef="#ctx0" brushRef="#br0" timeOffset="123075.4346">2838 17430 926 0,'1'-7'647'0,"-1"-1"-488"16,3 3-91-16,1 3-21 15,-4-2-42-15,2 2-1 16,-2 2-2-16,-1 2 5 16,-3 3 4-16,-2 4 0 15,-9 0 2-15,-3-1-4 16,0 1-4-16,-1 0 2 16,-2 0-1-16,-2-2-2 15,-6-2 10-15,0-1 4 0,6 1 13 16,-1 1 2-16,7 4-10 15,2 0-8-15,2-2-13 16,9 5 0-16,1-5-4 16,4-1 0-16,9 3 0 15,0-5 0-15,6 5 1 16,2 1 1-16,-4 1 1 16,5 5 1-16,-9 4-2 15,-1 5 0-15,-2 11 0 16,-3-1 2-16,1 9-2 15,-8-1 2-15,2 1 0 16,0-1-2-16,-5 0 0 16,4-4 3-16,1-1-1 15,1-5-2-15,1-8 0 16,-2-4 0-16,7-10-4 16,3-3 3-16,12-8 2 0,8 1 3 15,2-8 3-15,1 0-3 16,3 2-9-16,4-1 35 15,-2 5-24-15</inkml:trace>
  <inkml:trace contextRef="#ctx0" brushRef="#br0" timeOffset="125043.3466">3434 17349 1480 0,'-9'0'669'0,"6"0"-557"15,11-4-108-15,6 2-4 16,7-1 0-16,-1-1-9 16,1 4 1-16,-4 0 1 15,-3 6 2-15,-1 5 5 16,-4-1-2-16,-4-1-4 0,-1 0 6 15,-4-5-3 1,0-1 3 0,0 0 3-16,-1 4 3 0,0 1-1 0,-2-3 1 15,0-3-1-15,0 0-3 16,-1 6-2-16,1 7 0 16,-1 2-2-16,0 7 2 15,-1 4 0-15,-2 8-2 16,2 6 1-16,4 1-14 15,1 2-9-15,1-2-12 16,3-1 0-16,0-1 9 16,0 0 8-16,-4-4 14 15,0-3 3-15,-1-4 2 16,-2-4 6-16,2-8 10 16,-3-4 4-16,2-6 9 0,1-5 4 15,-3 1-1 1,0-4-1-16,-6-2 2 0,-3 2-6 15,-9 0-11-15,-6-1 0 16,-6 2-9-16,-4 2 1 16,-9-4-7-16,-5 1 1 15,-2-3-2-15,2 3 0 16,6 7 0-16,6 4-2 16,2 9 2-16,-1-2-1 15,0-1 1-15,5 6 0 0,1-10 1 16,2-4 2-16,1-9-2 15,1-7 1-15,5-2-2 16,0-5 1-16,0-5 3 16,3 0-2-16,-2-7 3 15,2 0-1-15,4-1-4 16,-4-5 7-16,8-1-2 16,5 0 0-16,7-6 3 15,4 1-7-15,7-2-1 16,4 1 1-16,3-3-1 15,9 1-1-15,4-8 1 16,2-1-4-16,0 4 2 16,-4 1-1-16,4 14 2 15,-9 4 1-15,4 5 0 0,-1 5 0 16,2 1 2-16,5-1-2 16,4 3 0-16,1-3 0 15,4 5-2-15,0 6 2 16,2 7 0-16,0 5-1 15,-7 5-1-15,9 1-2 16,-6 9 3-16,5 3-2 16,-2 1 3-16,-7 1-1 0,-3-4 2 15,-4 1 1-15,-4-2-1 16,-2-3 0-16,1 7-1 16,-6-7 0-16,-4 3-2 15,-2-4-1-15,-8-7 2 16,-3 3-2-16,-3-6 3 15,-2 6 4-15,-8-4 0 16,0 4-1-16,-5 6 1 16,-5-2-3-16,1 7-1 15,-4 0 0-15,-2 1 0 16,-3-2 0-16,-4 3 0 16,-3 0 1-16,3 5-1 15,-6-1 0-15,5-3 1 16,-6-1 3-16,-2-8 3 15,9-2 0-15,-4-4 9 16,8 0-2-16,-5-2 4 0,-1 1 3 16,-4-8 1-16,-2-4-2 15,0-9-4-15,-1-5-5 16,5 0-7-16,-6-2-2 16,11 1-4-16,-1-6 2 15,0-4 4-15,6-2-1 16,-4-3 3-16,6 5-2 0,8-3-4 15,9 4-1-15,5-4-2 16,6-2-2-16,9-2-1 16,0-1 0-16,18 6 0 15,3 0 2-15,2 6 1 16,6 1 3-16,-2 3-1 16,-5-3 0-16,5 3 1 15,-1-1 0-15,3 4 0 16,8 3 0-16,0 4 2 15,2 0-2-15,4 8 0 16,2 3-1-16,-11 1-1 16,5 5 0-16,-7 4-3 15,-4 5-1-15,3 7-1 16,-3 6-2-16,-10 2 5 0,0 4 0 16,-6-1 4-16,-6-7 0 15,-4 2 0-15,-2-2 0 16,-6 0 2-16,0 2-4 15,-5-1 2-15,-2 0 0 16,-6-1-1-16,-3-3 1 16,-6-5 0-16,0 3 0 15,-5-9 0-15,-4-3 0 16,-1 0-1-16,-10-8 2 0,-6-3-1 16,9 4 1-16,-10-6-1 15,6 0 2-15,-1-3-1 16,-12-7 0-16,2 0 2 15,-2-4-4-15,7-2 1 16,2 1 0-16,3-8 1 16,2-1 0-16,9-1 3 15,-4-3-3-15,10 2 1 16,2-2-1-16,-1-9-1 16,8-1 0-16,4-11-3 15,5-2 3-15,11-2 0 16,2-2 0-16,5 4 0 15,11 2 0-15,-3 2 0 16,7 5 0-16,5 5 0 0,-4 5-1 16,8 7 4-16,1 5-3 15,8 12 0-15,2 6 0 16,8 16-3-16,1 4-1 16,7 17-10-16,3 6-14 15,-4 22 19-15</inkml:trace>
  <inkml:trace contextRef="#ctx0" brushRef="#br0" timeOffset="141364.4698">4530 4506 1505 0,'-11'-2'634'0,"13"4"-614"16,0 5-7-16,2 12-4 15,2 13-3-15,-6 27-5 16,-2 15 3-16,-4 29-4 15,-7 12 2-15,3 13 0 16,8-1-6-16,6-25-34 16,14-17-22-16,10-45 35 15</inkml:trace>
  <inkml:trace contextRef="#ctx0" brushRef="#br0" timeOffset="141755.6534">4799 5137 420 0,'-12'-10'378'0,"6"1"-130"0,1 1-4 15,2 1-45-15,3 2-37 16,4 3-19-16,1 2-32 16,12 5-31-16,3 0-11 15,5-1-27-15,7 0-15 16,-11-8-20-16,7-1 1 15,-5-3-5-15,-9-6 1 0,3-3 0 16,-17-6 1-16,2-3-1 16,-5 3-3-16,-9 0 3 15,4 4-2-15,-6 7 3 16,-5 2-3-16,-10 10 7 16,-7 1 2-16,-4 9 5 15,9 9 4-15,11 8-3 16,10 12-1-16,11 15-9 15,9 9 2-15,11 5-1 16,5-7-5-16,15-18-1 16,-2-10 0-16,8-19-15 15,5-5-16-15,-5-9 18 16</inkml:trace>
  <inkml:trace contextRef="#ctx0" brushRef="#br0" timeOffset="142225.3792">5205 4898 1517 0,'0'-9'653'0,"0"3"-604"15,4 3-14-15,5 3-22 16,3 5-8-16,9 14-5 15,0 3 0-15,0 14 0 16,-3 2 2-16,1 0 1 16,-2 0-1-16,3-8 2 15,-1-5-2-15,-2-8 1 0,4-3 1 16,-4-9 21-16,2 1 5 16,-4-8 12-16,2-5 6 15,-4-5-17-15,6-4-8 16,-4-11-16-16,-4-10-4 15,10-15-24-15,-2-8-18 16,5-8-32-16,1 1 37 0</inkml:trace>
  <inkml:trace contextRef="#ctx0" brushRef="#br0" timeOffset="142718.0232">5850 4806 1614 0,'-2'1'636'0,"2"3"-564"16,7-3-67-16,6 2-3 16,4 2-2-16,0-3-4 15,8-2 0-15,-2-1-2 16,-5-9 1-16,6-3 2 16,-6-7 3-16,1 0-2 15,-1-2 4-15,0-1-1 16,-11 4 3-16,-10-1-1 0,-2 9-1 15,-15 1 2-15,-7 10 0 16,-7 10 1-16,-17 21-2 16,1 9 2-16,3 12 0 15,8 4 4-15,12 7-1 16,4 5-1-16,12 11-3 16,1-4-2-16,13-3-1 15,6-6-1-15,7-13 0 16,6-5 0-16,11-17-9 15,-3-6-12-15,9-20 8 16,7-5 3-16</inkml:trace>
  <inkml:trace contextRef="#ctx0" brushRef="#br0" timeOffset="143066.1423">6205 4293 1614 0,'-5'-11'642'0,"5"-1"-562"15,1 8-72-15,7 6-8 16,-3 10-1-16,7 27 0 16,1 14-1-16,-1 29 6 15,2 13-1-15,0 15-3 16,-2-3 2-16,8-3 0 16,1-12-1-16,6-11 3 15,3-6-4-15,0-10-32 16,0-6-7-16,8-13 15 15</inkml:trace>
  <inkml:trace contextRef="#ctx0" brushRef="#br0" timeOffset="144995.1455">6941 5018 1595 0,'5'-1'632'0,"18"-5"-587"16,10 2-34-16,7-3-6 15,4 1 3-15,-1 6-5 16,-5-4-3-16,6 4 9 0,-3 0-18 16,-2 1-76-16,3-1 63 15</inkml:trace>
  <inkml:trace contextRef="#ctx0" brushRef="#br0" timeOffset="163334.6548">17098 12658 753 0,'-13'8'578'16,"0"-5"-333"-16,0-3-92 15,4-3-44-15,2-1-44 0,4 0-1 16,1-2 1-16,-1-1 10 15,-2-3-3-15,-5-4-1 16,2 1-6-16,-3-2-23 16,1-2-10-16,-3-8-10 15,-6 0-6-15,2-9-10 16,0-2-2-16,12-1-3 16,5-4 1-16,-1 1 0 15,5 3 2-15,-3-2-1 16,-2 1 2-16,3-1 3 15,0-1-1-15,6 2 1 16,2 1-4-16,8 8-2 16,-5-1-2-16,-2 0 2 15,1 2-1-15,2-1-1 16,0-1 0-16,9 1 0 0,3 4 0 16,-1 2 0-1,2 2 0-15,0 4 0 0,4 0 1 16,5 2-1-16,1 4 0 15,2 5 0-15,3 4 0 16,2 3 0-16,6 6-2 16,9-7 2-16,-2 1 0 15,10 2-2-15,-7 0 2 16,-3 9 0-16,2 1 0 0,-5-1 0 16,6 0 0-16,-4 0 0 15,-3-1 0-15,-2 5 0 16,-13-3 0-16,-1 1 0 15,-2 2 0-15,-10 4-1 16,1-1 0-16,-6 6-3 16,-2 7 4-16,-5-2-1 15,-2 7 2-15,-2 3-1 16,-3-6 0-16,6 4 0 16,0-2 0-16,0 1 1 15,1 3 1-15,-6-6-1 16,0-1-1-16,-4-4 0 15,-3-2-1-15,-3 0 1 16,-2 3-2-16,-7-2 1 16,-4 1 1-16,-5-1 0 0,-3-5 0 15,-3 0 0-15,1-5 0 16,0 1 0-16,1-2 1 16,3 2 3-16,-8-3-4 15,0 0 1-15,-4-3 1 16,-6 0 0-16,2 4 0 15,-17-4 0-15,3 4 1 16,-2-4-2-16,-1-4 2 0,12 5-2 16,-1-6 1-16,-5-1 0 15,1-1 0-15,-2-6 7 16,-5-2 2-16,6-1 4 16,-4-2 2-16,2-2-9 15,8 7-1-15,5-4-7 16,10 8-2-16,9 0-29 15,5 0-22-15,11 8 31 16</inkml:trace>
  <inkml:trace contextRef="#ctx0" brushRef="#br0" timeOffset="176315.8614">11876 6210 1021 0,'-7'-8'618'0,"2"3"-593"0</inkml:trace>
  <inkml:trace contextRef="#ctx0" brushRef="#br0" timeOffset="176677.3662">8320 8075 134 0</inkml:trace>
  <inkml:trace contextRef="#ctx0" brushRef="#br0" timeOffset="178513.3201">13786 8200 1412 0,'-3'-7'657'15,"6"4"-657"-15,-1 1-59 0,5 2 41 16</inkml:trace>
  <inkml:trace contextRef="#ctx0" brushRef="#br0" timeOffset="178866.0356">14708 8111 1595 0,'16'-13'666'0,"-12"-1"-544"16,8 5-132-16,-3 9-189 16,-5 5 137-16</inkml:trace>
  <inkml:trace contextRef="#ctx0" brushRef="#br0" timeOffset="179213.8704">15599 8055 1595 0,'2'-3'655'0,"-2"1"-545"16,-2 3-109-16,1 7-47 15,-3-2-219-15,-5 10 180 16</inkml:trace>
  <inkml:trace contextRef="#ctx0" brushRef="#br0" timeOffset="195772.2277">7995 4282 1698 0,'3'-12'607'0,"14"4"-596"0,1-4 4 16,15 6 0-16,-1-2-4 15,7 7-3-15,7 3-6 16,-5 10 0-16,-6 4-1 16,-1 10 0-16,-3 1 3 15,-7 1-1-15,3 3 1 16,-10-5-2-16,-4-1-2 0,-9-2 0 15,-4 0-1-15,-13 1 0 16,-10-3-1-16,-10 4 4 16,-6 1 0-16,-3-6 2 15,7 1 4-15,5-11 6 16,11-3 3-16,11-6-2 16,8 0-3-16,10 2-12 15,0-3 0-15,17 3 0 16,5-3 0-16,8 0 6 15,10 2-1-15,-3 3 3 16,3 1-1-16,-6 7-4 16,-2 2 1-16,-5 5-1 15,-11 2-3-15,-5 3 2 16,-10-3 7-16,-11 4 13 16,-1 3 9-16,-16 0 18 0,1-3 9 15,-6-6 9-15,0 1 3 16,-4-7 1-16,-4 4-14 15,-3-1-17-15,0 0-10 16,-1-6-17-16,7-4-4 16,-4-7-8-16,3 0-1 15,14 0-30-15,-1-2-32 16,29 2-278-16,1-8 224 0</inkml:trace>
  <inkml:trace contextRef="#ctx0" brushRef="#br0" timeOffset="196767.1935">11609 6279 839 0,'10'-24'529'0,"2"7"-498"16,0 5-18-16,-4 8-32 15,-3 3-34-15,-2 3-140 0,1 5-46 16,-4 3 145-16</inkml:trace>
  <inkml:trace contextRef="#ctx0" brushRef="#br0" timeOffset="197115.2287">8113 8434 1046 0,'-20'-29'798'0,"-4"7"-493"0,7 5-285 16,15 9-62-16,2 9-203 16,-4 9 154-16</inkml:trace>
  <inkml:trace contextRef="#ctx0" brushRef="#br0" timeOffset="197448.668">6495 10063 1418 0,'-10'-4'658'0,"0"-4"-624"0,13 5-12 15,11 1-11-15,-3-2-24 16,3 6-61-16,-2 3 50 15</inkml:trace>
  <inkml:trace contextRef="#ctx0" brushRef="#br0" timeOffset="204394.6863">4361 6806 1527 0,'-18'-14'681'15,"10"2"-601"-15,-6-8-26 16,-4-2-17-16,-3-5-29 16,-7-4-2-16,-6 1-3 15,3 4-2-15,0 3 0 16,-2 2-1-16,5 12 0 15,5 3 0-15,3 13 2 16,3 6 0-16,3 12 1 16,4 9 1-16,4 21-4 15,6 7 1-15,9 4 2 16,7-3-2-16,8-19 0 16,3-10-1-16,6-17-2 15,-1-11 0-15,-4-15 0 16,-2-6-2-16,-10-23 3 0,2-7-1 15,-1-23 4-15,-4-10 1 16,0-14 0-16,0-7 1 16,-6-7-3-16,-5 2 2 15,9 16-2-15,-2 15 0 16,-7 29 1-16,5 15-2 16,-4 18 0-16,-11 6 0 0,8 13 0 15,2 12 0-15,-7 19 3 16,12 16 1-16,-7 18-1 15,-4 4-2-15,14 0 2 16,-8-1-2-16,16-6 2 16,-4-3 2-16,-3 1-28 15,10 0-15-15,-7-9 207 16,0-6-146-16</inkml:trace>
  <inkml:trace contextRef="#ctx0" brushRef="#br0" timeOffset="204739.7032">4621 6786 1844 0,'0'-2'578'0,"11"-7"-536"0,5-2-24 16,7 3-15-16,2-6-1 16,6 6-8-16,6 3-11 15,2-8-11-15,5 4-1 16,-8-2 6-16,-8-3 10 15,-14 2 13-15,-5 3 0 16,-4-2 2-16,-8 2 0 0,-1-3 1 16,-10-2-1-16,-11-3 1 15,0 4-2-15,-14 4-2 16,0 6 0-16,0 11 2 16,3 1 0-16,14 12 3 15,3 0 0-15,8 9-1 16,5 2-1-16,11 3-1 15,7 4-1-15,15-6 0 16,7-3 0-16,18-8-13 16,11-14 24-16,14-28-11 15</inkml:trace>
  <inkml:trace contextRef="#ctx0" brushRef="#br0" timeOffset="205352.3309">5204 6487 1882 0,'-10'-1'561'16,"12"7"-548"-16,1 9-13 16,5 23-3-16,3 14-3 0,-1 41 4 15,-3 9 2-15,-4 15 0 16,-3 6 2-16,-3-17-7 15,3-3-22-15,4-21-46 16,0-20-164-16,-1-30 150 16</inkml:trace>
  <inkml:trace contextRef="#ctx0" brushRef="#br0" timeOffset="205634.8235">5100 6781 810 0,'-20'-57'838'15,"10"12"-221"-15,8 1-525 16,7-1-35-16,15 0-38 16,2 0-12-16,12 6-4 0,3 5 0 15,3 16-2-15,0 3-1 16,-1 15-1-16,-4 12 1 16,-10 16-3-16,-4 3 2 15,-11 11 0-15,-5 1 0 16,-6 3 1-16,-8-2 2 15,-5-1 3-15,-6-4 1 16,-5-5 0-16,3-2-1 0,-3-13 2 16,9-1-6-16,7-14-31 15,5-2-21-15,6-13 29 16</inkml:trace>
  <inkml:trace contextRef="#ctx0" brushRef="#br0" timeOffset="205858.1614">5548 6200 1720 0,'-3'-15'645'0,"3"10"-546"15,9 6-34-15,-5 8-36 16,4 12-11-16,5 26-15 16,-2 16 1-16,0 19-3 15,2 18 3-15,-6 3-2 16,2-4 1-16,2-5-2 0,0-19-12 15,5-23-23-15,-2-11-15 16,2-28-35-16,-2-8-100 16,-6-21 117-16</inkml:trace>
  <inkml:trace contextRef="#ctx0" brushRef="#br0" timeOffset="206038.2643">5394 6534 1256 0,'-21'-1'824'0,"15"0"-445"16,10-5-335-16,20-4-27 16,11-3-6-16,24-8 1 15,5 4-2-15,7 4-2 16,0 2-3-16,-14 11-8 16,-6 0-28-16,-11 7 24 15</inkml:trace>
  <inkml:trace contextRef="#ctx0" brushRef="#br0" timeOffset="206381.1863">5982 6019 1701 0,'-2'-4'686'0,"10"4"-497"0,4 7-133 15,7 15-55-15,0 10-1 16,-4 24-1-16,-2 12-1 15,3 18 0-15,-11 3 1 16,-3-3-1-16,-2-5 1 16,0-18-3-16,5-7 0 15,-2-26 2-15,7-8-4 0,0-17 0 16,6-7 0-16,6-17 4 16,1-11 1-16,3-17 4 15,-2-8 0-15,1 1 0 16,0 3-3-16,-4 21 1 15,1 10-2-15,4 24-3 16,1 14 0-16,-1 20 2 16,-2 20-7-16,-5 17-34 15,-4 10-26-15,-1 3 38 16</inkml:trace>
  <inkml:trace contextRef="#ctx0" brushRef="#br0" timeOffset="206903.8551">7079 6360 744 0,'-5'0'749'0,"0"-2"-103"15,9-2-580-15,7 1-1 16,13-5-5-16,-1 2-19 16,9-5-14-16,2 1-7 15,0 1-15-15,2 2 4 16,-8 2-32-16,-4-2-21 16,-5 4 27-16</inkml:trace>
  <inkml:trace contextRef="#ctx0" brushRef="#br0" timeOffset="207084.6071">7147 6479 1921 0,'-7'11'583'0,"14"-2"-529"16,1-8-36-16,15-2-14 15,7-3-1-15,10-12-7 16,7 1-21-16,-3-4-46 15,-2 0 232-15,-9 7-141 16</inkml:trace>
  <inkml:trace contextRef="#ctx0" brushRef="#br0" timeOffset="208171.9963">7783 6004 1892 0,'-6'1'598'0,"14"-2"-505"16,10-5-61-16,20 1-27 16,6-1 2-16,6 2-1 15,3 4-7-15,-4 8-21 16,-7 7-1-16,-8 4-7 15,-4 4 7-15,-13-2 15 0,-7-4 3 16,-18 3 1-16,-9-2 1 16,-13 3 3-16,-5 6 0 15,-10 3 0-15,-2 2 2 16,8-9 3-16,7-6-1 16,16-5 1-16,3-4 0 15,2-3 5-15,4 3 5 16,-4-8 8-16,3 0 1 0,4 6-4 15,-3-8-5-15,4 3-11 16,0-2-4-16,2-5-7 16,2 8 0-16,2-2-1 15,-2-4 2-15,3-4 4 16,1-5 4-16,2 5 0 16,1 0 1-16,-2-1 1 15,1 5-2-15,-3 0 2 16,-2 2-1-16,1-1 0 15,-2 2-1-15,2 2-1 16,-3-2 1-16,0 5-1 16,1-2-1-16,-1-2 0 15,0 2 1-15,0-4-1 16,0 0 0-16,-1-1 0 16,1 3 0-16,-1 0 0 0,1 0 1 15,0 0 2-15,0-4 1 16,1 5 1-16,-1-1 1 15,0 3 0-15,-1-3-1 16,-2 0-3-16,3 0-1 16,-1 0 0-16,1 1-1 15,-4 3 0-15,-3-1 1 16,-1 0-1-16,-1-1 0 0,1 3 1 16,1-3-1-16,1 3 10 15,0-4 4-15,-3-5 1 16,2 6 3-16,-1-2-12 15,6 5-2-15,-1-3-3 16,0 1 0-16,-3-6-1 16,3 2 5-16,-2 1 4 15,2 0 3-15,5 5 2 16,-4-7-5-16,5 0-4 16,4 0-2-16,8-2 5 15,9 5 4-15,6-3 0 16,4-1-2-16,5-2-3 15,1 1-3-15,13 8-2 16,3 0 1-16,5 7-2 16,-6 5 0-16,3 6 0 0,-5 1 0 15,-7-4 0-15,5 1 1 16,-17-6-10-16,-1 2-16 16,-13-7-65-16,-8-1 549 15,-18-8-371-15</inkml:trace>
  <inkml:trace contextRef="#ctx0" brushRef="#br0" timeOffset="208613.4598">6908 4683 1629 0,'-1'0'648'0,"6"-8"-577"15,5-1-10 1,11-6-14-16,16 4-2 0,15-6-14 15,4 0-9-15,15 6-15 16,-2 5 11-16,-6 12 13 16,-4 2-21-16</inkml:trace>
  <inkml:trace contextRef="#ctx0" brushRef="#br0" timeOffset="222034.5631">13492 7881 452 0,'0'-2'542'16,"0"0"-78"-16,-2-2-159 15,1-1-128-15,0 8-121 16,1-2-22-16,0 8-26 15,0 9-8-15,0 5 3 16,0 5-1-16,-1 10 0 16,-1 3 0-16,1 8-2 15,2 12 0-15,1-4 3 16,-1 2-1-16,-1-9-18 16,0-7-6-16,-5-13 11 15</inkml:trace>
  <inkml:trace contextRef="#ctx0" brushRef="#br0" timeOffset="223761.7018">13442 7896 1350 0,'-1'-6'666'16,"5"-3"-637"-16,9-8-14 16,5 3-1-16,2 1-3 15,2 1-6-15,-2 8 3 16,-2-2-1-16,3 4-2 15,1 5 3-15,3 5-3 16,2-4-1-16,-1-2 1 16,3 0 1-16,4-8-3 15,-1 2 3-15,5-1 1 16,-4-4 4-16,1 0-4 16,4-2 4-16,5-3-4 15,4 2-3-15,2-2-2 0,4 5 0 16,-2 0-2-16,9 2 1 15,5 6 1-15,-1-2 0 16,8 1-2-16,-8-4 0 16,4 1 0-16,5-3-2 15,-5-1 2-15,2 3-3 16,-8-5 3-16,-11 2 0 16,1 4-2-16,-4 2 4 0,2 3-1 15,2 1 3-15,1 2-2 16,-2-3-2-16,2 1 0 15,6 3 0-15,2-4 0 16,-1 4 0-16,-1 1 0 16,-12-1 0-16,-4 2 0 15,1-1 0-15,-3-1-2 16,2 0 2-16,-5-3 2 16,0 2-2-16,-1 1 0 15,-8-3 0-15,5 4 0 16,-8-1 0-16,-8-1 0 15,3 3 0-15,-13-2 0 16,6 1-2-16,-6-5 2 16,2 2 0-16,-2-2 2 15,-1-2-2-15,2 2 0 0,-9-2 0 16,0 2 2-16,0 0-2 16,-3-2-2-16,3 2 2 15,2 2-4-15,0 2 2 16,1 6 2-16,-2 2 0 15,0 1 2-15,2 5 0 16,-3 6 0-16,1 0 0 0,1 10-2 16,-2 0 1-16,5 2-1 15,-3-2 0-15,2-2 0 16,-2 1 0-16,-2-6 0 16,1 3 2-16,-1-1-2 15,-1-3 0-15,1 3 2 16,-2-4 0-16,2-9 2 15,-2-2-3-15,-3-7 1 16,2-2-2-16,-4-3 2 16,0 2 0-16,-5-1 1 15,-4 1-3-15,-5 2 0 16,3 1 0-16,-3 3 0 16,-2-1 0-16,9 6 0 15,-3-2 0-15,0-3 0 16,6 2 0-16,-14-3 0 0,-5-2 2 15,-1 5-2-15,-13-5 0 16,3 4 4-16,3 3-4 16,-4 6 0-16,0-2 0 15,0-2 2-15,-2-2 7 16,5-5 2-16,-1 0-2 16,-1-1 3-16,3-1-4 15,-4-2 14-15,-5-4-2 16,-1 5 5-16,-3-1 1 0,-11 0-11 15,3 7-3-15,2 3-7 16,-5 1-4-16,4-4 3 16,-4-3-3-16,-7-9 1 15,2 0-1-15,-3-3-4 16,-1-3 3-16,-5 1 0 16,1-1 0-16,-4 4 6 15,-2 1 1-15,8 6 13 16,-1 1 8-16,3 7 4 15,11 6-2-15,10-2-8 16,5-3-11-16,4-5-5 16,-10-5-5-16,-4-4 0 15,-2-1 0-15,-9-2-1 16,14 3 0-16,-7 1 0 16,-1-2 4-16,3-1 3 0,-3-4-1 15,10-4 1-15,4 2-6 16,15 2 0-16,10 0-1 15,5 4 0-15,1 0 0 16,6 2 0-16,-10 0 1 16,4 0-1-16,7 2 0 15,1-2 0-15,6 1-1 16,6 0-1-16,-5-1-2 0,0 0-5 16,1 0 1-16,-1-5 0 15,12 0 4-15,3-4 2 16,-1-2-2-16,6 1 1 15,-2-1 1-15,5 0-1 16,-2-1 2-16,3-1 1 16,-1 0-1-16,-4 1 1 15,5 1 0-15,0 5 0 16,-1-1 1-16,10 1-1 16,4 6 0-16,3 0 0 15,5 2-1-15,6 8-1 16,2-4 2-16,10 12 0 15,-3 1 0-15,-1-5 2 16,-2 0-1-16,-1-7 0 16,7 1-5-16,8 1-34 0,11 11-18 15,21 16 496-15,15 13-362 16</inkml:trace>
  <inkml:trace contextRef="#ctx0" brushRef="#br0" timeOffset="241663.3456">2304 15773 935 0,'-11'-10'666'0,"5"3"-442"15,-2 2-135-15,-1 2-23 16,5 1-14-16,-2-2-4 16,1-2 2-16,-3-3 14 0,3 5 3 15,2 4 6-15,-7-1-18 16,11 4-17-16,1 1-12 15,0 1-19-15,6 3 1 16,1-3 1-16,-1-1 0 16,9 0 3-16,7 0-5 15,2 0-1-15,4-1-1 16,0-1-4-16,0 2 2 16,0-2-3-16,0-2 1 15,3 3-1-15,-3-4 0 0,2-1 2 16,5 5-2-16,-6-3 0 15,-2 1 0-15,-12 2 0 16,-7-3 2-16,5 4-2 16,-1 2 0-16,-5-1-2 15,-3-2-8-15,-12-2-30 16,-4 3-18-16,-6 5-52 16,3 3-413-16,-13-1 299 15</inkml:trace>
  <inkml:trace contextRef="#ctx0" brushRef="#br0" timeOffset="242097.3541">2564 15759 1636 0,'-16'-12'652'16,"11"5"-569"-16,2 2-40 16,3 1-28-16,5 4-7 15,2 3-5-15,2 1-3 16,1 5 0-16,0-1 0 15,1 2 0-15,1 1 1 16,2-4 0-16,2 3 2 16,1-1-2-16,1-1-1 0,2 6 1 15,-6 0-1-15,-1 2 0 16,2 4 2-16,-7-7-1 16,-2-2 0-16,1 4 1 15,-9-6-1-15,8 4-5 16,-4-5 12-16,0-3 5 15,-2 2 5-15,0-3 15 16,0 3-5-16,-3 0 1 16,3-3 0-16,-13-4-1 15,-3-3-4-15,-2-5-1 16,-4 3-2-16,10 3-9 16,-4 2-2-16,2 5-9 15,-4-3-1-15,1 5-2 16,5-1 1-16,4 1-8 15,9 2-9-15,3-1-36 16,8 6-27-16,-8 16 48 0</inkml:trace>
  <inkml:trace contextRef="#ctx0" brushRef="#br0" timeOffset="256949.3554">11859 4919 1673 0,'-7'-1'628'16,"2"0"-571"-16,5-1-51 15,0 2-4-15,-3 2-10 16,2 1-1-16,0 7 0 16,-2 0 2-16,4 10 5 15,3 3 1-15,-1 11 0 16,2 5-1-16,-2 10 2 15,-1 3 3-15,-3 3 0 16,-3-3-2-16,0-1 4 16,0-5-4-16,4-11 5 15,3 0-3-15,5-11 0 16,-1-5 2-16,9-3-1 16,-1-8-1-16,12-5-2 15,7-3 1-15,8-4-2 16,6-4-2-16,-3-3-17 0,-2 2 12 15</inkml:trace>
  <inkml:trace contextRef="#ctx0" brushRef="#br0" timeOffset="257356.6263">12044 5333 1772 0,'-3'2'604'0,"0"-2"-529"16,6 0-52-16,1 2-6 16,-4-3-1-16,17 2-14 15,-5-2 1-15,6-2-2 16,3 2-1-16,-5-2-5 16,-2 0-7-16,1-5-2 15,0-1-1-15,-5-11 7 16,-3-5 4-16,1 2 7 15,-4-5-1-15,-4 3 5 16,-2 3 0-16,-11 1 4 16,-7 4 2-16,-8 12-7 15,-5 5-1-15,5 12-2 16,6 6-2-16,14 6 4 0,0 0 0 16,8 5-1-16,4 3-2 15,9 0-2-15,9 0-2 16,5-6-2-16,1-5-1 15,8-11 1-15,4-3-2 16,4-10-25-16,1-5-19 16,2-1 30-16</inkml:trace>
  <inkml:trace contextRef="#ctx0" brushRef="#br0" timeOffset="257982.8298">12386 5192 1744 0,'-4'-5'596'0,"4"5"-578"16,3-1-7-16,2 3-5 15,1 4-3-15,1-1-5 16,1 3-1-16,-1 5-12 15,-2 5 0-15,-5 8-2 16,-1 8 1-16,1 11 13 16,-4 0 6-16,5 0 9 15,2-4 4-15,-1-14-2 16,1-8 0-16,3-11-1 16,4-5 1-16,-3-12 15 0,14-6 2 15,-5-16-3-15,-7-10-6 16,9-3-14-16,-19-7-5 15,6 9-16-15,1 3-14 16,-4 9-43-16,14 9-33 16,-2 8 52-16</inkml:trace>
  <inkml:trace contextRef="#ctx0" brushRef="#br0" timeOffset="258606.9946">12741 5333 1695 0,'7'3'627'0,"4"-3"-554"0,14-3-72 16,-3-2 5-16,4-8-24 15,-3-5-13-15,-2-6-9 16,0 3-17-16,-10-3 28 16,-3 0 12-16,-7 0 15 15,-5-4 2-15,-6 0 4 16,-5 2 3-16,-3 3 12 15,-2 4 1-15,2 8 16 16,4 7-1-16,1 6-8 16,1 6-5-16,1 14-15 15,0 7-4-15,4 12-2 16,3 7 3-16,7 6-1 16,7-2-1-16,8-6 1 15,5-10-4-15,5-14-1 16,5-10 1-16,4-12 0 15,6-4 2-15,-9-8-14 0,5-2-13 16,-12-4 637-16,-2 3-488 16</inkml:trace>
  <inkml:trace contextRef="#ctx0" brushRef="#br0" timeOffset="258817.4746">13093 4748 1632 0,'-6'3'725'16,"-1"3"-443"-16,-3 11-263 15,10 9-7-15,-5 20-10 16,3 15-4-16,18 32-14 16,-7 9-5-16,7 5-14 15,-5-5-18-15,-1-22-27 16,7-11 273-16,5-21-160 15</inkml:trace>
  <inkml:trace contextRef="#ctx0" brushRef="#br0" timeOffset="259905.004">12823 6154 794 0,'-9'1'674'0,"0"-1"-288"15,-3-5-269-15,0-2-25 16,-1 1-43-16,-1-3-18 16,-2 4-16-16,4 3-3 15,-4 4 1-15,6 3 2 16,6 13-1-16,1 3-3 16,9 9-6-16,2 9-3 0,2 0 0 15,0-2-2 1,4-13 0-16,2-9 0 0,3-15 13 15,3-2 5-15,0-10 11 16,-1-8 0-16,-4-9-8 16,-3-12-5-16,0-2-4 15,-5-1-6-15,-4-4-4 16,-1 2-2-16,-4-6 0 16,-3 2 0-16,2 10 0 15,-2 9 0-15,3 19 0 16,0 5 0-16,0 11 0 15,0 4 1-15,3 22 3 16,1 12 1-16,4 19 3 16,-2 3-2-16,3 3-1 15,3-4-3-15,-5-18-5 0,8 4-19 16,-2-18-41-16,-1-7 38 16</inkml:trace>
  <inkml:trace contextRef="#ctx0" brushRef="#br0" timeOffset="260320.2046">13168 6248 798 0,'2'-3'785'15,"5"1"-230"-15,6-1-437 16,0 1-35-16,7-5-47 16,-2 2-16-16,-4-3-18 15,3-3-2-15,-5 0-1 16,-3-1-6-16,-4 0 2 16,-2-1 1-16,-7 0 2 15,-4-3 2-15,-6-2 0 16,-7 1 1-16,-3 4 3 15,-2 1-3-15,2 10 7 0,5 3 2 16,5 11 3 0,10 7-3-16,4 6-2 0,13 5-3 15,11 4-5-15,-6-2 2 16,12-1-2-16,-4-9 0 16,5-11 0-16,7-1 0 15,-4-10-11-15,1-7-12 16,-1-3-31-16,-6-7 31 15</inkml:trace>
  <inkml:trace contextRef="#ctx0" brushRef="#br0" timeOffset="260549.2994">13598 5988 1871 0,'-4'6'570'0,"4"9"-542"15,-8 4-17-15,7 17-10 16,7 11-4-16,-6 8-8 16,5 7-1-16,-3 5 0 15,-2-2 1-15,2-3-7 16,0-7-4-16,4-14-18 16,-3-8-13-16,6-9-52 0,-5-9-6 15,-7-7 68-15</inkml:trace>
  <inkml:trace contextRef="#ctx0" brushRef="#br0" timeOffset="260847.2732">13538 6177 1126 0,'-7'-11'803'16,"4"3"-534"-16,5 1-133 0,6-3-81 15,6 1-15-15,2-7-23 16,-3-1-7-16,13 3-8 15,-4-3-2-15,12 6-2 16,-12-2-1-16,6 11 1 16,2 4-2-16,-11 9 2 15,9 7-1-15,-14 1 1 16,-6 1 2-16,-4-2-2 16,-7-2 1-16,-6-4-2 15,-5 0 2-15,-1-6-5 16,-4-2-6-16,0-1-5 15,-1-3-10-15,6-3-23 16,9 0-32-16,8-2 50 16</inkml:trace>
  <inkml:trace contextRef="#ctx0" brushRef="#br0" timeOffset="261085.7686">13875 5702 1851 0,'4'6'560'0,"3"6"-549"16,3 6-10-16,0 18-4 16,0 11-3-16,-3 10-3 15,-1 6 2-15,-2 0-9 16,0-7-11-16,2-10-40 15,0-10-49-15,-1-16 73 16</inkml:trace>
  <inkml:trace contextRef="#ctx0" brushRef="#br0" timeOffset="261281.6005">13842 6055 1564 0,'-5'-8'677'0,"3"3"-572"0,5 1-37 15,6-4-33-15,4-1-16 16,8-4-14-16,-4-2-4 16,7 6-1-16,-1-1-5 15,2 2-23-15,2-1-11 16,0 2-27-16,-3 1-25 16,0-2 58-16</inkml:trace>
  <inkml:trace contextRef="#ctx0" brushRef="#br0" timeOffset="261678.5438">14119 5595 1775 0,'-4'-3'610'0,"5"10"-544"16,3 6-28-16,-1 22-26 16,1 11-6-16,6 23-18 15,1 4-5-15,-5 0 1 16,3-2 0-16,-10-19 11 0,6-4 4 16,-1-18-5-16,-2-10-1 15,5-12-5-15,-8-8-2 16,0-8 0-16,6-4 3 15,5-10 6-15,10 0 0 16,-3-11 1-16,5 3-6 16,-2 8-2-16,2 1 1 0,5 13 3 15,-3 6 4 1,3 6 4-16,-3 1 0 0,2 8-10 16,2 0-25-16,-5 4 30 15,1 5-10-15</inkml:trace>
  <inkml:trace contextRef="#ctx0" brushRef="#br0" timeOffset="262160.3928">14946 5695 1844 0,'-12'-6'571'15,"-3"-2"-544"-15,2 0-9 16,-2-2-14-16,2 4-15 0,4 6-20 16,-5 0-8-16,4 12 3 15,4 6 10-15,2 11 15 16,0 6 6-16,7 5 5 16,4 1 3-16,12-4-3 15,6-8 2-15,-1-12 0 16,0-8 1-16,-3-12 3 15,0-2 6-15,-3-12 3 16,-2-4 4-16,-7-9-1 16,-1-4-1-16,-8-6-4 15,-4 0-5-15,-8 4-12 16,-2 6-10-16,-3 9-17 16,-3 5-17-16,2 25 32 15</inkml:trace>
  <inkml:trace contextRef="#ctx0" brushRef="#br0" timeOffset="263799.9222">13905 4680 1858 0,'1'3'606'0,"-1"-1"-436"0,5 7-170 16,0 3 0-16,5 18 5 16,3 11-3-16,1 16-4 15,0 11 2-15,-3 0 0 16,-3 3 2-16,0-2-29 16,-2-5-25-16,-2-10 591 15,0-1-436-15</inkml:trace>
  <inkml:trace contextRef="#ctx0" brushRef="#br0" timeOffset="264577.022">9162 7446 1508 0,'-8'-9'653'0,"7"6"-600"16,1 1-22-16,-3 2-20 15,3 4-11-15,-1 11-6 16,-1 8-1-16,-2 13 3 15,2 9 4-15,1 4 4 16,-2 0 1-16,6-6-1 0,0-5 2 16,12-16-1-16,1-4 4 15,6-10 2-15,5-3 5 16,7-5 5-16,4-1-7 16,1-4-1-16,-7-7-5 15,-5 3-6-15,2-3 6 16,-6 1-34-16,2 5 593 15,-1-3-451-15</inkml:trace>
  <inkml:trace contextRef="#ctx0" brushRef="#br0" timeOffset="264972.6159">9488 7564 1514 0,'-1'5'651'0,"4"-5"-593"16,5 1-36-16,6-3-11 15,2 2 0-15,1-6-6 16,0 0 0-16,-3 2 1 16,0-1-2-16,-1-3-3 15,-2 0 1-15,-3-5-4 0,-3-1 2 16,-5-1 4-16,-3 0-2 15,-7 1 3-15,-3 1-3 16,-7 10 0-16,-3 0 0 16,0 9 8-16,1 7 2 15,4 3 7-15,4 6 0 16,4 5-6-16,4 1-6 16,6 1-3-16,4 10-4 15,4 2 2-15,3-3-4 0,10 1-2 16,2-13 1-16,11-12-14 15,1-3-9-15,3-14 205 16,2-7-143-16</inkml:trace>
  <inkml:trace contextRef="#ctx0" brushRef="#br0" timeOffset="265316.5206">9822 7438 1692 0,'-11'0'629'16,"3"-1"-575"-16,8 5-37 15,-2 10-16-15,2 6 1 16,10 15-5-16,-12-1 0 15,5 1 1-15,11 5-1 16,-5-12 2-16,12-3 0 16,-2-12-3-16,1-9 4 0,3-10 0 15,1-10 2-15,-1-13 6 16,0-6 0-16,-4-11-2 16,-2-1 1-16,-1 1-14 15,-6 1-17-15,-2 13 532 16,-4 14-405-16</inkml:trace>
  <inkml:trace contextRef="#ctx0" brushRef="#br0" timeOffset="265678.7644">10033 7641 1511 0,'5'15'670'0,"3"-7"-568"16,8 1-65-16,-2-9-24 15,1-3-7-15,3-7-3 0,-1-4-1 16,1-7-2-16,2 0 3 16,-4-4-3-16,-1 1 2 15,-6-5 1-15,-1 0 0 16,-8 2-1-16,-2-3 2 16,-6 9 0-16,-5 0 0 15,1 10 0-15,-1 7-2 16,0 8-1-16,2 2-1 0,4 11 2 15,3 3-1-15,2 9 4 16,8 10-1-16,5 2-1 16,5 1-1-16,8-8-2 15,6-2 0-15,9-11 0 16,8-4-2-16,0-13-2 16,-5-8-9-16,1-15-19 15,-12-10-27-15,0-6 34 16</inkml:trace>
  <inkml:trace contextRef="#ctx0" brushRef="#br0" timeOffset="265904.4714">10577 7108 1604 0,'-2'-2'683'15,"-1"1"-565"-15,3 1-80 0,-3 5-18 16,3 12-18-16,5 13-2 15,2 21 0-15,2 9 0 16,-1 7 4-16,2 2-1 16,-1-6 2-16,2-8-2 15,2-7-24-15,-3-11-20 16,1-7-62-16,2-4-261 0,0-13 244 16</inkml:trace>
  <inkml:trace contextRef="#ctx0" brushRef="#br0" timeOffset="266231.9105">10816 7298 1660 0,'-4'-3'648'0,"3"1"-578"15,1 2-35-15,10-1-26 16,-1 1-4-16,10 0-4 15,1 3 0-15,-1 6-1 16,-4 0 0-16,-3 7 2 0,-5 3-2 16,-2 9-3-1,-5 3 2-15,-7 6-4 0,-10-2 1 16,-2 0 2-16,6-2 2 16,-8-10 4-16,13-2 0 15,4-6 1-15,7-1 4 16,10-1 11-16,8-3-1 15,7-6 2-15,9-4-3 16,15-8-13-16,-5-6-19 0,3 1 11 16</inkml:trace>
  <inkml:trace contextRef="#ctx0" brushRef="#br0" timeOffset="267185.1063">9113 8499 1651 0,'-6'-2'634'16,"1"-8"-583"-16,1 1-32 16,-5-9-18-16,1 2-9 15,-5-1-9-15,-2 7-2 0,0 6-3 16,-2-3 8-16,1 13 6 16,3 0 1-16,4 10 5 15,4 3 2-15,6 9 2 16,1-1 4-16,8 3-3 15,3 2-1-15,2-9-2 16,4-3-4-16,3-11 3 16,-3-6-1-16,2-12 2 15,0-6 2-15,-5-10-2 16,1-7 5-16,-7-13-5 16,0-2 4-16,-3-8-4 15,-5 0 0-15,-2 3 0 16,-3 0 1-16,-3 9 3 15,2 8-2-15,-3 16 2 0,3 6-3 16,2 16-1 0,2 10 6-16,0 14 7 0,10 14 0 15,6 19 1-15,-1 5-4 16,10 2-5-16,-13-6-2 16,6-10-3-16,-2-6 0 15,-4-14-22-15,9-4-36 16,-11-12 36-16</inkml:trace>
  <inkml:trace contextRef="#ctx0" brushRef="#br0" timeOffset="267545.9805">9373 8555 1744 0,'11'-4'608'16,"3"-5"-545"-16,2-6-58 15,5 2-2-15,-2-3 1 16,2-1-2-16,-2 12 0 16,-8-10-2-16,-1 9-7 15,-4-5-3-15,-3-8-7 16,-1 8 3-16,-6-10 5 16,-2 3 5-16,-6 4 5 15,-4-3 1-15,1 8-2 0,-4-1 0 16,1 10-2-16,1 6 2 15,4 9 0-15,7 11 4 16,3 5 0-16,8 4 1 16,11 3 0-16,1-6 2 15,8-4-2-15,-1-5-1 16,4-15-4-16,-2-7-8 16,3-4-38-16,-3-11-40 0,-4-5 44 15</inkml:trace>
  <inkml:trace contextRef="#ctx0" brushRef="#br0" timeOffset="267766.4279">9675 8348 990 0,'0'-9'813'16,"-1"5"-477"-16,1 2-208 15,0 4-39-15,0 5-44 16,0 5-19-16,-1 18-22 16,1 7-4-16,1 16-2 15,2 6 2-15,0 1 0 16,1-4 3-16,0-7-2 15,-1-7-7-15,5-14-24 16,-8-5-15-16,2-16-39 16,2-4-23-16,-4-12-2 0,6-7-5 15,-1-18-437-15,-1-5 374 16</inkml:trace>
  <inkml:trace contextRef="#ctx0" brushRef="#br0" timeOffset="267991.5285">9692 8305 880 0,'0'-42'743'0,"7"14"-415"15,-1 17-170-15,5 3-28 16,8 9-57-16,1 0-34 0,-2 2-23 16,4 5-4-16,-6-3-8 15,2 3-3-15,15 6 2 16,-8-1-3-16,-4 2 1 16,-8 0-1-16,-12 2 5 15,-5-2 4-15,-11-2 9 16,-2 0-1-16,-4-3-3 15,2 3-5-15,2-4-16 16,2 1-9-16,-4-10-41 16,12 1-16-16,9-2 36 15</inkml:trace>
  <inkml:trace contextRef="#ctx0" brushRef="#br0" timeOffset="268200.1161">9967 8072 1486 0,'6'-10'679'16,"-2"4"-572"-16,9 6-58 16,-2 11-31-16,0 11-10 15,2 18-8-15,-1 7 0 16,5 8 2-16,0-2 2 16,-1-6 1-16,0-7-1 15,-3-11-13-15,-4-8-11 0,-3-13-50 16,-1-7-15-16,-8-6 50 15</inkml:trace>
  <inkml:trace contextRef="#ctx0" brushRef="#br0" timeOffset="268377.78">10005 8282 1356 0,'-6'-5'745'16,"4"0"-552"-16,2 2-120 15,1 1-24-15,8-1-34 16,6 0-13-16,7 2-2 15,3 1 0-15,2-2-9 16,3 2-8-16,3-3-25 16,-5-2-20-16,1-3-309 15,-3-1 242-15</inkml:trace>
  <inkml:trace contextRef="#ctx0" brushRef="#br0" timeOffset="268703.2257">10288 8062 1365 0,'7'-14'724'15,"-2"7"-557"-15,-5 4-77 16,0 3-53-16,0 7-11 16,6 11-21-16,1 7-4 15,-5 18-1-15,2 5-1 16,-6 2 2-16,-1-3 3 0,7-13 1 16,-7-11 2-16,3-11-5 15,12-3 2-15,-5-9-3 16,6-8-1-16,1-7 2 15,-2-5-1-15,4-7 0 16,3 1 2-16,-2-5-2 16,-2-1-1-16,3 10 1 15,3 6 1-15,2 13 0 16,1 14 0-16,-1 15-1 16,1 7-1-16,-3 10 0 15,0-4 5-15,-4-3-23 16,-3-6-21-16,-1-14-340 15,0 1 257-15</inkml:trace>
  <inkml:trace contextRef="#ctx0" brushRef="#br0" timeOffset="269383.6219">10979 8022 1854 0,'-5'-1'568'15,"6"2"-540"-15,7 1-16 0,1-4-3 16,-1 0-3-16,-1-6-5 15,-7-3 2-15,1 4-1 16,4 0-2-16,-1 2 0 16,-3 1 2-16,-1 4 0 15,4 3 0-15,-4-3-2 16,0 2-2-16,9 6-2 16,-6 0 2-16,6 13 1 15,3 5-1-15,-5 4 1 16,0 6 1-16,-3 5 0 15,-1 1 1-15,1-2 1 16,0-2 0-16,-2-9-12 16,1-7-12-16,-3-6-30 15,-4-4-29-15,-2-7 45 16</inkml:trace>
  <inkml:trace contextRef="#ctx0" brushRef="#br0" timeOffset="269524.4296">11020 8382 1144 0,'0'4'807'16,"-5"-2"-524"-16,1-2-129 15,8 4-64-15,7-1-11 16,14-1-33-16,0-2-10 16,0-2-26-16,0-5-11 0,-1-1-26 15,1 3-28-15,-3 4 453 16,-1 9-325-16</inkml:trace>
  <inkml:trace contextRef="#ctx0" brushRef="#br0" timeOffset="270798.3143">3199 9141 1489 0,'-6'-7'710'15,"1"1"-536"-15,8 6-150 0,-9 0-6 16,0 6-49-16,1 10-18 16,-10 14-27-16,6 7-7 15,0 8 41-15,-1 4 24 16,7 4 18-16,4 2 2 16,10-8-1-16,-1-9 5 15,6-17-4-15</inkml:trace>
  <inkml:trace contextRef="#ctx0" brushRef="#br0" timeOffset="271167.0014">3297 9283 1499 0,'9'-5'648'16,"13"0"-590"-16,4-2-49 15,-1-1-4-15,10 8 1 16,-9-1-3-16,-2 2 1 16,-1-1-2-16,-4-2 0 15,-1-2-2-15,-8-9-17 16,-2 0-3-16,-7 0 2 16,-3-3 2-16,-9 4 16 0,-3 3 0 15,-7 2 0-15,-1 5 4 16,1-1-3-16,1 5 1 15,1 1 2-15,3 5-4 16,2 7 3-16,2 6-1 16,9 10 2-16,2 6-1 15,9 7-1-15,8 0 0 16,3 0-2-16,3-5 0 0,5-7-25 16,-5-7 81-16,-1-14-47 15</inkml:trace>
  <inkml:trace contextRef="#ctx0" brushRef="#br0" timeOffset="271485.9167">3613 9202 1433 0,'-7'-2'679'15,"2"0"-566"-15,5 4-106 16,0 7-5-16,5 5-4 16,3 8-2-16,4 8 4 0,1 0 0 15,3 4 2-15,1-6 2 16,-2-10-2-16,6-2 0 16,0-14-1-16,3-3-1 15,-2-7 0-15,-3-5 6 16,-7-4-3-16,-4-5 1 15,1-4 0-15,0-8 1 16,10-3-38 0,-3-5 61-16,5 5-26 0</inkml:trace>
  <inkml:trace contextRef="#ctx0" brushRef="#br0" timeOffset="271837.8806">3929 9382 1660 0,'-1'3'623'16,"1"-4"-576"-16,1-4-43 15,12-2-2-15,3-2 2 16,-2 0-2-16,-2-3-2 16,-4-4 1-16,-2-2 0 15,-1-4 1-15,3-6-2 16,-3 1-6-16,-5-2-1 0,-2 6-5 15,-9 7 1-15,0 7-2 16,-5 8 4-16,3 2 0 16,1 11 6-16,3 1 1 15,4 9 2-15,-2 1 7 16,5 10 0-16,3 0 2 16,8-1-1-16,4-2-3 15,8-6-3-15,3-7 1 0,4-7-3 16,4-4 3-16,-5-10-29 15,1-4-32-15,-2-10 38 16</inkml:trace>
  <inkml:trace contextRef="#ctx0" brushRef="#br0" timeOffset="272092.7123">4228 8725 1617 0,'0'5'637'0,"0"12"-570"0,3 11-55 16,1 28-11-16,2 15 1 15,1 19 2-15,4 13-4 16,-3-10 4-16,0-6 1 15,5-14-27-15,-6-11-42 16,11-10 40-16</inkml:trace>
  <inkml:trace contextRef="#ctx0" brushRef="#br0" timeOffset="272689.1608">4892 8945 1412 0,'-11'-7'700'15,"9"5"-556"-15,4 0-103 16,6 2-31-16,4 4-4 16,-2 4-4-16,2-1-1 15,0 4 0-15,-5-3 2 16,0 3-2-16,9 2 0 15,-7-3-1-15,-1 2-1 0,-7 4 0 16,-5-2 1-16,-6 7 0 16,-6-4 2-16,-5 1 3 15,-1 2 2-15,-3-5-3 16,8 2-2-16,7-4 1 16,5-1-2-16,2 3 2 15,-1-2-3-15,15 4 1 16,4 1 2-16,6 0-1 15,8 3 2-15,-13-8 0 16,-3 0 2-16,0-1 6 16,-4-3 5-16,7 2 5 15,-5-4 2-15,-9-1 5 16,-2 0 1-16,-15-2-4 16,-11 1-6-16,-8 11-20 15,-9 0-26-15,-14 6-31 0,0 1-9 16,4 18 37-16</inkml:trace>
  <inkml:trace contextRef="#ctx0" brushRef="#br0" timeOffset="273763.5276">1854 10245 1278 0,'-14'-12'738'0,"-3"-4"-531"0,0-1-185 15,-7 4-9-15,-6 2-13 16,-4 3-8-16,-4 10-3 16,10 0-1-16,-1 9-1 15,13 4 6-15,10 0 5 16,-5 5 0-16,11-2 2 16,-4 3 2-16,2 1 1 15,11-3-3-15,12-2 4 16,2-3-2-16,11-9 0 15,-1-5 0-15,-3-5 1 16,3-8-1-16,-9-12 2 16,-3-4-3-16,-5-10 1 15,-2-8 2-15,-3-4-4 16,-1-5 0-16,-5-4 2 0,-3 6-2 16,-8 6-2-16,0 8 2 15,-3 11 0-15,1 8 0 16,4 16-4-16,0 5-3 15,4 19 5-15,1 10-1 16,2 19 3-16,6 11 3 16,2 13-1-16,-2 1 2 15,3-5 7-15,-2-6-17 0,-1-13 6 16</inkml:trace>
  <inkml:trace contextRef="#ctx0" brushRef="#br0" timeOffset="274104.5026">2007 10372 1552 0,'12'-6'638'16,"5"2"-589"-16,0-5-40 16,4 0-1-16,-1 0-3 15,0-3-5-15,-6-3 0 16,6-2 0-16,-20-10-2 15,13 4-3-15,-6-6-2 16,-15-1-1-16,10 4 7 0,-17 1 1 16,2 13 1-16,-4 6 5 15,-8 6-3-15,8 8 1 16,-1 3 3-16,6 3-1 16,9 6 1-16,1 4-2 15,5 3-3-15,5 5 2 16,4-1-4-16,1-2 2 15,3-2-2-15,-2-5 3 0,3-10-35 16,7-7-10-16,1-14 27 16</inkml:trace>
  <inkml:trace contextRef="#ctx0" brushRef="#br0" timeOffset="274300.7096">2330 10151 1051 0,'6'-24'771'0,"-2"11"-588"16,-1 4-59-16,-3 10-59 15,1 11-16-15,0 14-25 16,-1 9-3-16,2 18-4 16,-1 4-10-16,2 10-3 15,-1 0-3-15,1-10-1 16,1-1 0-16,0-18-20 16,1-3-19-16,-1-19 9 15,1-12-603-15,-4-17 425 16</inkml:trace>
  <inkml:trace contextRef="#ctx0" brushRef="#br0" timeOffset="274539.253">2360 10227 953 0,'-9'-62'726'15,"5"12"-478"-15,0 14-90 16,8 19-71-16,3 6-27 16,7 11-36-16,1 2-15 15,5-1-6-15,2 2 1 0,-1 2-4 16,0 3 2-16,-8 6-2 15,-4 6 2-15,-5 1-2 16,-5-2 1-16,-6 1 5 16,-2-5 3-16,-1 0-2 15,-4-3 4-15,3-6-3 16,0 3-11-16,3-9-47 16,3 0 120-16,6-9-69 15</inkml:trace>
  <inkml:trace contextRef="#ctx0" brushRef="#br0" timeOffset="274743.2665">2621 9785 1031 0,'4'-20'823'16,"2"10"-563"-16,-3 10-151 0,0 9-36 16,-2 20-54-16,-2 6-14 15,1 23-4-15,0 3 2 16,4 4 0-16,10 6 0 15,-5-12-4-15,3-7-7 16,-3-13-21-16,-2-13-20 16,-5-10 14-16,-2-4 14 0</inkml:trace>
  <inkml:trace contextRef="#ctx0" brushRef="#br0" timeOffset="274928.3245">2485 10081 1126 0,'-12'-5'823'16,"7"1"-509"-16,9 0-243 16,4 1-35-16,8 1-32 15,3-4-4-15,5 3 1 16,6 3-1-16,2 7-4 16,-2-2-12-16,6 0-40 15,-11-5-193-15,6-4 170 16</inkml:trace>
  <inkml:trace contextRef="#ctx0" brushRef="#br0" timeOffset="275224.5274">2854 9713 1222 0,'2'-5'745'16,"3"7"-576"-16,6 9-71 15,-3 10-55-15,2 6-12 16,-6 11-24-16,1 5-5 0,-2 0 1 15,-2 4-1-15,3-2 3 16,-4-7-1-16,0-11 0 16,0-9 1-16,0-12-3 15,0-4 3-15,3-2-3 16,-1-5 2-16,5-1 1 16,2-5-1-16,2 3-1 15,2-1-3-15,4 8 0 16,3 7 0-16,5 9 0 15,1 15 0-15,-2 9-10 16,-3 4 638-16,-11 13-492 16</inkml:trace>
  <inkml:trace contextRef="#ctx0" brushRef="#br0" timeOffset="276705.0632">3428 9799 1608 0,'-5'-6'626'0,"5"3"-597"16,5 2-15-16,3-3-8 15,3 0-2-15,8 1-3 16,2 1 1-16,8 4 0 16,-3 4 0-16,4 7-2 0,-2 2 0 15,-5 4 0-15,-1-1 0 16,-7 0 0-16,-3-3-2 16,-10 0 4-16,-4 4 1 15,-10 3 3-15,-8 1 1 16,-10 3-4-16,1 4-1 15,-7-1-1-15,0-1-1 16,5-6 2-16,1-6 1 16,13-9 2-16,1-3 3 0,15 0 1 15,2 0-1-15,9-4 6 16,8-1 3-16,12-2 8 16,6-5 2-16,17 4-5 15,3 1-10-15,11-4-8 16,6 7 0-16,-4 8 72 15,-1 4-54-15</inkml:trace>
  <inkml:trace contextRef="#ctx0" brushRef="#br0" timeOffset="298619.4991">24761 7771 1116 0,'12'-24'728'0,"0"3"-656"16,3 6-19-16,1 1-12 0,4 4-28 16,-1-1-6-16,5 3-1 15,4 3-1-15,5 2 1 16,2 1-1-16,10 2 1 16,12 1-3-16,14 2-1 15,9 3 0-15,3 5-2 16,-4-2 4-16,-1 4-4 15,8 5 1-15,0 2 3 16,7 3-4-16,4 0 4 16,-2-8-2-16,22 9-2 15,4-3 0-15,8 0 1 16,3 7-1-16,-2-3 0 16,-13 0 0-16,0 4 2 15,-8-6-2-15,-2 5 2 16,3 0-2-16,14 2 0 15,8 0 0-15,-4 6 0 0,8 0 4 16,-13 7-3-16,-3 1-1 16,-7 1 0-16,-8 4 2 15,-8 2 9-15,6 0 9 16,15-6 18-16,0-2 9 16,14-6 8-16,-3-4-1 15,0-1-10-15,-7-2-7 16,-7-1-13-16,-6 0-6 0,1 0-12 15,14 3-3 1,3 2-2-16,6 3-2 0,-2-2 14 16,-2 0 2-16,-4-2 0 15,-4 1 2-15,-3 0-14 16,4 1-1-16,4-2-2 16,-6-3 3-16,2-3-2 15,-4 0 1-15,-10-7-2 16,-1 3 1-16,-14-6-1 15,-11-4 0-15,3-2 0 16,4 0 0-16,6-2 1 16,6-4-1-16,2-3 0 15,-5-2 3-15,2-4-3 16,-5-2 0-16,-13 0 0 16,-5-2 0-16,-16-1 0 0,-7 0 1 15,-6 1-1-15,-5-1 1 16,-7-2-1-16,-4 0 0 15,0 0 0-15,-11-1 0 16,-2 3 2-16,2 1-2 16,-14-7 1-16,11 2-1 15,-4-8 2-15,-1-3 1 16,13-6 0-16,-5-6-2 16,3-6 0-16,3-4-1 0,3-4 0 15,3 1 0-15,5-11 0 16,-5-6-1-16,-5-13 1 15,-4-5 0-15,-7-7-3 16,0-9-1-16,-1-21 1 16,0-11-3-16,3-15-3 15,-1-11-1-15,3-6-3 16,4-9-1-16,-2-14-5 16,-2 3 1-16,-17 0 3 15,-12 1 4-15,-17 8 1 16,-5 9 1-16,-9 14-7 15,-3 14 2-15,-15 22 1 16,-10 3 3-16,-18 10 6 16,-10 2 4-16,-7 2 0 0,-6 1 0 15,-3 11-2-15,-7-5 1 16,-11 3 1-16,1 3-1 16,-12 4 1-16,-1 7 0 15,1 15 0-15,-6 5 0 16,-1 10 0-16,-10 1 0 15,-18 10 0-15,-13-2 0 16,-20 7 0-16,-5 3 0 0,-15 5 1 16,-5 3-1-16,-10-2 0 15,4 6 0-15,8-1 1 16,-2 1-1-16,6 4 0 16,1-10 0-16,9 6-1 15,9-3 1-15,4-2 1 16,-15 9 1-16,-10 1-1 15,-7 9-1-15,-7 10-1 16,9 10-2-16,-5 9 3 16,15 7-1-16,26 15 1 15,15 0 1-15,26 11 0 16,5-1 1-16,10 7-2 16,0 6 0-16,14 13 0 15,-2 7-2-15,2 14 2 16,12 7-2-16,-8 4-10 0,4 4 0 15,19 0-4-15,7-6 3 16,29 2 4-16,12-4 4 16,14-4 1-16,10 2 0 15,12-8 4-15,8 0 0 16,14-3-1-16,3-3-1 16,11-1-4-16,3-5 3 15,10-11 1-15,8-7 0 16,26-5 4-16,17-2 1 0,16-4 1 15,9 7 0 1,1 7-2-16,-7 4 1 0,5 14-19 16,5 2 659-16,-1 0-510 15</inkml:trace>
  <inkml:trace contextRef="#ctx0" brushRef="#br0" timeOffset="463986.1416">15977 6447 1508 0,'12'-13'662'0,"-2"-1"-587"16,1 5-17-16,-2 4-37 0,-7-4-11 15,6 9-6-15,3-4-2 16,10 3 0-16,5 2 0 16,10-5-2-16,5 1 2 15,12-2-1-15,7-1-1 16,14-2 0-16,8-1 1 15,2-6 3-15,3 1 4 16,8 1 3-16,6 4 2 0,5 2-1 16,-2-3-3-16,1-2-4 15,-6 2-4-15,11 3 1 16,6 1-4-16,3 2 2 16,7 0 0-16,3-11 2 15,4 7-1-15,-2-3 0 16,-10-2 7-16,-13 3 10 15,-5-1 3-15,5 7 11 16,-1-1-6-16,-2 3-7 16,-5 1-1-16,-8-11-10 15,-2 6-3-15,-9-2-4 16,-4 3 4-16,-18 5 9 16,-11-6 7-16,-8 1 2 15,-8-1 1-15,-3 2-13 0,1 0-3 16,-8 1-6-16,-2 3 0 15,-11 0-16-15,-4 4-21 16,-9 9-54-16,-14 8 203 16,-19 10-107-16</inkml:trace>
  <inkml:trace contextRef="#ctx0" brushRef="#br0" timeOffset="466263.6692">30011 8636 1070 0,'3'-6'831'0,"-1"-1"-442"15,7 5-288-15,-9-6-45 16,0 1-12-16,11 5-34 0,-15-5-7 16,6 5-30-16,4 2-18 15,-9 4-44-15,0 3 51 16</inkml:trace>
  <inkml:trace contextRef="#ctx0" brushRef="#br0" timeOffset="466416.5256">30160 8660 1862 0,'16'-14'557'0,"-3"6"-580"16,-2 2-25-16,-3 10 29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25T15:21:18.9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11231 14040 1015 0,'-13'-2'733'0,"4"-5"-509"16,4 3-166-16,6 2-19 16,3-5-19-16,0 5-15 0,4-2-3 15,-3 0-2-15,0 1 2 16,2 2-1-16,-1-2 1 16,5 2 2-16,-1 0-2 15,7-1 1-15,4-2-1 16,9 0-2-16,3-1 4 15,6-3-2-15,-9-1 1 0,6 3-1 16,-6-2 2-16,-3 4-4 16,10-1 0-16,-5-2 2 15,5 1-1-15,-1-6 1 16,2 3 0-16,-1 1 2 16,3 1-4-16,-2 7 7 15,1 3 6-15,-3-2-1 16,2 1 8-16,6-2-5 15,10-3 3-15,8 0 4 16,1 2 5-16,-3-3 0 16,-5 3-5-16,0 3-5 15,2 2-4-15,11 7-6 16,-1-1-3-16,-3-3-4 16,3 1 2-16,-11-8-1 15,0-3-1-15,-4-2 1 16,-3 2 0-16,-2 2 6 0,-2 1 2 15,2 0-1-15,4 3 3 16,7 2-7-16,1 0 1 16,3 0-1-16,-5-2-3 15,-8-3 2-15,2 2-3 16,0 1 8-16,9 1 1 0,3 1 4 16,-4-1 2-1,1-3-5-15,-10-3 1 0,-5-2-4 16,5-1-1-16,-4 3-3 15,1 2-3-15,0-1 3 16,0 1 0-16,0 0-3 16,4 4 1-16,-7-3-4 15,3-1 7-15,4 0 5 16,-4-4 0-16,4 4 2 16,0 0-6-16,-6-1-1 15,0 0 1-15,0-3-1 16,6 3 0-16,-7-3-3 15,6 4 1-15,-5 0 5 16,-7-6 6-16,0 5 6 16,-12-7 3-16,6 3-7 0,-2 0 1 15,-3 0-6 1,6 5-2-16,-11-8 0 0,2 4 1 16,-2 1 6-16,-4-7 3 15,2 3 3-15,-3-5 0 16,0 5-5-16,0-3-4 15,1 9-8-15,5 1-1 16,-3 1-4-16,2 6 0 16,11 11-33-16,-12 2-34 0,6 20 45 15</inkml:trace>
  <inkml:trace contextRef="#ctx0" brushRef="#br0" timeOffset="990.9061">16861 12608 1828 0,'16'17'563'16,"-1"17"-557"-16,12 12-5 15,-9 1-4-15,-3 0-9 16,6-5-24-16,-11-9-21 0,-3-12-215 16,0-4 186-16</inkml:trace>
  <inkml:trace contextRef="#ctx0" brushRef="#br0" timeOffset="1189.8395">16846 12181 1813 0,'6'-8'602'0,"10"4"-522"16,-3-5-62-16,13 11-18 16,-8-2-10-16,9 17-20 15,8 7-12-15,-5 8-34 16,-3 0-258-16,-2 5 238 0</inkml:trace>
  <inkml:trace contextRef="#ctx0" brushRef="#br0" timeOffset="1918.9385">17205 12474 1835 0,'5'5'567'0,"2"12"-547"15,-3 7-18-15,-3 13-3 16,-2 9-3-16,-10 4-5 15,2 0 1-15,-4-15 2 16,3-5-1-16,4-12 7 16,3-10 0-16,-1-8-1 15,0-1 1-15,2-20 1 16,1-9-1-16,6-11 3 16,6-11-2-16,6 4-1 15,2 3 0-15,5 7 0 16,-2 10 0-16,2 13 0 15,-1 7 0-15,1 16 0 16,2 9 0-16,1 12-1 16,-2 4-2-16,6 8-11 15,1 1-9-15,3 0-12 16,11 0-8-16,-3-20 8 0,0-5 10 16,-6-16 16-16,-5-5 2 15,-3-9 19-15,-3-5 12 16,-5-8 5-16,-1-3 4 15,-13-5-16-15,-4 0-8 16,-15 3-7-16,-6-2-2 16,-8 16-3-16,-5 3-2 15,2 15 4-15,0 8 2 0,11 13 4 16,3 9 3-16,13 10-3 16,3 4-1-16,10-3-2 15,3-7 0-15,3-13-1 16,4-9 0-16,2-14 1 15,3-4-1-15,6-22 4 16,-6-10 1-16,4-8 10 16,-1-8-1-16,-8-9-2 15,2 2-4-15,-11-13-6 16,-4-5-2-16,-2-6-1 16,1 2 0-16,-6 3 0 15,2 6 7-15,-6 21 17 16,-1 10 7-16,4 25 9 15,4 10-7-15,1 18-21 16,-5 18-5-16,4 36-7 0,-2 17 0 16,5 27 1-16,12-1 4 15,2-7-5-15,3-7 0 16,4-16-17-16,3-7-20 31,-7-18-30-31,7-3 4 0,-5-17 37 0</inkml:trace>
  <inkml:trace contextRef="#ctx0" brushRef="#br0" timeOffset="2332.5174">18180 12581 2156 0,'-3'-1'581'0,"10"2"-552"15,-1 2-33-15,11 3-14 16,4 2 0-16,3 0 0 16,6 1 7-16,-2-8 12 15,0-1-1-15,-1-6 0 16,-2-5 0-16,-3-2-2 16,-5-4-4-16,-5-6-9 15,-4-5-4-15,-9-7-5 0,-5-2 2 16,-13 5 10-16,-6 2 3 15,-1 10 19-15,2 8 7 16,9 14 10-16,-1 4 0 16,7 19-10-16,1 8-10 15,9 22-7-15,8 10 0 16,8 3-1-16,10-3-1 16,8-14-1-16,4-9 2 0,15-11 0 15,-6-7 5-15,3-11-29 16,-1-7-28-16,-9-3 309 15,-1-3-217-15</inkml:trace>
  <inkml:trace contextRef="#ctx0" brushRef="#br0" timeOffset="2547.7379">18722 12390 2020 0,'1'-4'652'15,"1"2"-417"-15,9 2-212 16,1 1-21-16,9 13-13 16,7 11-4-16,0 14 1 15,5 10 2-15,2-4 11 0,0-3 6 16,7-4-36-16,-4-8-40 16,0-18-66-16,-8-13 311 15,-8-35-156-15</inkml:trace>
  <inkml:trace contextRef="#ctx0" brushRef="#br0" timeOffset="2679.4462">19145 12260 2138 0,'-26'19'625'0,"-34"22"-524"16,-6 21-52-16,-34 30-46 16,-10 6-29-16,2 19-92 15,-6 0 166-15,11-23-66 16</inkml:trace>
  <inkml:trace contextRef="#ctx0" brushRef="#br0" timeOffset="8359.065">17743 4995 2294 0</inkml:trace>
  <inkml:trace contextRef="#ctx0" brushRef="#br0" timeOffset="8568.2156">17673 4322 1073 0,'0'1'790'0,"0"5"-472"15,2 0-274-15,8 9-6 16,0 0 0-16,4 5-27 16,1-1-6-16,-3 0-5 15,2 2 3-15,3-4-42 16,3-3-93-16,7-2 90 15</inkml:trace>
  <inkml:trace contextRef="#ctx0" brushRef="#br0" timeOffset="9133.9682">17661 4873 1315 0,'0'-6'717'16,"0"-1"-591"-16,1 0-21 16,5 3-37-16,-5-2-26 15,4 8-23-15,2 4-5 16,3 7-10-16,6 7 1 15,1 13-1-15,1 7-1 16,0 10-1-16,-1 6-1 0,0-3 1 16,0-2-2-16,0-7-35 15,2-10-15-15,2-14 29 16</inkml:trace>
  <inkml:trace contextRef="#ctx0" brushRef="#br0" timeOffset="9652.7818">18009 4705 1012 0,'-2'-4'840'0,"2"1"-476"16,-4 3-270-16,10 10-35 16,-1 8-27-16,1 8-11 15,5 14-7-15,-11 0-4 0,-3 4-1 16,2-1-5-16,-4-4 1 15,2-5-4-15,4-13 1 16,-5-8 0-16,3-11-3 16,-5-5 0-16,8-6 2 15,2-4 2-15,5-12-1 16,7-2 2-16,-8-10-4 16,9-1 0-16,-7 0 3 15,5 3-1-15,6 7-1 16,-8 5 1-16,9 16-1 15,-4 5-2-15,0 16-1 16,2 8 2-16,-6 12 0 16,-2 4 0-16,-3 4 2 15,-2-3-1-15,1-3-16 16,-2-6-23-16,6-12 181 0,1-2-123 16</inkml:trace>
  <inkml:trace contextRef="#ctx0" brushRef="#br0" timeOffset="10075.0468">18543 4969 773 0,'5'-32'704'0,"3"2"-310"0,-8 2-224 15,3 0-44-15,-6 5-72 16,-2 2-16-16,-9 6-20 16,-11 10 1-16,-1 12-2 15,-2 6-8-15,7 13-4 16,8 5-1-16,8 6-1 15,5 3-1-15,10 2 2 16,6-1-1-16,0-19-2 16,15-5 2-16,-1-17-3 15,4-14 2-15,12-14 1 16,-4-11-2-16,1-17 2 16,-4-4-2-16,-2 0 0 15,-13-6-1-15,-5 5 2 16,-8-2-1-16,-11-5-1 15,-1 0 1-15,-11-2 2 16,1 3-1-16,-1 16 2 16,1 11-4-16,7 25 0 0,2 16 2 15,3 33-1-15,3 12 1 16,1 35 1-16,3 11 0 16,1 7-2-16,-1-2 0 15,1-18 0-15,3-11-1 16,-2-19 4-16,5-10-22 0,1-17 13 15</inkml:trace>
  <inkml:trace contextRef="#ctx0" brushRef="#br0" timeOffset="10493.1754">19092 4790 1353 0,'1'13'697'0,"-1"-9"-555"16,4-3-113-16,12-2 17 16,-5-4 3-16,12-2-13 15,-8-7-8-15,2-5-19 0,6-2-6 16,-10-9 0-16,6 3-2 15,-6 1 3-15,-4 5 0 16,-10 4 1-16,-4 4-3 16,-17 1 2-16,-3 4-1 15,0 12-1-15,-6 8 0 16,12 15 0-16,0 6-1 16,8 4 1-16,11 6-1 0,4-1 2 15,7-1-1-15,4-3-2 16,6-6 0-16,2-6 0 15,1-3 0-15,8-4-1 16,-6-4-16-16,1-6-31 16,1-5-20-16,0-4 32 15</inkml:trace>
  <inkml:trace contextRef="#ctx0" brushRef="#br0" timeOffset="10741.8364">19331 4696 1365 0,'0'-3'684'0,"1"1"-557"0,6 4-49 16,6 7 8-16,1 3-11 16,8 4-17-16,5-6-5 15,0 6-19-15,3 1-6 16,-3 0-18-16,-3 0-5 15,-4-8-3-15,-5-3-11 16,-3-6-34-16,4 2-27 16,-10-10-292-16,3-6 233 15</inkml:trace>
  <inkml:trace contextRef="#ctx0" brushRef="#br0" timeOffset="10897.5893">19658 4509 1381 0,'-12'6'737'15,"-9"6"-561"-15,-3 12-69 16,-3 8-17-16,-12 18-28 16,2 10-13-16,-7 5-24 15,-1 7-9-15,4-9-43 16,3-9-28-16,19-13 34 16</inkml:trace>
  <inkml:trace contextRef="#ctx0" brushRef="#br0" timeOffset="11889.6202">20248 4480 1598 0,'-9'-6'658'0,"10"4"-581"16,-6 2-14-16,2 9-13 16,7 3-19-16,-8 12-21 0,7 11-5 15,0 8-2-15,-2 8-3 16,7 5 3-16,-11-9-1 16,3-5-1-16,-1-5-1 15,-4-16 0-15,9-4 0 16,-4-12-11-16,1-6-6 15,3-10-3-15,-3-5 0 16,8-11 9-16,4-6 4 0,0-14 6 16,3-4-2-16,4-1 3 15,-6 1 0-15,7 13 3 16,-1 6-2-16,-5 12 2 16,1 7-2-16,-3 12 0 15,-1 4 3-15,-6 14 3 16,3 6 2-16,1 16 2 15,-3 3-2-15,1 6-5 16,-3 0 1-16,1-5-3 16,0-5 0-16,3-9-19 15,3-4-25-15,1-15-220 16,4 0 168-16</inkml:trace>
  <inkml:trace contextRef="#ctx0" brushRef="#br0" timeOffset="12401.1125">20780 4538 417 0,'0'-2'297'0,"6"2"-37"15,-9-1 38-15,0-2 78 16,-1 1-68-16,-3-2-190 16,0-1-33-16,0 3-37 15,3 2-14-15,-8 0-8 16,-2 2-6-16,1 6-11 15,4 5-4-15,-3 7-1 16,11 8-2-16,-1 11 1 16,4 6 2-16,11 2-3 15,0-6 2-15,3-13 0 16,7-9-2-16,2-12 2 0,9-3-1 16,4-8-2-16,-11-6 4 15,2-5 12-15,-11-2 2 16,-5-1 3-16,-2-2 0 15,-13-5-9-15,-5-2-1 16,-12-6-4-16,-4 5-3 16,-5 3-4-16,4 3-1 0,0 12-19 15,-5 1-12-15,16 13-17 16,-4 0-6-16,13 7 34 16</inkml:trace>
  <inkml:trace contextRef="#ctx0" brushRef="#br0" timeOffset="12892.9208">21284 4611 1322 0,'2'-12'679'0,"-16"-6"-611"15,5-1-12-15,-10 2-11 16,-10-1-12-16,2 13-17 15,-3 5-5-15,3 17-2 16,8 8 2-16,4 15 0 0,2 1-5 16,8 6-3-16,5 2-1 15,3-4-2-15,6-1 0 16,-1-14 4-16,1-5-3 16,1-18-1-16,3-7 0 15,8-16 0-15,3-6 0 16,10-15 0-16,-5-11 2 15,-3-11 2-15,2-4 0 0,-13-1-1 16,-9 2 4-16,3-2 6 16,-16-4-2-16,-4-2 4 15,9 4-2-15,-15 10-4 16,6 9-1-16,7 22-3 16,4 14 4-16,3 22 6 15,11 18-5-15,-7 19 0 16,1 11-3-16,-2 19-7 15,3 3 2-15,-4 1-1 16,1-7 1-16,5-15-2 16,-3-9 0-16,14-12 5 15,-3-5-19-15,-2-8-26 16,1-5-13-16,7-8 22 16</inkml:trace>
  <inkml:trace contextRef="#ctx0" brushRef="#br0" timeOffset="13283.5076">21499 4687 598 0,'0'0'612'16,"1"-3"76"-16,3 0-590 0,4-3 9 16,1 2 4-16,8-1-38 15,-4-10-25-15,2 6-22 16,2-3-9-16,-5-3-8 15,3 2-3-15,-5 1-3 16,-3-2-1-16,-3 3 2 16,-4 3-1-16,-3-2-1 15,-2 1 0-15,-3 2-1 16,0 2-1-16,-5 4 1 16,0 1 1-16,0 7 0 15,-3 5-1-15,6 9 1 16,6 4 0-16,4 6 0 15,4 1-1-15,7 2-1 16,5 0 0-16,4-6 1 16,1 0-1-16,0-10 0 0,1 0 1 15,-3-10-15-15,5-4-14 16,2-13 27-16,-3-8-11 16</inkml:trace>
  <inkml:trace contextRef="#ctx0" brushRef="#br0" timeOffset="14016.4249">22011 4431 1433 0,'-11'-10'694'0,"0"4"-585"16,-4 1-21-16,-2 5-54 15,-4 1-9-15,-7-2-19 16,4 3-3-16,6 6 0 15,2 3-2-15,7 3 3 16,-3-1-2-16,12 1 1 16,0 2-2-16,12 6-1 15,14 4 1-15,-4 3-1 16,15 4 0-16,6 3 3 16,-5-6-3-16,5-3 4 0,-8-3-3 15,-9-9-1-15,-1 3 4 16,-14-2 4-16,-6-5 3 15,-12 9 2-15,-7 1-2 16,-17 6-6-16,-9 3-1 16,-17 2-11-16,-11-6-11 15,4-3-26-15,9-4 17 0,18-11 10 16</inkml:trace>
  <inkml:trace contextRef="#ctx0" brushRef="#br0" timeOffset="15955.755">19859 5865 1552 0,'-2'-6'686'15,"-1"0"-577"-15,1 4-24 16,-2 6-32-16,4 2-17 16,-2 18-14-16,-4 12-4 0,-1 22-7 15,-5 11 0-15,5 20 0 16,-2-2-3-16,5-4-2 16,4-4 0-16,7-21 0 15,3-7-10-15,5-17-28 16,2-11-20-16,-4-13 342 15,1-9-233-15</inkml:trace>
  <inkml:trace contextRef="#ctx0" brushRef="#br0" timeOffset="16259.4423">19797 5865 1247 0,'0'-2'714'15,"0"3"-617"-15,7 0-10 0,3 0-20 16,10 3-11-16,3 0-6 16,6 0-28-16,4 4-5 15,-2-1-9-15,3 2-2 16,-1 4-6-16,-8-3 2 16,-6 7-4-16,0 3 2 15,-14 1-1-15,-3 5 0 16,-5 0 3-16,-16-4 1 0,-2 0 1 15,-4-2 2-15,-6-4-3 16,5-1-1-16,1-5-3 16,6-1-14-16,11-8-36 15,3-5 95-15,11-8-45 16</inkml:trace>
  <inkml:trace contextRef="#ctx0" brushRef="#br0" timeOffset="17093.5845">20321 5951 876 0,'21'-11'719'0,"-6"3"-358"16,-10-3-230-16,-8 5-40 15,-6-2-21-15,-4 5-24 16,-5 1-20-16,-12 7-22 16,4 9-2-16,-6 11-1 15,2 10 5-15,14 2-3 0,3 2 1 16,15-4-1-16,12-4-2 15,2-12-1-15,5-4-1 16,2-14 1-16,3-6 3 16,7-15-2-16,-4-7 4 15,1-6-4-15,-8-2 1 16,-5 5 1-16,0 7 0 0,-11 13 0 16,2 7-1-1,-6 6 3-15,-2 6 0 0,1 9 3 16,-4 6-1-16,2 9-2 15,1 0-3-15,0 0-2 16,5-7 0-16,4-3-18 16,0-13-10-16,10-6-9 15,2-4-20-15,4-14 4 16,2-1 7-16,2-6 14 16,-6-6 8-16,3 2 17 15,-5-4 7-15,0-3 14 16,1 0 6-16,-12-4 15 15,-4 3 3-15,-15 4 2 16,-3 7 0-16,-4 12-5 16,5 6-11-16,-4 13-6 0,0 3-3 15,-2 3-7-15,0 6-2 16,8-1-3-16,2 1 0 16,15 5-3-16,2-4 0 15,11-8 0-15,1-1 0 16,7-18 0-16,-4-12 0 15,8-10 0-15,11-6-2 16,-6-4 4-16,6 7-1 0,-7 3 3 16,-14 0 1-16,-4 10-4 15,-9 5 0-15,-3 9-1 16,-7 5-5-16,-2 13 4 16,-5 2 0-16,-3 18 1 15,5 11 1-15,4 14-1 16,4 8 0-16,0 0 1 15,1-2 1-15,2-2-1 16,-1-3-1-16,1-5 0 16,0-6 0-16,-6-14 0 15,0-6 4-15,-6-7-4 16,0-5 2-16,-5-5 0 16,-6-4-2-16,-13-9 1 15,6 0-1-15,-9-9-3 16,-5-8-3-16,3-5-16 15,-4-8-10-15,6-3-31 0,13 7-100 16,11 2 112-16</inkml:trace>
  <inkml:trace contextRef="#ctx0" brushRef="#br0" timeOffset="17601.0943">21087 5994 1343 0,'6'11'689'0,"2"-11"-580"16,4 3-58-16,4-3-5 0,1-8-10 16,4-5-22-16,3-4-8 15,1-7-3-15,-5-1 1 16,-2 1 0-16,-3 0 1 15,-10 4-3-15,1 3 1 16,-14 8 3-16,-8 0 0 16,-15 5 1-16,-10 4-3 15,0 12-3-15,2 6 0 16,8 8 1-16,10 4 2 0,10 10 6 16,3 1 4-16,14 5 1 15,4-1 1-15,14-9-10 16,2-7-4-16,16-12 0 15,14-1 2-15,-1-19-22 16,9-5-10-16,5-10 16 16</inkml:trace>
  <inkml:trace contextRef="#ctx0" brushRef="#br0" timeOffset="17967.8167">21705 5684 1046 0,'-9'0'843'0,"-4"-6"-476"16,1 15-288-16,-5 3-34 16,-4 5-21-16,2 9-6 15,-1-1-9-15,9 3-4 16,11 2 8-16,10-6 2 15,11-1 4-15,-1-9 3 0,12-1-10 16,0-4 0 0,1 0-7-16,5 2 0 0,-5-2 10 15,-5 3 1-15,4 0 2 16,-17-3-1-16,-8 2-10 16,1 0 4-16,-21 2 0 15,1 5 1-15,-17 1-3 16,-3 0-8-16,-4-1-43 15,0-6-15-15,15-4-24 16,3-4 38-16</inkml:trace>
  <inkml:trace contextRef="#ctx0" brushRef="#br0" timeOffset="18467.3348">22694 5356 1297 0,'0'0'739'0,"0"3"-574"16,0 4-58-16,0 10-62 16,5 9-16-16,1 20-19 0,-4 7-1 15,1 19 0-15,-2 7 3 16,-1 2 0-16,0-3 1 16,-1-10-1-16,-3-7-4 15,0-15-4-15,1-7-3 16,2-10 1-16,1-7-7 15,4-11-31-15,-1-3 0 16,4-15 15-16</inkml:trace>
  <inkml:trace contextRef="#ctx0" brushRef="#br0" timeOffset="19034.0434">23192 5940 1433 0,'6'2'712'0,"-6"0"-547"16,0 1-59-16,-1 9-45 15,-8 0-15-15,-7 13-30 16,-7 1-6-16,-14 5-48 16,-2 6-27-16,-3-3 41 0</inkml:trace>
  <inkml:trace contextRef="#ctx0" brushRef="#br0" timeOffset="19570.5345">23202 5733 1393 0,'-5'0'679'0,"4"-2"-593"16,1 0 4-16,0-8-22 15,2 6-19-15,8 3-25 16,3 6-7-16,11 13-13 15,1 0 1-15,5 10 0 16,4 1-2-16,0-2 1 16,-5 4 0-16,-8-7-2 0,-8-7 1 15,-13 0-3-15,3-1 0 16,-10-2 1-16,-6-1 2 16,-11-1-6-16,-2-1-2 15,-2 1-5-15,0-1-1 16,12-1 6-16,1-7 1 15,10-3 4-15,3 2 0 16,5-3-1-16,5 1 1 0,5 0 3 16,9-6 9-16,4-2 15 15,4 1 3-15,13 7 10 16,-13-2-9-16,-4 2-13 16,2 1-2-16,-22-2-16 15,9 1 3-15,-3 5-31 16,-11 0-26-16,15 11 33 15</inkml:trace>
  <inkml:trace contextRef="#ctx0" brushRef="#br0" timeOffset="19748.646">23769 6065 917 0,'6'5'886'0,"-5"2"-314"16,-4 8-525-16,-3 8-22 16,-15 3-18-16,-4 5-25 15,3 7 13-15</inkml:trace>
  <inkml:trace contextRef="#ctx0" brushRef="#br0" timeOffset="21086.8806">24364 5447 1505 0,'-3'-4'653'15,"3"-5"-593"-15,7 2-2 16,3 4-19-16,5 1-10 16,6 7-13-16,1 1-2 15,5 9-8-15,-3 0-1 16,-5 3-1-16,-4 3-1 0,-2 2 0 16,-9-2 0-16,-11 2 1 15,-2 0-2-15,-17 1 3 16,-2 4-4-16,-8 1 3 15,-2 1-3-15,-6-8 2 16,7-1-2-16,7-5 2 16,4-8-2-16,14-3-1 15,4-5 0-15,6-3-1 16,2 1 1-16,9 2 0 16,1 2 1-16,8 4 3 15,6 3-3-15,1 1 0 16,5 10 1-16,5 3-2 15,3 5 1-15,-1-1-1 16,4 1 1-16,-4-1 6 16,-12-2-1-16,-7-2 12 15,-17-4 7-15,-5-2 9 16,-2 1 3-16,-20-1-7 0,-6 0-4 16,-17 0-15-16,-6-1-6 15,-1-3-5-15,-4-5 1 16,1-7-22-16,1-4-15 15,-3-15-31-15,10-4 36 16</inkml:trace>
  <inkml:trace contextRef="#ctx0" brushRef="#br0" timeOffset="22379.5057">8953 5307 1188 0,'9'-17'694'0,"-4"4"-651"16,0 3-7-16,-7 8-19 16,-5 6-10-16,-11 15 2 15,-12 4 15-15,-2 15-15 16</inkml:trace>
  <inkml:trace contextRef="#ctx0" brushRef="#br0" timeOffset="22632.781">7769 6447 976 0,'4'-7'728'16,"5"2"-429"-16,1 2-281 16,-2 1-7-16,-1 4-54 15,-5 5-214-15,5 6 157 16</inkml:trace>
  <inkml:trace contextRef="#ctx0" brushRef="#br0" timeOffset="22986.9776">10586 6716 1458 0,'14'-25'640'0,"-2"14"-642"16,-9 5 2-16</inkml:trace>
  <inkml:trace contextRef="#ctx0" brushRef="#br0" timeOffset="29329.0741">18179 7869 728 0,'-3'-13'646'0,"-2"2"-282"15,-1-1-121-15,-4 1-132 16,-4-3-31-16,-3 2-33 16,-7 3-16-16,6 5-14 15,0 7-12-15,-10 10-5 16,11 6 0-16,-12 12 2 16,1 1 1-16,12 9 1 15,0-2 2-15,15 1-5 16,10 2 3-16,11-9-4 15,1-7 2-15,9-12 1 16,1-7-1-16,3-10 4 16,-3-7-1-16,-5-14-5 0,1-2 5 15,-5-14-5-15,4-2 2 16,-5-9-1-16,-4-7-1 16,-7 0-3-16,-6-2-7 15,-4-2 1-15,-5 3 0 16,-3 2 5-16,-1 1 4 0,0 18 0 15,5 9 0-15,0 17 0 16,3 14-6-16,1 16 1 16,0 9-4-16,6 24 4 15,-2 8 3-15,7 16 4 16,0 6-2-16,1 1 3 16,4-4-1-16,-4-14 2 15,1-13-3-15,4-8-2 16,-3-7 10-16,3-2-29 15,4 0 20-15</inkml:trace>
  <inkml:trace contextRef="#ctx0" brushRef="#br0" timeOffset="29513.9598">18471 7956 1231 0,'0'17'718'16,"1"10"-575"-16,-1-1-77 16,-3 3-26-16,3 0-8 15,3-10-21-15,1-7-20 16,0-8 5-16</inkml:trace>
  <inkml:trace contextRef="#ctx0" brushRef="#br0" timeOffset="29702.8971">18466 7681 1037 0,'-8'-6'801'16,"3"1"-614"-16,4 3-63 16,2 5-39-16,4 6-63 15,2 1-13-15,7 10-7 16,2 0-2-16,3-5-55 15,4 5 44-15</inkml:trace>
  <inkml:trace contextRef="#ctx0" brushRef="#br0" timeOffset="30108.8854">18738 7811 898 0,'-6'11'728'16,"4"6"-383"-16,3 8-253 16,-1 4-34-16,7 6-20 15,-5 1-10-15,-3-5-17 16,2-2-6-16,1-8-1 15,-1-3-3-15,0-8 3 16,-1-3-2-16,2-5 3 16,-4-2 3-16,2-1-1 15,0-4-2-15,-1-9 1 16,1-5-3-16,0-11 3 16,1-6 1-16,8-1 2 15,2 3-2-15,3 7-1 16,3 2-2-16,-4 10-4 15,2 1 0-15,3 11-2 0,3 5 2 16,2 6-2-16,4 10-16 16,-1 1 12-16</inkml:trace>
  <inkml:trace contextRef="#ctx0" brushRef="#br0" timeOffset="30573.8092">19151 7991 514 0,'-13'4'532'0,"-1"-4"-107"15,9 2-130-15,1-2-152 16,4 0-67-16,11 2-45 16,-6-2-2-16,3-2-2 15,4 1-1-15,7-1 8 16,2-1-12-16,3 3-4 15,-2-4-2-15,-5-4-3 16,2 2-2-16,0-11-7 16,-2-4 1-16,-4 0-3 15,-1-5 5-15,-6 7-3 16,-7 4 7 0,-1 7 9-16,2 1-6 0,-11-21 6 0,-6 4-12 15,-8 3-5-15,-3 16-3 16,-6 12 2-16,2 6-2 15,6 14 3-15,7 11-3 16,6 4 0-16,-4 1 1 16,2 1-1-16,3-6 2 15,15-5 0-15,8-3-2 16,15-13 1-16,-3-5-1 0,8-7 0 16,4-1 0-16,-3-7 0 15,7-3 5-15,-9-7-30 16,-3-6 675-16,-3 6-514 15</inkml:trace>
  <inkml:trace contextRef="#ctx0" brushRef="#br0" timeOffset="30856.7812">19548 7875 1095 0,'-11'-2'715'16,"-2"2"-594"-16,-5 0-81 0,-2 3-6 16,1 11 1-16,-2 6-5 15,4 1 5-15,3 2-1 16,6 5-8-16,4-7-6 16,10 5-11-16,6 0-4 15,6-13-1-15,5 1-2 16,7-6-2-16,2-5 3 15,9-6 1-15,-1-5-4 16,2-14-51-16,3-1-307 0,0-7 203 16</inkml:trace>
  <inkml:trace contextRef="#ctx0" brushRef="#br0" timeOffset="31109.198">19842 7391 1191 0,'-7'11'736'0,"-1"11"-603"16,2 11-55-16,-2 23-44 16,-1 17-10-16,0 24-12 15,0 1 1-15,6 1-6 16,3-12 3-16,10-23-9 0,4-11 1 15,2-21-2-15,1-7-3 16,-2-12-39-16,-2-6 107 16,-3-8-59-16</inkml:trace>
  <inkml:trace contextRef="#ctx0" brushRef="#br0" timeOffset="31328.7514">19603 7775 1147 0,'-6'-1'729'0,"5"-3"-622"16,10 0-21-16,2-8-32 15,17 6-10-15,17 1-17 16,3 1-7-16,11 8-15 16,-9-4-1-16,-5 1 1 15,1 6-14-15,-7-1-65 16,3 3-44-16,-9 0-435 15,-3-1 335-15</inkml:trace>
  <inkml:trace contextRef="#ctx0" brushRef="#br0" timeOffset="31974.1481">20132 7811 338 0,'-16'5'253'0,"-7"-5"116"0,3 2-119 16,-2-2-92-16,1 4-24 16,8 8-47-16,-2 0-16 15,1 5 1-15,5 1-10 16,6 11-12-16,1 4-22 15,8 3 5-15,6 2-2 16,5-13 5-16,5-7 2 16,8-9 1-16,-1-5-1 15,8-6-11-15,2-5 9 0,-1-10-5 16,2 0-4-16,-8-10 8 16,-9-9-17-16,-9-1-3 15,-12-10-6-15,-2 7 11 16,-3 5-1-16,-15 2-3 15,1 7 2-15,-4 12-11 16,-8 1-3-16,3 17-2 16,-1 6 3-16,-9 2-3 15,6 4-1-15,9-1-2 16,7 1 1-16,14-6-23 16,5 2-11-16,8-7-46 15,7-3-18-15,7-6 18 16,5-7 17-16,-2-4 32 15,-3-1 20-15,-8-1 11 0,4 5 9 16,-1 4 34-16,-5 2 14 16,3 7 25-16,-6 3-6 15,-3 7-11-15,3 6-19 16,-6 6-21-16,-2 8-6 16,1 11-11-16,-4 0-4 15,0 2 0-15,0-7-3 16,-2-6-1-16,3-3 1 0,0-12-1 15,-1-3 2-15,2-6-1 16,-5-5 0-16,1-6 1 16,-1-4-2-16,0-17 0 15,2 0 0-15,2-15 0 16,1-2 0-16,7-4 0 16,-3-10 0-16,4 12 0 15,1 7 0-15,3 15 0 16,0 9 0-16,1 11 0 15,-1 0-9-15,-2 2-34 16,0 4-21-16,-1 5 28 16</inkml:trace>
  <inkml:trace contextRef="#ctx0" brushRef="#br0" timeOffset="32194.0844">20605 7745 705 0,'-9'4'676'0,"1"4"-199"16,8 6-337-16,2 7-31 15,9 4-55-15,-1-3-17 16,9 7-21-16,-5-4-11 0,-1-7-5 16,4 2 4-16,0-8-31 15,1-7-15-15,2-4-408 16,-3-6 270-16</inkml:trace>
  <inkml:trace contextRef="#ctx0" brushRef="#br0" timeOffset="32401.852">20934 7551 536 0,'1'18'667'0,"-7"17"48"16,-3 11-499-16,-6 17-98 15,-4 9-40-15,-2 15-43 16,0 2-11-16,-8 6-9 16,4-1-1-16,-7-14-5 15,-1-4-4-15,-1-17-1 0,-5-8-7 16,-4-8-34-16,-8 0 30 16</inkml:trace>
  <inkml:trace contextRef="#ctx0" brushRef="#br0" timeOffset="33794.0316">21399 7752 1679 0,'-4'-7'633'16,"6"6"-578"-16,2 1 3 16,-14-4-5-16,10 3-17 15,-4 5-30-15,2 5-6 16,8 14 0-16,-3 9 1 15,-6 7 3-15,2 5-3 0,-7 1-19 16,-2-6-1-16,6-12-6 16,4-8-1-16,0-19 6 15,0-8 2-15,4-16 2 16,-4-8 3-16,10-13 3 16,2-8 0-16,6-5-3 15,-1-1 0-15,3 7 8 16,1 6 1-16,1 19 4 15,2 9 2-15,-2 16 0 16,0 9-1-16,-8 10 4 16,-1 8-1-16,-7 9 5 15,-2 6 0-15,-3 2-1 16,-4 0 0-16,2-8-7 16,-3-8-10-16,4-9 90 0,7-4-64 15</inkml:trace>
  <inkml:trace contextRef="#ctx0" brushRef="#br0" timeOffset="34186.3056">21867 7681 1446 0,'-12'-14'666'0,"8"1"-593"16,2 2-30-16,-9 6-12 16,1 5-2-16,-5 13-12 15,-2 4-10-15,3 11-6 16,-2-2 2-16,10 4 3 16,6 3 1-16,16-1-5 15,10 2 0-15,5-13-2 16,-7-10 1-16,4-14 0 15,4-8 4-15,2-4-1 16,6-2 5-16,-7-3 8 16,-6 1-2-16,-10 2 1 15,-6-2-7-15,-10 5-4 0,-6-2-2 16,-12-2-1-16,-4 4 0 16,-8-3-4-16,7 4-11 15,-3 3-15-15,7 4-11 16,9 2 24-16</inkml:trace>
  <inkml:trace contextRef="#ctx0" brushRef="#br0" timeOffset="34797.4067">22397 7718 971 0,'6'-5'761'0,"0"-1"-497"0,-8 1-93 16,-11-5-71-16,5 2-37 16,-11 1-41-16,0 2-5 15,-5 4-7-15,-6 2-5 16,5 11-5-16,3 2 0 16,10 8 0-16,2 2 0 15,6 3 5-15,8 5-1 0,9-1-2 16,8 1-2-16,13-12-3 15,-5-8 2-15,-1-14 1 16,0-6 2-16,-7-11 1 16,2-4-2-16,1-10 2 15,-3-5-3-15,-4-11 1 16,-2-1-1-16,-2 0 0 16,-6-4 1-16,-7-3-1 15,-5-1 2-15,-7-6-1 16,-4 2-1-16,10 22 0 15,-3 8 0-15,9 26-4 16,-6 8-1-16,0 24-3 16,6 16 0-16,-11 20 6 15,22 15-1-15,-6 2 4 16,3-1 2-16,9-16 3 0,-9-9-7 16,7-18-31-16,0-8-17 15,-1-11 18-15</inkml:trace>
  <inkml:trace contextRef="#ctx0" brushRef="#br0" timeOffset="35172.0946">22626 7751 1250 0,'12'6'730'16,"1"-3"-592"-16,8 1-28 15,2 1-5-15,5-5-49 16,-1 0-17-16,1-8-18 16,-5-4-8-16,-1-1-2 15,-1-4-1-15,-2-1-6 16,-9-6-2-16,-3-2-1 16,-2 1 0-16,-14 2 0 15,-2 3 2-15,-10 6-2 16,-14-2 2-16,-2 10-7 15,-4 6-2-15,3 11-3 16,9 12 1-16,11 11 8 0,6 1 4 16,12 7 2-16,5 2 4 15,17-6 25-15,10-3 4 16,11-5 0-16,0-6-7 16,3-6-31-16,1 0-23 15,6-3 14-15</inkml:trace>
  <inkml:trace contextRef="#ctx0" brushRef="#br0" timeOffset="36248.1825">24024 7658 1527 0,'0'17'634'0,"0"13"-603"15,1 13-2-15,7 22 2 16,-8 6 0-16,0 9-4 15,0-3-11-15,-5-11-9 16,6-4-2-16,2-21-3 16,2-7-7-16,0-20-51 15,1-11 42-15</inkml:trace>
  <inkml:trace contextRef="#ctx0" brushRef="#br0" timeOffset="36546.8913">24073 7802 502 0,'-3'-40'624'0,"-8"6"141"0,15 8-595 16,9 8-39-16,-1 2-16 15,12 7-52-15,1-1-11 16,1 7-14-16,4 3-4 16,-2 10-10-16,3 6-3 0,-8 6-8 15,-2 4-7-15,-5 5-4 16,-10-5-1-16,-3 1 4 15,-5 4 0-15,-7-3 3 16,-1 3 0-16,-10-5-5 16,-6-6 3-16,-4 0-4 15,-1-5-4-15,3-9-27 16,10-1-17-16,11-13-33 16,11-3-12-16,23 0-200 15,0-6 198-15</inkml:trace>
  <inkml:trace contextRef="#ctx0" brushRef="#br0" timeOffset="37366.2801">24457 7863 453 0,'58'-11'610'0,"-4"-2"162"16,-6-2-493-16,-25-6-99 15,0 3-60-15,-14-2-43 0,-7 2-12 16,-2 2-29-16,-11 0-8 16,-9 2-15-16,-7 1-10 15,1 12-11-15,-16 2-2 16,6 15 3-16,5 7 3 15,5 2 7-15,13-2 3 16,12 0-2-16,2-1 0 16,12-7-4-16,10 4-3 0,5-9 5 15,8-10-1-15,3-2 5 16,-4-10 0-16,-2-6-4 16,-1-1 2-16,-12-4-3 15,2 3 1-15,-6 10-2 16,-11 3 2-16,2 8-2 15,-3 5 0-15,-2 11-2 16,-1 5-4-16,2 13 5 16,0 4-1-16,-1-6 2 15,5-7 0-15,5-14-26 16,2-4-1-16,7-8-11 16,2-7 1-16,4 2 19 15,0-5 1-15,0-7 8 16,-2 2 5-16,-4-7 6 15,1 1-2-15,-2-5 5 0,-4 0 8 16,-7-8 12-16,-9-1 8 16,-11 2 7-16,3 3-4 15,-7 8-8-15,3 3-5 16,-4 14-15-16,-3 4-7 16,6 14-4-16,0 4-2 15,3 6 5-15,8 2 6 16,4 0-4-16,8-1-1 0,4-5-1 15,2-4 0-15,3-10 2 16,-2-5 1-16,8-3 1 16,-9-6-1-16,1-3-1 15,6 0-2-15,-12-3 2 16,2 4 0-16,-12 0 0 16,-2 3 1-16,2 4 0 15,0 4-1-15,-1 2-4 16,-9 5-3-16,1 14 1 15,-1 5 1-15,11 24 2 16,4 5 1-16,-2 6 0 16,6 6 1-16,4-11 0 15,5 3-1-15,-8-10 1 16,-2-4 0-16,-9-7-1 16,-2-6 3-16,2-10 0 15,-2-3 3-15,-11-13-3 0,-6-1-1 16,-13-5-3-16,-5-3-3 15,-3-3-18-15,-5-8-7 16,13-3-31-16,2-3-12 16,13-2-27-16,4 1 61 15</inkml:trace>
  <inkml:trace contextRef="#ctx0" brushRef="#br0" timeOffset="37776.2242">25264 7800 980 0,'4'2'740'15,"3"-2"-450"-15,7-3-179 16,2-1 9-16,2-4-1 15,4 2-26-15,-4-7-20 16,-2-1-16-16,-2-1-16 16,-4-5-11-16,-6-1-19 0,-2-1-1 15,-8 1-8-15,-1 7-1 16,-11 2-1-16,-3 9-1 16,-12 3-13-16,-10 6-10 15,-4 13 4-15,8 6-2 16,9 6 14-16,12 5 11 15,27 6 1-15,2-5-2 16,25 1 2-16,6-6-4 0,3-17 3 16,2-7 3-16,2-8-3 15,-4-12 8-15,1-2-35 16,0-3-24-16,9-4 31 16</inkml:trace>
  <inkml:trace contextRef="#ctx0" brushRef="#br0" timeOffset="38311.7468">26099 7607 1511 0,'-3'2'712'0,"-2"-4"-520"15,5 1-80-15,0-9-11 16,-4-3-8-16,13-4-21 16,4-1-16-16,-3-8-18 15,4 2-8-15,-4 0-9 16,-3-4-7-16,2 7-7 16,4 3-3-16,2 2-2 15,-4 4-1-15,5 5-1 16,-8-3 0-16,-4 9-2 15,-2 2 1-15,1 13-2 16,-4 5 2-16,3 24-3 16,1 6 0-16,-4 13 1 15,8 8 2-15,-12-12 3 16,7 4 0-16,4-13-7 0,-1-4-7 16,17-5-29-16,-10-8-25 15,-4-15-51-15,-3-6-17 16,-5 0 84-16</inkml:trace>
  <inkml:trace contextRef="#ctx0" brushRef="#br0" timeOffset="38479.6644">26087 7977 1530 0,'0'4'706'0,"11"-7"-515"15,12 3-43-15,7-4-18 16,9-1-19-16,10 2-52 15,-11-11-28-15,6 10-31 16,-6-1-45-16,-7 19 29 16</inkml:trace>
  <inkml:trace contextRef="#ctx0" brushRef="#br0" timeOffset="42180.0406">26282 3256 1695 0,'0'-9'640'0,"-3"1"-551"16,1 0-54-16,-4 4-8 15,4 4-10-15,-16-2-8 16,-3 11-4-16,-3 8-2 0,-24 15-2 16,2 13-1-16,-15 14 0 15,-3 6 2-15,14 4 2 16,10 2 0-16,21-5-1 15,7-8 1-15,14-9-3 16,7-1 0-16,7-9 2 16,4-5-1-16,8 0 0 15,1-11-1-15,-1-3 0 16,0 2-1-16,-7-1 3 16,-6 5-2-16,-9 3-1 15,-5 5-1-15,-15-3-1 16,-3 4 1-16,-7-3 2 15,1-4 1-15,4-4 0 16,4-6 1-16,3-6-3 16,4-5 1-16,1-6 3 0,-2-1-1 15,3 1 2-15,-1 0-4 16,3 1-1-16,4 0 0 16,0 8 0-16,3 3 0 15,2 17 0-15,2 11-1 16,4 24 1-16,1 9 1 15,4 21 6-15,2 11 2 16,0 9 0-16,-1 4-2 0,-3-1 1 16,-5-2 6-16,-3-17 7 15,2-7 2-15,4-17-5 16,4-12-10-16,6-17-9 16,1-9 0-16,11-26-26 15,-5-12-21-15,21-33 32 16</inkml:trace>
  <inkml:trace contextRef="#ctx0" brushRef="#br0" timeOffset="43785.1061">27091 3528 1707 0,'-6'-12'605'0,"-4"-4"-579"16,0-2-6-16,-7 0 0 15,-3-1-2-15,-4 2-17 16,0 3 2-16,-4 2-3 16,5 6-7-16,2 6-8 15,1 2-5-15,5 17 4 0,-2 7 3 16,10 16 13-16,0 9 4 16,7 2 5-16,8 7 0 15,3-14-2-15,8-6 5 16,6-16-6-16,-3-12 2 15,3-14-3-15,1-3 2 16,-1-11-1-16,-3-11 2 16,-3-11-2-16,-5-6 1 15,-1-9-3-15,-4-3-3 0,-1-4 0 16,-5-6 2-16,-3 0-2 16,0 6 3-16,-6 10 0 15,1 15 1-15,0 18 9 16,-1 8 3-16,6 17 4 15,0 6 2-15,0 11-6 16,2 16-6-16,1 12-4 16,-2 7-5-16,2 0 1 15,2-2 1-15,4-8-3 16,0-9-1-16,9-8-36 16,5-4-23-16,4-11 34 15</inkml:trace>
  <inkml:trace contextRef="#ctx0" brushRef="#br0" timeOffset="43951.977">27440 3665 1409 0,'2'-5'720'16,"1"2"-513"-16,-3 0-112 16,-3 3-26-16,3 6-11 15,-8 4-31-15,8 8-16 16,-9-2-49-16,-3-2-20 0,11-4 30 15</inkml:trace>
  <inkml:trace contextRef="#ctx0" brushRef="#br0" timeOffset="44143.7275">27261 3400 1994 0,'0'7'589'0,"9"3"-520"16,1 1-23-16,1-4-18 16,2 2-9-16,0 1-31 15,0-2-34-15,6 3-65 16,5 6 454-16,6-2-297 16</inkml:trace>
  <inkml:trace contextRef="#ctx0" brushRef="#br0" timeOffset="44608.805">27562 3563 1623 0,'2'1'689'16,"-2"-9"-564"-16,2 10-30 15,2 2-6-15,-1-4-33 16,6 4-24-16,1 2-31 16,4 8-2-16,0 11-5 15,-5 0 1-15,1 6-5 16,0-4-1-16,-3-10 0 15,4 3-2-15,-7-14 7 16,-2-1 3-16,1-2 4 16,-3-6 1-16,5-8 3 15,-2-8-1-15,0-15 0 0,4-5-2 16,5-8 1-16,5 6-2 16,1 5-1-16,-3 3 0 15,4 17 0-15,-9-2-2 16,12 9 1-16,-1 2 1 15,-2-1-21-15,10 5-14 16,-2 3-43-16,-4 0 39 16,0 0 16-16</inkml:trace>
  <inkml:trace contextRef="#ctx0" brushRef="#br0" timeOffset="44974.2212">27948 3661 1008 0,'0'17'854'0,"0"-9"-399"16,4 0-403-16,2-7-29 15,9 4-2-15,0-9-5 16,4-2-8-16,4-9-7 16,-6-6 1-16,5-3-2 15,-1-4 0-15,-2-2 0 16,-1-3 2-16,-8 1-1 15,-6 0 1-15,-5 10-1 0,-6 5 0 16,-6 11 5-16,-2 3 1 16,-6 11 5-16,-4 2-2 15,1 11-2-15,3 3-4 16,2 5-3-16,8 4 2 16,11 4-3-16,8 1 1 15,14-7-1-15,5-3-1 16,0-11 2-16,0-8 1 0,6-4-31 15,-1-2-16-15,3 2 38 16,3-2-12-16</inkml:trace>
  <inkml:trace contextRef="#ctx0" brushRef="#br0" timeOffset="45233.9466">28493 3634 992 0,'10'-21'749'0,"3"4"-507"16,-5-2-84-16,-8 0-60 15,-1-2-19-15,-6 8-32 16,-7-3-8-16,-1 11-10 16,-9 4-3-16,-5 2-8 15,7 9-6-15,-6 11-3 16,16 5 0-16,-6 14-3 16,0 0 2-16,21 8-3 0,-3-1-1 15,9-7-3-15,6-5-1 16,2-13 0-16,12-9-1 15,15-13-17-15,5-9-13 16,4-13-36-16,1-3-20 16,-6-6 48-16</inkml:trace>
  <inkml:trace contextRef="#ctx0" brushRef="#br0" timeOffset="45784.8322">28903 3116 1732 0,'-4'7'623'15,"-8"3"-544"-15,-2 12-60 16,-2 8-9-16,-1 19-4 15,3 8-4-15,7 15-2 16,1 0 1-16,15-2 1 16,-1-6 1-16,6-16-7 15,1-11-10-15,2-17-20 16,3-4-15-16,3-11-31 16,-2-4 184-16,-6-1-93 15</inkml:trace>
  <inkml:trace contextRef="#ctx0" brushRef="#br0" timeOffset="46549.2815">28638 3485 1486 0,'6'0'655'16,"11"-3"-584"-16,4-4-22 15,9-4-5-15,5-1-19 0,9-4-12 16,7 4-4-16,-4 1 3 15,1-2-3-15,-4 9-4 16,-16-5-3-16,2 9-2 16,-14 6-2-16,-13-2-5 15,5 5 1-15,-10 4-4 16,2 6 3-16,0 8 2 16,-6 6 2-16,4 7 5 15,-6-2-2-15,8 5 1 16,5-1 2-16,3-9 2 15,4-2 0-15,1-14 1 16,1-7 1-16,1-8-3 16,2-11 10-16,1-10-4 15,-2-4 3-15,-6-10-4 0,0 2-9 16,-8-3 4-16,-5 1 4 16,-6 4 12-16,-1 5 7 15,-2 8 7-15,0 3-8 16,4 11-10-16,2 2-3 15,-1 2-4-15,3 2-1 16,-1 4-2-16,2-1 0 16,3 5-13-16,3 3-4 15,7 1-14-15,5 1-6 0,2 0-5 16,0-9 3-16,0-1 7 16,0-2 13-16,2-9 8 15,0 3 5-15,3 0 13 16,-1-2 5-16,-4 11 13 15,-2-3 6-15,-3 8 8 16,-3 7 0-16,-2 6-6 16,-2 6-6-16,-9-3-21 15,3 0-4-15,-2-2-6 16,1-6-1-16,4-5-1 16,0-10 0-16,-1-6-2 15,1-1 1-15,6-12 1 16,1-5 3-16,7-16 2 0,5-5 0 15,-7-12 1-15,3 0-2 16,-4 1-3-16,10 4 0 16,4 16-2-16,1 5-3 15,-1 16-11-15,-14-1-14 16,1 9-23-16,3 2-10 16,2 4-22-16,2 6 1 15,-4-2 54-15</inkml:trace>
  <inkml:trace contextRef="#ctx0" brushRef="#br0" timeOffset="46739.4259">29723 3445 1210 0,'8'11'780'15,"3"4"-494"-15,1 9-196 16,3 6-16-16,2 8-22 15,-1-1-21-15,2-6-27 16,2-4-23-16,1-12-62 16,2-9-17-16,3-6 36 15</inkml:trace>
  <inkml:trace contextRef="#ctx0" brushRef="#br0" timeOffset="46917.9522">30063 3441 1141 0,'5'-23'817'0,"5"6"-498"15,-10 13-191-15,-2 7-21 16,-8 25-20-16,-5 17-20 16,-11 36-38-16,-17 12-14 15,-8 22-12-15,-9 5-3 16,-7 1-6-16,5 1-24 16,0-7-49-16,-4-16-225 0,-4-21 177 15</inkml:trace>
  <inkml:trace contextRef="#ctx0" brushRef="#br0" timeOffset="49020.0232">27010 5332 1399 0,'2'-12'735'16,"-2"-10"-494"-16,0-4-228 16,-4-3-5-16,-5-6-6 15,-1 7-2-15,-10 5-1 16,-3 5-5-16,-3 20-9 15,-2 6-1-15,-1 14 3 16,5 2 8-16,4 9 5 16,8 2 4-16,17 1-3 15,2 4 0-15,14-4 3 16,-2-4 1-16,-11-14 2 16,8-2 0-16,-8-11 0 15,-2-1 0-15,0-4 3 16,-6-6-4-16,2-3 2 15,-3-9-3-15,3-9-4 16,6-7 2-16,-5-23-6 0,2-1-2 16,2-4 0-16,-3 6-2 15,-2 18 7-15,0 11 0 16,-4 16 2-16,-2 9 0 16,-4 4 2-16,-1 6 1 15,3 10 4-15,2 6-2 16,6 16 0-16,8 5-1 0,3 8-4 15,5 4-1 1,4-4-1-16,0-1 2 0,-2-11-1 16,1-6 0-16,-3-14 1 15,2-3-2-15,-1-10 2 16,-4-5 0-16,-1-6-2 16,-6-7 3-16,-1-9-1 15,0 0-1-15,-3-9 0 16,4 6 2-16,-4 3-2 15,-3 3 0-15,2 8 1 16,-3 2-1-16,0 2-1 16,-3 0 1-16,-1-2-1 15,1 1 2-15,-1-1 0 16,2-1-1-16,2 2 1 16,2 2-1-16,-2 1-1 15,0 2 0-15,2 4 1 0,-2-3 1 16,3 3-1-16,-1-1 0 15,1-3-1-15,2 3 0 16,-1 5-1-16,4 0 0 16,0 5 1-16,1-1 1 15,3 0-1-15,0-1 0 16,-5-4 0-16,4-3 0 0,-3-4 0 16,-4-1-1-16,5-6 1 15,-9-2-2-15,8 0 0 16,-3-3-1-16,-1 0 1 15,2 2-1-15,-10-6 2 16,-1 2 1-16,-4-1 1 16,-1-2 2-16,3 10-1 15,0 1 2-15,0 6 1 16,-5 3-1-16,-5 6-1 16,-1 0-2-16,-2 4 4 15,8 8 1-15,4 0 1 16,3 1-1-16,5 2-4 15,0-5-2-15,7 2-2 16,3-4 0-16,5-6 2 16,1 1 1-16,8-9 0 0,-3-3 2 15,2-7 0-15,2-9-2 16,-9-5-1-16,5 1 0 16,-7 3-1-16,-6 0 1 15,4 7 1-15,-12-2 1 16,5 7-2-16,0 5 0 15,2 7 0-15,12 8 0 0,-4 6 0 16,-3 0 0 0,2 3 2-16,-9-6-7 0,-1-10-29 15,5 1-19-15,-4-12 391 16,5-6-272-16</inkml:trace>
  <inkml:trace contextRef="#ctx0" brushRef="#br0" timeOffset="49304.4207">27626 5004 901 0,'0'-18'669'16,"-1"5"-439"-16,-2 4-114 16,3 2-40-16,0 3-39 15,3 0-16-15,-2-1-4 0,-1 2 8 16,0 5 22-1,-2 2 12-15,4 10 4 0,1 6-8 16,2 11-24-16,3 8-7 16,-1 6-11-16,-1 7-4 15,5 1-5-15,0-3-3 16,5-7-1-16,1-9 0 16,-3-12-20-16,-1-5-19 15,-1-11-44-15,-4-1 39 0</inkml:trace>
  <inkml:trace contextRef="#ctx0" brushRef="#br0" timeOffset="49800.8374">27484 5225 1362 0,'-1'0'714'15,"2"-1"-576"-15,9-2-82 16,6-1-14-16,9-4-33 15,9 2-3-15,5-7-4 16,6 7 2-16,-1-1-22 16,12 7-25-16,-2 2-51 15,-7-7-57-15,1 1-141 16,-9-8-69-16,-3 3 225 0,-4-1 164 16,-11 2 301-1,-8 0-13-15,-8 3-153 0,-1 5-32 16,-6-2-48-16,-6 6-19 15,-6 4-28-15,0 11-15 16,4 13-14-16,-2 6-1 16,4 7-6-16,6 0 0 15,2-4-7-15,5-7-2 0,7-9 1 16,-3-10 1-16,7-7 0 16,1-7 1-16,1-6 1 15,-1-8 1-15,-4-8 1 16,-1-5 3-16,-4-8 0 15,-1 1 0-15,0 5 0 16,-2 4 1-16,0 16 1 16,1 7-1-16,1 9 0 15,1 6 3-15,-1 4-1 16,2 1-1-16,1 3 0 16,1 2-1-16,2-4-13 15,3 3-16-15,-3-6 19 16</inkml:trace>
  <inkml:trace contextRef="#ctx0" brushRef="#br0" timeOffset="50576.855">28796 5365 1511 0,'8'13'681'0,"2"-3"-526"15,-3-3-106-15,10-5-17 16,0 0 0-16,2-5-21 16,11-5-5-16,-5-7-14 15,-1-9-14-15,-1-9-16 16,-9-6-9-16,7-4 6 16,-6-1 5-16,-6 6 21 15,3 6 15-15,-16 14 22 16,0 6 1-16,-14 11-2 15,-1 8-2-15,-6 12-12 16,-2 7-3-16,6 12 1 16,1 3-2-16,7 4-2 15,11 2-1-15,0 0-1 0,10-1-2 16,11-5 3-16,3-6 3 16,17-6 1-16,-6-10 2 15,-1-8-6-15,-2-6-9 16,-9-9-35-16,-1-4-44 15,-2-6 52-15</inkml:trace>
  <inkml:trace contextRef="#ctx0" brushRef="#br0" timeOffset="50904.3492">29184 5190 1409 0,'-3'23'718'15,"1"5"-555"-15,-1 7-106 16,-1 5-20-16,1 0-21 15,0-1-7-15,3-3-5 16,-3-8-3-16,3-10-1 16,-4-5-9-16,5-13-17 15,1-5 0-15,7-11-2 16,1-9-7-16,3-7 12 16,3-2-1-16,0-3 9 15,-1-1 14-15,1 4 15 16,1 7 12-16,-1 2 8 15,5 15-1-15,-3 6 2 16,1 4-6-16,-5 10-7 0,-7 5-9 16,3 9-12-16,-5 8-2 15,3 6-10-15,-6-7-2 16,-3-9-18-16,-3-9-20 16,4-10 37-16</inkml:trace>
  <inkml:trace contextRef="#ctx0" brushRef="#br0" timeOffset="51205.5805">29605 4923 1206 0,'7'4'777'16,"0"4"-483"-16,-3-2-244 16,1 6-26-16,0 12-9 15,3 2-10-15,5 17-2 16,-2 3 1-16,0 5-2 16,4 5 3-16,-2-8-1 0,-1-5-4 15,-6-14-1-15,-5-11-12 16,-1-6-26-16,-3 0-32 15,-3 0 40-15</inkml:trace>
  <inkml:trace contextRef="#ctx0" brushRef="#br0" timeOffset="51411.745">29435 5247 1480 0,'2'-1'690'0,"4"-3"-572"15,3-1-44-15,2-6-31 16,13 3-15-16,17-6-19 16,4-6-5-16,9 1 0 15,1-2-1-15,-14 3-23 16,3 7-13-16,-8 6-29 16,-1 5 59-16,-2-1-5 15</inkml:trace>
  <inkml:trace contextRef="#ctx0" brushRef="#br0" timeOffset="51636.1477">29925 5140 1440 0,'0'9'683'0,"1"-2"-550"16,-1-2-99-16,3-1-9 15,1 0-11-15,-1 0-8 16,13 11-5-16,-1 2-1 0,8 6-10 16,-2 1-13-16,-7-4-79 15,3-3-201-15,2-1 180 16</inkml:trace>
  <inkml:trace contextRef="#ctx0" brushRef="#br0" timeOffset="51870.7099">30161 5119 1688 0,'0'42'620'0,"-4"4"-592"15,2 9-12-15,4 7-8 0,0-2-2 16,-1 4-3-16,-1-1-1 15,-14-4-2-15,-3 0 0 16,2-1-18-16,-2-5-14 16,8-9-131-16,5-3 103 15</inkml:trace>
  <inkml:trace contextRef="#ctx0" brushRef="#br0" timeOffset="53033.6924">29771 5080 962 0,'-7'3'726'0,"6"-1"-404"15,-1-2-251-15,4-2-11 16,-2-5-3-16,1 0-21 16,2 2-3-16,1 3-6 15,3 4-4-15,4 6-10 16,-1 1-7-16,-1 7-3 16,1 6-2-16,-1 11-1 15,-3 5 2-15,1 5-2 0,-2 0 0 16,-2-5 1-1,-1-3 0-15,-2-5 2 0,-1-5-3 16,-6-8 2-16,1-1 1 16,-1-7-3-16,1-3 6 15,-1-2 1-15,-1-4-1 16,-1-5 6-16,0 0-3 16,1-10 4-16,3-2 5 15,4-5 0-15,2-9-1 0,7-10-7 16,2-1-5-16,6-2-1 15,0 0 2-15,5 4 9 16,2 6 3-16,7 2-2 16,7 2 1-16,8 5-13 15,-4-4-1-15,-6 6-15 16,-5 3-18-16,-6 10-314 16,3 6 232-16</inkml:trace>
  <inkml:trace contextRef="#ctx0" brushRef="#br0" timeOffset="63149.257">18261 9282 1664 0,'-5'-15'682'0,"-2"2"-561"16,-1-2-36-16,-5-2-49 16,0 4-22-16,-5 0-11 15,3 1-1-15,1 9-2 16,-3 1 0-16,-9 4 0 15,5 6 0-15,1 8 0 16,1 2 0-16,12 10 0 16,-4-1 0-16,5 3 1 15,9 3-1-15,6-5 0 16,4 2-1-16,3-7 1 16,5-5-1-16,5-12-3 15,-3-7 0-15,7-12 0 16,-5-10 0-16,0-14-2 15,1-10-4-15,-5-9-7 0,-3-3-5 16,-3-6 0-16,-7-3-1 16,-4-7-2-16,-3-1 6 15,-4 14 4-15,1 9 6 16,-4 21 7-16,1 10 1 16,-3 16 0-16,3 13-2 15,-1 19 1-15,3 15 2 16,-1 20 0-16,3 8 0 0,5 21 2 15,1 3-2-15,5-3 0 16,2-11 0-16,2-21 0 16,2-9-1-16,1-14-26 15,5-1-13-15,2-12-13 16,-2-10-493-16,0-18 343 16</inkml:trace>
  <inkml:trace contextRef="#ctx0" brushRef="#br0" timeOffset="63528.1273">18658 9271 969 0,'-5'-22'719'0,"-7"8"-498"15,-8-1-103-15,5 10-69 16,-2 5-16-16,-12 2-19 16,11 11 1-16,-2 9 6 0,3 1 7 15,9 3-3-15,4 1-3 16,2-7-8-16,4-1-6 15,18-1-8-15,-4-9 3 16,15-6-1-16,-1-8-2 16,9-16 6-16,7-4-5 15,-3-14 3-15,0-3-4 16,-13-4 2-16,-2 3-2 16,-9 14 3-16,-3 7-1 0,-8 12 2 15,0 11 0-15,-2 12 12 16,-1 11 2-16,5 16 1 15,0 3-1-15,3 4-9 16,1-2-5-16,2-11-1 16,1-6-2-16,4-9-2 15,0-6-8-15,2-13-21 16,5-8-24-16,-2-14 29 16</inkml:trace>
  <inkml:trace contextRef="#ctx0" brushRef="#br0" timeOffset="63732.5532">19191 8795 1337 0,'-4'6'715'16,"2"16"-584"-16,-1 10-47 16,6 20-50-16,-9 5-13 15,6 13-10-15,9 0-5 16,2-16-2-16,6-7-1 15,-5-25-2-15,2-6-5 16,-5-14-22-16,2-4-21 0,0-9 27 16</inkml:trace>
  <inkml:trace contextRef="#ctx0" brushRef="#br0" timeOffset="63927.161">19053 8923 816 0,'-2'3'770'16,"6"0"-246"-16,11-2-407 16,7 6-29-16,0-7-38 15,7 4-11-15,7 0-27 16,1-3-4-16,13 7-8 16,-10-8-15-16,8 8-39 15,-3-3 57-15,-3 5-15 16</inkml:trace>
  <inkml:trace contextRef="#ctx0" brushRef="#br0" timeOffset="64337.5827">19631 9105 1051 0,'-14'-23'768'0,"5"1"-598"0,-4-3-74 16,-9-1-27-16,2 9-27 16,-3 1 0-16,7 16-4 15,1 11 1-15,4 6-14 16,4 11-7-16,5 6-7 16,2 0-2-16,5 0-4 15,4-2-1-15,7-13-2 16,5-2 0-16,5-13 0 15,-2-9 1-15,1-8 2 16,-5-8-2-16,-1-8-1 16,10 3 1-16,-5 2-3 15,-3 1 1-15,0 14 0 16,-10 5-1-16,-3 10 7 0,7 15 2 16,-1 17 11-16,0 8 4 15,2 9-9-15,0 2-2 16,-3-14-4-16,1-3-14 15,3-17-39-15,-4-7 34 16</inkml:trace>
  <inkml:trace contextRef="#ctx0" brushRef="#br0" timeOffset="65314.1075">20658 9086 1328 0,'-2'5'701'16,"4"3"-596"-16,1-4-21 16,-2-5-35-16,15 4-11 0,-6-4-23 15,10-1-8-15,6-2-3 16,-5-2 5-16,3-4 7 15,-3 1-2-15,-7-4 0 16,0-4-5-16,5 8-6 16,-12-7 1-16,-1 4-2 15,-9 0-2-15,-17-6 3 16,5 9-2-16,-5-3 0 16,1 6 1-16,-10-2-2 15,-5-1 0-15,4 7 0 16,6 8 0-16,12 11 0 15,3 2 0-15,9 13 0 16,-2 3 1-16,11 5 0 16,7 1 1-16,-2-8-2 15,3-10 0-15,10-7 0 0,6-6-2 16,11-5 2-16,6 1 0 16,-5-10-24-16,-4-3-17 15,-8-7-151-15,-7-6 123 16</inkml:trace>
  <inkml:trace contextRef="#ctx0" brushRef="#br0" timeOffset="65640.3382">21053 8916 885 0,'-5'7'775'0,"1"6"-355"0,1 5-282 16,3 3-39-16,2 11-40 15,0 5-13-15,6 15-21 16,-3 1-7-16,2-5-10 15,-2-2-4-15,-4-15-3 16,3-5 1-16,-2-14-1 16,0-6 1-16,-1-4 4 15,1-4-1-15,0-12 0 16,0-6 0-16,4-12-1 16,-1-5-1-16,2-6-1 15,-3-7-1-15,4 5-1 16,0-5 0-16,9 16 0 15,3 11 6-15,1 4 0 16,5 14-1-16,8 5 2 0,-4 3-6 16,1 3-1-16,-3 1 4 15,-12-5-40-15,6 1-28 16,2 9 40-16</inkml:trace>
  <inkml:trace contextRef="#ctx0" brushRef="#br0" timeOffset="66414.5026">21444 8940 648 0,'-3'-2'692'0,"3"2"-129"16,-1-1-377-16,-1 1-45 16,2 0-44-16,-1-1-29 15,2 5-30-15,1 1-9 16,-2 8-19-16,1 12-2 15,-1 2-3-15,5 11-1 16,1 5-3-16,-6-4-1 0,2 3 0 16,-4-7 0-16,-2-1 2 15,-2 0 0-15,2-5-9 16,1 0-12-16,1-10-34 16,4-2-23-16,-2-10 45 15</inkml:trace>
  <inkml:trace contextRef="#ctx0" brushRef="#br0" timeOffset="66909.091">21696 8680 1247 0,'-3'-4'754'0,"-1"10"-590"15,4 11-35-15,0 18-83 16,-1 7-15-16,2 20-7 15,3 2-3-15,-1 4-1 16,-2 2-6-16,-1-7-8 16,1-6-3-16,7-7 1 15,-2-9-3-15,5-9 2 0,-4-10-3 16,-3-11-26-16,6-3-14 16,-9-14 23-16</inkml:trace>
  <inkml:trace contextRef="#ctx0" brushRef="#br0" timeOffset="67160.2885">21585 8941 1290 0,'-5'2'746'16,"1"-2"-570"-16,4-1-63 15,1-4-31-15,7-6-8 16,7 8-8-16,9-9-5 15,3 3-5-15,6 0-22 16,-3-1-9-16,9 10-19 16,-1 2-6-16,1 8 0 15,1 2 0-15,-5 1-12 16,7 4-25-16,-7-1-47 16,-1 2-26-16,-5-2 62 15</inkml:trace>
  <inkml:trace contextRef="#ctx0" brushRef="#br0" timeOffset="67592.3614">21982 8921 946 0,'-9'2'742'16,"6"3"-463"-16,1 1-97 15,3 6-70-15,2 2-26 0,0 5-32 16,4 6-9-16,0 6-13 16,0 3-7-16,1 6-15 15,0 1-6-15,-4-7 0 16,1-4-3-16,-2-5 0 16,-3-6 2-16,-2-4-2 15,0-1-1-15,-5-10 0 16,3 0 0-16,-1-4-2 15,1-3 2-15,0-10 0 16,-1-5 0-16,5-7 2 16,1-5 0-16,10-5 0 15,3-3-1-15,6-7 1 16,2 1-1-16,3-2 0 16,0 10 1-16,0 8-1 15,-1 5 0-15,4 14-2 0,4 3-3 16,9 8-4-16,-6 3-10 15,10 1-45-15,-17-7 76 16,4 0-25-16</inkml:trace>
  <inkml:trace contextRef="#ctx0" brushRef="#br0" timeOffset="67917.5735">22396 8899 1210 0,'-2'1'779'15,"-6"1"-554"-15,13 5-91 16,0 8-29-16,-5 7-36 16,5 7-19-16,7 11-25 15,1 2-11-15,6-8-7 0,1-5 0 16,-5-13-30-16,4-5-17 16,5-4-18-16,-2-7 25 15</inkml:trace>
  <inkml:trace contextRef="#ctx0" brushRef="#br0" timeOffset="68144.6506">22705 8792 1536 0,'-6'25'687'0,"-3"17"-558"15,1 7-41-15,-3 22-30 16,-3 8-11-16,0 16-20 15,-4 0-6-15,1 5-11 16,-4-2 1-16,0-5-6 16,-1-4-4-16,-2-25 2 15,1-4-5-15,-14-23-39 16,-5-6-26-16,-9-9 37 16</inkml:trace>
  <inkml:trace contextRef="#ctx0" brushRef="#br0" timeOffset="69228.8184">23963 8811 1695 0,'-8'12'621'15,"-9"8"-567"-15,13 13-41 16,-4 14-9-16,6 14 4 16,2 21-5-16,-2 5 3 15,11 12-1-15,-1-4-3 16,4-6 3-16,-3-16-1 15,6-14 4-15,5-13-14 0,-5-24-42 16,-2-5-223-16,4-22 175 16</inkml:trace>
  <inkml:trace contextRef="#ctx0" brushRef="#br0" timeOffset="70389.798">23934 8966 1471 0,'-4'-7'707'0,"7"6"-546"16,-1-10-41-16,14 7-38 15,6 2-18-15,0-5-31 16,7 7-17-16,6 8-10 0,-6-3-1 16,17 18 0-16,-7-3-1 15,-9-1-3-15,3 11 1 16,-16-4-2-16,-2 3 0 15,-8-3 1-15,-7-8-1 16,-8-3 2-16,-6-2 1 16,-8-4 1-16,1 2-1 15,-9-8-3-15,-3 0-7 16,9-1-23-16,0-2-8 0,3-2-10 16,9 0-6-16,8 0-6 15,9 2-4-15,20 2-9 16,5 1-9-16,12-2 26 15,0-1 12-15,5-9 31 16,1-1 4-16,1-11 33 16,0-4 14-16,2-5 33 15,-5-4 5-15,-10 4-26 16,-11-3-7-16,-16 11-12 16,-5 5 0-16,-10 7 1 15,-14 3-6-15,-3 10-15 16,-11 3-4-16,-5 13-10 15,8 11 2-15,4 0 0 16,10 5 1-16,16 3 0 16,5-7 0-16,17-5-2 0,7-7 2 15,8-12 0-15,8-4 2 16,-1-10 1-16,5-3-1 16,-2-12 0-16,-8-6 0 15,-5-4 0-15,-6-1-2 16,-6 4 0-16,-4 6 2 15,-5 8-2-15,-6 9 2 0,-2 2-2 16,0 7-4-16,-1 14 0 16,-3 2-2-16,2 19 2 15,2 4-1-15,4-2 2 16,3-2 3-16,3-10-2 16,4-7 0-16,-1-11 2 15,4-3-2-15,-3-11 2 16,-2-5 0-16,2-3 0 15,-4-7 1-15,-3-4 0 16,-2-3 3-16,-9-15 0 16,0-2 0-16,-6-3 0 15,-3 2 0-15,0 11 0 16,2 10-2-16,-1 12-2 16,4 7 2-16,-2 7-1 15,-2 1-1-15,1 12-1 0,-2 2 1 16,5 6-2-16,3-1 2 15,2-1 0-15,3-5 0 16,7 0 0-16,-1-5 0 16,5-8 3-16,2-1-2 15,2-10 4-15,-1 2-1 16,-1-4 0-16,-2-2 0 16,-5 3-2-16,-2 4 0 0,-4 4-2 15,-1 2 0-15,-3 7 0 16,0 4 0-16,-2 10 0 15,0 11-2-15,4 13 2 16,0 7-1-16,5 5 1 16,5 2 0-16,-4 2 14 15,10 1 6-15,-6-4 12 16,-4-5 2-16,4-7 6 16,-20-10-3-16,4-10 2 15,5-4-3-15,-10-13-12 16,5-2-5-16,-12-9-11 15,-12-4 0-15,-9-9-29 16,-1-7-16-16,-1-3-32 16,6-3-14-16,11-3-24 15,7 2-3-15,8-6-280 16,8 4 252-16</inkml:trace>
  <inkml:trace contextRef="#ctx0" brushRef="#br0" timeOffset="70779.9344">25167 9115 1315 0,'-1'-2'703'0,"5"4"-569"16,1-2-45-16,8 1-36 15,3 3-11-15,14 0-29 16,-4-6-4-16,7-5-2 15,3-6-1-15,-4-10 3 16,2 0-2-16,-3-3-1 16,-2 0-1-16,-12-6-1 15,-3 7 0-15,-11 6 5 16,-10-5 3-16,-7 11-5 16,-11-2 2-16,-8 11-6 15,2 11-6-15,-2 13 1 16,6 7 1-16,5 11-1 15,1 3 4-15,16 14 3 16,6 0 3-16,16-2 3 0,8-1-2 16,2-15-1-16,8-6-3 15,9-12-2-15,4-8 0 16,12-7-19-16,1-1-20 16,3-6 21-16</inkml:trace>
  <inkml:trace contextRef="#ctx0" brushRef="#br0" timeOffset="71392.5446">26106 8719 855 0,'0'1'815'0,"0"-1"-327"16,1 1-333-16,-2-1-61 15,3-4-21-15,7 3-14 16,11-1-2-16,6 2-4 16,3 11-16-16,-2 1-10 0,-3 5-17 15,6 8-5-15,-4 1-3 16,0 4 0-16,-18 0 0 15,-12-2-1-15,-17 0-1 16,-10 1 2-16,-1 4-16 16,-3 2-12-16,-4 0-32 15,-3-1-16-15,-15 0 3 16,0-4 10-16,9-5 35 16,10-3 15-16,19-10 13 15,8-3 9-15,10-5 7 16,6 1 4-16,12 2 18 15,5-3 1-15,11 0 1 16,1-2-2-16,2 0-19 16,2 3-7-16,-1-1-11 0,-6-4 7 15,-1 4-67-15,-1 2 52 16,10 7-10-16</inkml:trace>
  <inkml:trace contextRef="#ctx0" brushRef="#br0" timeOffset="71573.1126">26568 9294 1757 0,'-6'15'632'16,"-8"2"-523"-16,-4 16-82 15,-3 7-9-15,-4 4-45 16,3-3 596-16,14 8-447 15</inkml:trace>
  <inkml:trace contextRef="#ctx0" brushRef="#br0" timeOffset="72372.972">26905 8699 739 0,'-1'-16'797'16,"2"6"-154"-16,6 1-484 16,-1 4-47-16,5 1-22 15,3 2-16-15,3 2-23 16,5 3-15-16,-1 9-14 0,1 2-10 16,-1 11-7-16,-1 2-1 15,-3 5-2-15,-5-5 2 16,-8-3-2-16,-4-2 1 15,-8 0 1-15,-5-1-3 16,-6-1 1-16,-3-3-1 16,-4-6-8-16,3 2-3 15,4-7-1-15,5-5 1 16,7 0 8-16,2-3 2 0,4 3 0 16,1 4-1-16,4-2 0 15,2 1-3-15,5 2 2 16,8 7 0-16,7 7 2 15,6 3 0-15,7 1 0 16,-2-2 0-16,-1-1 0 16,-2 1 0-16,-9-3 0 15,1-1-3-15,-14-2 11 16,-4-1 7-16,-14 2 11 16,-20-4 6-16,-8 8-8 15,-7 1-5-15,-10 2-7 16,2 2-1-16,-10-9-5 15,2-6-1-15,1-6-10 16,-8-4-14-16,-9 3-40 0,-3 5-17 16,0 13 403-16,7 16-270 15</inkml:trace>
  <inkml:trace contextRef="#ctx0" brushRef="#br0" timeOffset="76564.2805">19971 10766 1458 0,'-12'1'672'0,"2"7"-572"16,2 4-85-16,3 12-10 0,5 11 1 15,2 11 6 1,4 6 3-16,3 5 12 0,1 7-3 16,-1 8-7-16,1-3-6 15,-3-2-17-15,-3-11-26 16,0-19 23-16</inkml:trace>
  <inkml:trace contextRef="#ctx0" brushRef="#br0" timeOffset="76929.4056">19833 10583 1508 0,'5'-6'664'15,"4"6"-586"-15,1-9-8 16,1-2-12-16,5 3-17 16,1-2-11-16,7 7-15 15,5 6-3-15,8 6-3 16,2 0-2-16,4 9-1 16,0 7-3-16,-9 0-1 15,3 6-1-15,-14-2 0 16,-4-5 2-16,-10-5-3 0,-9 1 3 15,-9-3-1-15,-12 0-1 16,-8 2 3-16,-8-3-2 16,-7-4-1-16,5-4-1 15,3-4 1-15,6 0-1 16,15-2 3-16,6 2-7 16,6-3-28-16,3-2-20 15,10 1-465-15,10-4 307 16</inkml:trace>
  <inkml:trace contextRef="#ctx0" brushRef="#br0" timeOffset="77326.8676">20464 10688 1057 0,'-11'-20'825'16,"-3"-1"-451"-16,-3 9-313 15,-4-5-26-15,-1 20-11 16,-3 1-9-16,5 16-15 16,5 10 1-16,6 2 0 15,9 5 1-15,6-2-1 16,6-5-1-16,1-10 1 16,7-1 0-16,-2-15 3 15,4-1-4-15,5-12 4 0,-6-12-1 16,3-5-1-16,-6-7 1 15,-5 3-2-15,0 4 2 16,-6 12-1-16,-1 7 0 16,-3 11 0-16,-2 4 1 15,1 7-1-15,-2 5 2 0,0 6-3 16,0 0 1-16,1 0 2 16,4-5-17-16,6-5-43 15,0-3-34-15,5-9-226 16,6-1-480-16,2-7 523 15</inkml:trace>
  <inkml:trace contextRef="#ctx0" brushRef="#br0" timeOffset="77920.6362">20742 10812 527 0,'27'-21'611'0,"-7"1"-70"15,0-1-204-15,-12-3-165 16,-8 0-29-16,-4 2-63 16,-16-2-11-16,7 17-32 15,-3 5-11-15,-14 5-16 16,8 14-3-16,-9 4-6 15,2 6-1-15,16 6 0 16,5 0-1-16,16-7 1 16,4-5 0-16,8-7 0 0,3-11 0 15,12-5 0-15,0-8 0 16,7-12 0-16,-1-3 1 16,-11-11 3-16,-2-4-3 15,-11 2 3-15,-2 1-2 16,-9 10 2-16,-2 7-1 15,-5 5-1-15,-3 6-2 0,0 7 2 16,0 1-2 0,0 6 1-16,0 4 2 0,0 1-3 15,-1 4 1-15,2 2-1 16,2-1 0-16,0-3 1 16,1-4-1-16,5 1 0 15,-1-4 0-15,5 6 0 16,-1-3 0-16,2-1 0 15,1-1 0-15,-3-6 0 16,0-2 0-16,-6-6 1 16,1 5 2-16,-1 1 1 15,1 0 0-15,-2 2-4 16,1-2 1-16,-2 1-1 16,1 1-1-16,0 3 1 15,2 1 0-15,1-1 0 16,-2 3 0-16,4-1 1 15,-2-1-1-15,2 1 3 0,-1-2 0 16,-2-2 0-16,-3-2 0 16,-1-3 1-16,-1 0-4 15,2-3 1-15,4 2 0 16,1 2-1-16,1 0 0 16,-4-1-26-16,-2 2-23 15,6 8 33-15</inkml:trace>
  <inkml:trace contextRef="#ctx0" brushRef="#br0" timeOffset="78500.6826">21020 10585 1191 0,'0'-3'760'0,"-1"0"-573"16,-2 1-38-16,3 4-76 15,-2 2-23-15,0 12-33 16,1 2-8-16,2 23-7 15,2 11 2-15,6 15 0 16,4 8 6-16,-1-7 11 16,1 0 0-16,-6-9 6 15,-5-5-5-15,-2-3-3 16,-4-3 3-16,-2-5 4 16,-3-6 1-16,-4-10 7 15,-3-5-1-15,-2-3-3 16,-3-4-5-16,-9-7-15 15,-2-7-6-15,-6-8-16 16,3-9-12-16,5-8-31 0,-1-6-15 16,15-6-21-16,6-3-15 15,27-5 74-15</inkml:trace>
  <inkml:trace contextRef="#ctx0" brushRef="#br0" timeOffset="78874.7885">21144 10718 1076 0,'6'1'815'16,"0"2"-450"-16,15-1-313 16,3-2-16-16,3 0-4 15,10 0-4-15,-13-8-7 16,5-2 4-16,3-4 6 15,-18-7 1-15,8-3-13 16,-9-1-3-16,-9 1-11 16,5 1 0-16,-9 5 0 15,-11 0-1-15,-5 10 0 16,-9 7-3-16,-18 7-4 16,6 16-5-16,-12 10-1 15,9 4 2-15,22 6 7 0,4-3 0 16,24 1 2-16,11-1 1 15,4-12-3-15,8-3 2 16,7-7 0-16,5 0 0 16,3-4 2-16,2-3-26 15,1-10 16-15</inkml:trace>
  <inkml:trace contextRef="#ctx0" brushRef="#br0" timeOffset="80002.5869">22187 10406 928 0,'9'-16'714'0,"2"4"-453"15,-1 3-77-15,2 5-53 16,-6 3-20-16,2 3-40 16,-5 0-3-16,-8 2-9 0,-4 5-8 15,-14 14-22-15,-5 9-9 16,-12 12-15-16,-1 7-4 15,-5-7-1-15,3-3 1 16,22-24-1 0,10-9 3-16,2 1-1 15,-20 17 0-15,12-12 0 0,3-3 0 16,27-7 0-16,0-4 1 16,15 1 5-16,15 4-1 0,1-6 3 15,6-2-1-15,7 5-2 16,-6-6-2-16,6 5-2 15,-5 3 2-15,-18-4-5 16,1 0 0-16,-21-3-28 16,-2 1-25-16,0 0 131 15,-2 0-78-15</inkml:trace>
  <inkml:trace contextRef="#ctx0" brushRef="#br0" timeOffset="80196.6969">22310 10467 1521 0,'4'27'673'16,"-4"15"-562"-16,0 17-38 16,-4 17-27-16,-7 3-10 15,-8-1-22-15,-1-11 1 16,5-22 1-16,11-14-10 15</inkml:trace>
  <inkml:trace contextRef="#ctx0" brushRef="#br0" timeOffset="80466.7479">22501 10643 1636 0,'14'3'649'0,"12"1"-558"16,2-4-13-16,3 0 9 15,0-3-13-15,-1-1-36 0,0 0-15 16,-5 6-7-16,-3 0-26 15,-5 6-34-15,0 3 33 16</inkml:trace>
  <inkml:trace contextRef="#ctx0" brushRef="#br0" timeOffset="80910.1572">23128 10608 1262 0,'-3'-22'799'16,"2"0"-436"-16,-3-14-316 15,0 9-5-15,-6-1 2 16,-3 0-7-16,-10 8-10 16,-3 4-2-16,-3 15-7 15,-3 4-2-15,3 14-12 16,-1 2-4-16,10 9-1 15,7 3-1-15,3-3 2 16,10 6-1-16,12 0 1 16,-4-6 0-16,8-6-1 15,11-5 1-15,-6-17-1 16,3-6 0-16,6-11 1 0,-3-3 0 16,-5-3 2-16,4 6 1 15,-10 9 1-15,-9-1-4 16,-3 14 2-16,-2 8-1 15,-4 21 3-15,0 14 1 16,-4 14 1-16,1 10-2 16,0 1-2-16,2-3 0 15,3-3 0-15,4-12 0 0,4-9-39 16,1-6-32-16,-2-16 43 16</inkml:trace>
  <inkml:trace contextRef="#ctx0" brushRef="#br0" timeOffset="87334.2918">24671 10881 1561 0,'-4'-12'667'0,"-10"-1"-559"15,2-2-33-15,-4 0-33 16,-2 2-13-16,-4 0-24 16,-4 4-2-16,6 8 5 15,-9 2 2-15,6 9 2 16,3 3 0-16,2 2-4 15,11 3 1-15,11 4-2 16,4-1-2-16,5 3-3 16,12-1 0-16,4-4-2 15,7 2-2-15,3-11-1 16,-8-9 1-16,0-12-2 16,-4-13 3-16,-2-15 1 0,0-7 0 15,-3-10 0-15,-5-6 4 16,-4-2-3-16,-5 3 4 15,-8 7-1-15,-4 4-1 16,-2 12 3-16,-4 2-1 16,4 10 7-16,2 7 2 0,1 11 4 15,1 3 2-15,2 11-2 16,-2 5-4-16,1 13-4 16,0 9-6-16,2 18-4 15,0 9 2-15,3 7-1 16,3 1 1-16,2-8-2 15,4-15 0-15,4-9-3 16,1-14 5-16,5-17-32 16,-1-5-11-16,7-18-25 15,2-4-16-15,6-4 21 16,-4 1 15-16,-1 4 25 16,-2 5 11-16,-11 0 14 15,1 5 10-15,-11 2 14 16,-5-2 6-16,-4 10 12 15,-4-3-1-15,-13 4-7 16,3 6-2-16,-11 5-17 16,0 8-7-16,10 6-6 0,-2 3-1 15,9 6-3-15,1-2 0 16,6 2-2-16,1-4 1 16,10-5-1-16,3-5-1 15,6-15-1-15,6-5-2 16,1-13 0-16,-3-11 1 15,11-2 1-15,-5-4 2 16,-8-1 0-16,8 7 2 0,-14 6 1 16,-11 4-2-16,-1 7 3 15,-6 3-1-15,-11 4 3 16,10 8-2-16,-3 12 0 16,7 2-1-16,8 8-3 15,5-1 1-15,6-7-2 16,-8-5 4-16,10-9-27 15,-4-6-27-15,0-8 33 16</inkml:trace>
  <inkml:trace contextRef="#ctx0" brushRef="#br0" timeOffset="87811.8168">25541 10437 1163 0,'0'-14'757'0,"-1"-2"-570"16,1 7-24-16,0 2-48 15,0 3-20-15,2 6-43 16,-3 3-15-16,6 12-28 16,2 8-4-16,-3 18 1 15,6 14-1-15,-5 14 0 16,5 6-1-16,-4-9 0 0,-3-13 3 16,1-23-25-16,0-11-9 15,5-14-37-15,6-9-19 16,1-13 52-16</inkml:trace>
  <inkml:trace contextRef="#ctx0" brushRef="#br0" timeOffset="88334.8243">25388 10635 1530 0,'7'-2'658'0,"8"-11"-569"15,6 0-31-15,12-3-4 16,9 4-9-16,-2 1-17 16,3-1-12-16,-7 7-11 15,-9 5-5-15,-1 5-29 16,4 13-10-16,8 4-18 16,-5-5 4-16,0 4 15 15,-11-10 16-15,-12-9 20 16,2 2 0-16,-7-6 22 15,-3-5 16-15,-6-2 15 16,-6-4 3-16,-7 4-3 0,-1 2-13 16,-11 3-15-16,2 11-7 15,3 8-14-15,-3 8 0 16,21 11-2-16,4-2-3 16,5-3 3-16,16-2-1 15,1-6 1-15,6-6 1 16,4-13-1-16,-8-6 0 0,5-19-1 15,-4-7 1-15,-2-11-1 16,-1-3 1-16,-5 6 1 16,-3 5 1-16,-7 16 0 15,-1 7-2-15,-5 11 5 16,2 11 1-16,0 10 1 16,3 11 4-16,6 9-2 15,0 3-1-15,3-5-4 16,1-9 0-16,1-11-13 15,-2-9-27-15,1-5 24 16</inkml:trace>
  <inkml:trace contextRef="#ctx0" brushRef="#br0" timeOffset="88792.9448">26543 10548 1266 0,'2'-1'734'0,"-2"2"-571"15,0 4-14-15,2 15-77 16,3 14-11-16,3 21-32 15,1 11-14-15,-1 11-10 16,4 3-3-16,-2 4-2 0,-2-9 2 16,-2-5-2-16,-1-5-2 15,-3-17 0-15,0-8-7 16,-1-22-21-16,-2-10-15 16,-3-20 362-16,1-8-251 15</inkml:trace>
  <inkml:trace contextRef="#ctx0" brushRef="#br0" timeOffset="89094.5569">26482 10527 1309 0,'5'-6'714'0,"7"-4"-576"16,5 5-23-16,6 0-27 15,7 2-19-15,4 6-19 16,0 3-12-16,-6 4-19 15,-2 3-6-15,-6 1-8 16,-4 6-2-16,3-1 1 16,-7-2-4-16,-6 0 0 15,2-4 2-15,-8 0 1 16,-3 4-2-16,-16 0 3 16,-5 3-1-16,-7 2-10 15,1-2-6-15,9-5-22 16,5-3-10-16,12-7-23 0,6-1-6 15,13 0-17-15,5-8-375 16,6-2 282-16</inkml:trace>
  <inkml:trace contextRef="#ctx0" brushRef="#br0" timeOffset="89895.3806">26935 10683 778 0,'15'-16'830'0,"-1"1"-213"15,-7-3-447-15,-5 2-48 0,-4 3-34 16,-9-1-24-16,-10 0-36 15,-1 7-10-15,-8 3-12 16,-3 7-5-16,3 20-1 16,3 2-6-16,6 8 2 15,9 1-2-15,12-7 0 16,7-1 3-16,6-5 3 16,1-5 0-16,11-6 0 15,2-8 0-15,6-13-3 16,0-7 2-16,-7-17 0 15,0-3 1-15,-4-1 0 16,-6 3 1-16,-6 13 0 16,-5 8 0-16,-2 14-2 15,0 1-5-15,-3 13-1 16,-2 4 3-16,-4 13-2 16,6 8 0-16,0 0-5 0,1-3-5 15,8-10-14-15,-2-8 5 16,7-8 0-16,3-3 1 15,3-9 13-15,1-5 0 16,0-6 4-16,-3-9 3 16,2-1 11-16,-1-1 8 15,-5-8 24-15,-2 4 6 0,-4-2 4 16,-4 0-10-16,-7 5-21 16,-2 5-6-16,-5 6-10 15,-2 7-1-15,0 12-2 16,-3 0 0-16,3 17 0 15,-4 1 1-15,10 10 0 16,7 8 2-16,7-2-1 16,3-4 1-16,9-13-1 15,-2-8-2-15,5-13 1 16,5-3-3-16,-9-15 2 16,8 0 1-16,-7-7 0 15,-3-1 0-15,-8 0 1 16,0 4-1-16,-5 3 2 15,-11 1 0-15,2 10 1 16,-1 3 1-16,-1 2-4 16,4 11-3-16,9 17 2 0,-19 1 0 15,11 26 0-15,6 3 3 16,5 8-3-16,17 6 1 16,-2-7 0-16,-1-5-1 15,0-5 0-15,-5-1 0 16,-4-2 1-16,-5 2 2 15,-11-13 0-15,-9-6 1 0,-15-10-3 16,-4-6-8-16,-9-7-25 16,-4-9-15-16,2-17-16 15,9-8-7-15,0-22 17 16,13-1 32-16</inkml:trace>
  <inkml:trace contextRef="#ctx0" brushRef="#br0" timeOffset="90318.1996">27471 10608 1716 0,'4'-3'633'15,"-2"-4"-546"-15,4 0-28 0,3 1-1 16,3 0-12-16,-1 1-9 15,4 2-14-15,-1 0-1 16,-2-7 0-16,2 0-9 16,2-8-6-16,-2 1-5 15,-3-3 1-15,-3 6-2 16,-12-1 1-16,-9-3 1 16,-6 9-2-16,-8 2-4 0,-7 10-18 15,0 6-6-15,3 8 0 16,6 1 3-16,5 6 18 15,14 7 4-15,2 2 5 16,5 5 1-16,16 6 1 16,-7-14-1-16,15-1 0 15,1-11 1-15,-2-15-1 16,6 3-1-16,-5-11 1 16,1-9-11-16,3 0-37 15,-5-13-22-15,4 1-38 16,-3 1-11-16,0-6 67 15</inkml:trace>
  <inkml:trace contextRef="#ctx0" brushRef="#br0" timeOffset="90601.739">27866 10381 1356 0,'-7'-2'809'0,"-1"6"-542"16,-4 7-128-16,-6 3-32 15,-9 10-56-15,-5-1-22 16,10 3-22-16,6 0-4 15,9-9-3-15,4-5 1 16,12-5 1-16,2-1 0 16,15 1 3-16,8-2 2 0,-3 0 3 15,8 2-5-15,-4-3 3 16,-4 5-3-16,-3-4 2 16,-5 0 4-16,-12 1-2 15,-7-5-1-15,-5 12 2 16,-7 3-4-16,-17 3 0 15,-2 11-12-15,-16-1-72 16,-2-3-26-16,-2 5 55 16</inkml:trace>
  <inkml:trace contextRef="#ctx0" brushRef="#br0" timeOffset="98977.4502">25522 12154 1328 0,'-4'1'726'0,"-2"-5"-572"16,4 2-22-16,-2-5-36 16,0-5-11-16,-5-3-30 15,1-1-11-15,-4-5-28 16,0 5-10-16,1 3-5 15,-4-1-1-15,0 11-1 16,-1 6-2-16,-1 9 2 16,1 9-1-16,2 10 0 15,0 0 2-15,10 11 0 16,2 1 0-16,13 0-1 16,2-4 0-16,2-15-1 15,4-7 1-15,-5-16 1 0,3-3-1 16,-1-13 0-16,-3-4 1 15,-3-7-7-15,-1-2-1 16,-6-3-3-16,2 9-2 16,-3 6 3-16,-1 7 4 15,0 10 4-15,-1 2-3 16,9 11 1-16,2 3 1 0,6 14 1 16,0 3 2-1,0 4 0-15,-3-1 0 0,2-11-7 16,3-3-10-16,-11-13-33 15,3-5-14-15,-9-12-32 16,-2-2 121-16,16-3-25 16</inkml:trace>
  <inkml:trace contextRef="#ctx0" brushRef="#br0" timeOffset="99338.4519">25741 12073 673 0,'-8'-12'732'0,"11"5"-41"15,-3 2-608-15,5 3-21 16,5 8-31-16,-10 2-16 16,14 12-8-16,-5 4-2 15,-5 0 1-15,6 6-4 16,-5-9-2-16,-1-5-4 15,-1-9-3-15,-3-5-1 16,-3-4 8-16,1 0-1 16,0-3-1-16,2-3 5 0,-4-11 8 15,-1-1 11-15,1-5 3 16,4 1-2-16,4 6-7 16,1-3-4-16,12 9-7 15,3 2-3-15,5 3-2 16,1 6 0-16,0 0-20 15,-2-2-17-15,0 3 25 16</inkml:trace>
  <inkml:trace contextRef="#ctx0" brushRef="#br0" timeOffset="99662.7108">25988 12112 974 0,'3'5'680'0,"7"4"-476"0,2-3-117 16,5-1-29-16,0-4-3 16,2-6-24-16,2-3-4 15,-5-10-16-15,0-2 1 16,-6-2-1-16,2 1 2 16,-11 3 9-16,2 3 7 15,-15-2 4-15,-5 4 1 0,-1 9-12 16,-7 2-7-16,-3 12-6 15,0 3-3-15,3 9 0 16,4 1-1-16,13 7 0 16,6-4 2-16,11 1-5 15,9 9 1-15,11-6-3 16,7 1 0-16,10-7-3 16,2-13-13-16,18-6 12 15</inkml:trace>
  <inkml:trace contextRef="#ctx0" brushRef="#br0" timeOffset="100152.8393">26737 11990 1707 0,'-4'-1'627'0,"6"8"-569"16,-2 4-28-16,9 13-24 16,-6 1 2-16,-3 2-7 15,3 1 3-15,-10-10 0 16,8-1-3-16,-8-16-1 15,1-3-1-15,6-6-3 16,2-4 1-16,9-1 2 16,-8-8 1-16,1-6 0 15,3-2 3-15,2 4-2 16,8 4 0-16,1 5 2 16,-4 1-3-16,-2 4-2 15,1 6 2-15,0 14 2 16,8 12-1-16,-6 10 8 15,-4 5-2-15,-3 9 2 16,-7 4-2-16,1-1-4 0,0-5-2 16,1-17-6-16,5-10-13 15,7-17-37-15,2-16-29 16,8-7-369-16,1-4 243 16</inkml:trace>
  <inkml:trace contextRef="#ctx0" brushRef="#br0" timeOffset="100464.3813">27101 12062 721 0,'16'-26'703'0,"-2"3"-209"15,-5 6-336-15,-1 4-31 0,-9 5-42 16,-2 4-26-16,-8 0-26 16,-1 4 0-16,-3 8-15 15,-2 2-7-15,10 12-3 16,-1-1-7-16,9 4 1 16,9 0-2-16,7-4 0 15,0-4 1-15,7-4 0 16,-6-8-1-16,10-5 0 15,-5-1 0-15,1-10 0 16,3 2 0-16,-15-8 4 16,-2-4-3-16,-6 0 3 15,-6-1 3-15,-1 4-4 16,-5 5 3-16,-13 0-3 16,3 5-3-16,-12 5-2 15,6 3-5-15,10 11-9 0,0 3-10 16,9 7-9-16,2-4-10 15,3-6 211-15,5-2-132 16</inkml:trace>
  <inkml:trace contextRef="#ctx0" brushRef="#br0" timeOffset="100678.7229">27399 11717 1309 0,'3'-32'736'0,"-6"11"-567"15,-2 8-43-15,-6 11-52 16,10 14-21-16,-7 13-28 16,8 14-10-16,9 20-14 15,-2-3-1-15,7 8-7 16,1-5 1-16,3-8-6 16,-2-7-6-16,-1-20-27 15,-6-7-17-15,-2-12 38 16</inkml:trace>
  <inkml:trace contextRef="#ctx0" brushRef="#br0" timeOffset="100859.778">27232 11865 1521 0,'10'0'675'15,"7"-3"-563"-15,3-3-36 16,10-5-1-16,13 2-9 15,3-3-26-15,3 5-12 16,-2 4-32-16,-5 2-29 16,4 10 22-16</inkml:trace>
  <inkml:trace contextRef="#ctx0" brushRef="#br0" timeOffset="101260.8004">28161 11922 1648 0,'5'7'653'0,"-1"6"-575"15,2 7-48-15,2 14-24 16,0 2-3-16,-1 6-8 16,-2-3-10-16,-2-10-18 15,-1-11-17-15,-1-19 29 16</inkml:trace>
  <inkml:trace contextRef="#ctx0" brushRef="#br0" timeOffset="101424.3928">28060 11767 1033 0,'2'-1'814'0,"1"3"-496"16,5 7-218-16,0-9-50 16,3 3-18-16,-1-2-43 15,0-1-20-15,5 4 14 0</inkml:trace>
  <inkml:trace contextRef="#ctx0" brushRef="#br0" timeOffset="101766.9743">28237 11924 1384 0,'2'14'701'15,"2"3"-574"-15,4 7-80 16,0-1-7-16,-6-5-24 15,1-2-9-15,-3-7-3 16,-3-3-4-16,5-5-2 16,-2-4-1-16,5-5 2 15,1-5-3-15,4-15 4 16,1-1 0-16,-1-8 1 16,0 3 2-16,2 8-2 15,-3 4 2-15,8 11 0 16,-3 5 3-16,5 9 7 15,-9 2 2-15,-2 10 0 16,-4 5 1-16,2 15-10 16,5 7-2-16,-13 0-2 15,2 1-1-15,-1-10-13 0,0-7-16 16,14-8 20-16</inkml:trace>
  <inkml:trace contextRef="#ctx0" brushRef="#br0" timeOffset="102288.2169">28732 11945 1387 0,'-3'-16'731'16,"-6"-1"-525"-16,-3 1-169 16,-3 1-16-16,-4 3-16 15,-2 4 0-15,2 9-1 16,1 5-2-16,7 5 4 16,8 8-3-16,7 5-1 15,8 5 0-15,6-1 0 16,6 0-1-16,2-8-1 0,0-8 0 15,-1-12-4-15,-4-8 1 16,-3-16 3-16,4-6 0 16,-3-10 3-16,-4-6 2 15,-3-7-5-15,-5-1 4 16,-13-7-3-16,-3 6 2 16,-9 0 3-16,-2 10 3 15,10 17-1-15,-4 3 0 0,10 24 0 16,0 3 1-16,2 16-2 15,4 11 4-15,6 21-6 16,1 5-1-16,5 7-2 16,0 0 1-16,2-18-2 15,-4-5-1-15,5-14-8 16,5-8-15-16,-9-10-28 16,0-3 605-16,-8 0-442 15</inkml:trace>
  <inkml:trace contextRef="#ctx0" brushRef="#br0" timeOffset="102646.3181">29000 11928 1409 0,'13'-3'683'15,"6"2"-587"-15,-8-3-8 16,4-1-28-16,-1-3-18 15,-4-5-18-15,0-2-4 16,-6-3 3-16,5 1 1 16,-2 4-4-16,-7-5-6 15,-1 6-6-15,-6-2-5 0,-14-5-4 16,4 9-4-16,-9 2-8 16,-5 8 0-16,15 17 2 15,-5 1 3-15,20 8 5 16,4 3 2-16,12 1 1 15,7 4 0-15,5-4 1 16,4 0 1-16,-9-8-2 16,4-2-3-16,-5-9-2 15,3-5-17-15,-3-7-39 16,-2-3 324-16,-3-8-213 16</inkml:trace>
  <inkml:trace contextRef="#ctx0" brushRef="#br0" timeOffset="102855.795">29186 11798 1228 0,'14'8'795'0,"-1"4"-493"16,2 0-218-16,1-1-21 15,2 6-30-15,4 2-15 16,-3-4-15-16,2 0-2 0,-3-7-17 15,-2-7-22-15,-1-6-33 16,0-8-23-16,-1-7 49 16</inkml:trace>
  <inkml:trace contextRef="#ctx0" brushRef="#br0" timeOffset="103005.0226">29435 11653 917 0,'-7'9'831'15,"5"8"-354"-15,-6 13-362 16,-3 4-33-16,-10 12-36 16,-6 1-11-16,-11 7-60 15,0-1 18-15,4-3 0 16</inkml:trace>
  <inkml:trace contextRef="#ctx0" brushRef="#br0" timeOffset="116476.896">28879 8310 1458 0,'2'-8'723'0,"0"3"-570"16,-4 1-55-16,15 10-14 0,-5 11-29 15,-8 4-19-15,2 25-16 16,-8 9-11-16,4 22-6 16,1 10 0-16,6 1-2 15,-2-11 2-15,3-21-2 16,9-14 1-16,1-22-24 15,6-10-21-15,4-20-46 16,1-13-22-16,-1-11 66 16</inkml:trace>
  <inkml:trace contextRef="#ctx0" brushRef="#br0" timeOffset="117162.7329">29056 8588 1225 0,'12'5'731'0,"2"1"-586"16,6-3-47-16,6 5-3 15,-3-4-32-15,1-4-23 16,-6-5-22-16,-1-5-6 16,-3-2-5-16,-1-3 1 15,-5 0-4-15,0-2-1 16,-10-2-1-16,-4 4-2 15,-4 3-2-15,-10 0-1 0,-2 7-6 16,-5 2 1-16,-3 9 1 16,6 15 1-16,6 6 6 15,7 7 0-15,11 4 0 16,4-4 2-16,12 5-2 16,0-2 0-16,6-10 0 15,4-5 0-15,1-14 0 16,2-4-8-16,1-9-20 15,-1-7-7-15,-2-6-40 16,2-3-19-16,-9-5-23 16,-1 0-8-16,1 1 8 15,-3 1-14-15,2 5 110 16,-4-2 74-16,-7 2 92 16,-3 5-27-16,-9-2 8 15,4 9-21-15,-14 1-43 0,-2 1-18 16,0 13-31-16,-7 5-6 15,0 13-3-15,6 8-1 16,4 4-1-16,4-1 1 16,12-5 0-16,5-3-1 15,7-11-1-15,5-2-1 16,13-10 7-16,-7-6-3 16,0-14 3-16,7-3 1 0,-9-13-3 15,1-3 1-15,-1 2-5 16,-7-2 1-16,-9 10 1 15,-2 3-2-15,-6 14 2 16,1 8-1-16,-2 11 4 16,5 10-4-16,7 4-1 15,-2 0 2-15,6-2-2 16,-6-6-1-16,3-9-42 16,-1-1 100-16,2-7-56 15</inkml:trace>
  <inkml:trace contextRef="#ctx0" brushRef="#br0" timeOffset="117531.7081">30063 8148 1558 0,'-4'-37'634'0,"-5"2"-598"15,-10 5-25-15,-6 0 0 16,9 18 6-16,9 12-1 16,-4 9 0-16,3 11 5 0,3 10-7 15,-4 8 0-15,9 17-4 16,10 9-3-16,3 11-3 16,4 5-3-16,7 8 0 15,-14-5 1-15,6 5-1 16,-8-8 1-16,-8-9-2 15,5 3 2-15,-7-13-2 16,-3-4 0-16,0-4 1 16,-3-6-1-16,-2-13 1 15,1-6-1-15,-2-14-15 16,-15-8-15-16,0-15 142 16,0-9-94-16</inkml:trace>
  <inkml:trace contextRef="#ctx0" brushRef="#br0" timeOffset="117716.26">29815 8502 1421 0,'5'-1'711'16,"3"-5"-508"-16,1 1-115 16,11-3-6-16,3-5-11 15,5 1-35-15,7-1-15 16,-5 6-12-16,3 7-18 15,-2 3-54-15,-6 9-12 0,15 16 33 16</inkml:trace>
  <inkml:trace contextRef="#ctx0" brushRef="#br0" timeOffset="118326.1897">30760 8465 1340 0,'19'-18'692'0,"-7"0"-577"16,-2-5-17-16,-7 3-21 15,-2 0-21-15,-7 2-25 16,-6 5-7-16,-6 7-11 16,-11-1-5-16,-2 16-8 15,-5 6-11-15,1 15 2 16,6 12 0-16,10 7 2 16,11 5 4-16,14 3 2 15,15-3 1-15,16-6 0 16,2-11 0-16,6-17 1 15,-5-11 4-15,-9-21 8 16,-4-8 4-16,-12-8 4 16,-4-5-2-16,-11 7-8 0,-7-4 0 15,-12-2-10-15,-2 8 0 16,-16-2-7-16,4 12-8 16,-3 7-9-16,1 0-7 15,11 7 2-15,4 2-2 16,20 7-26-16,2-1 349 15,21 6-231-15</inkml:trace>
  <inkml:trace contextRef="#ctx0" brushRef="#br0" timeOffset="118672.159">31004 8286 1639 0,'-7'-36'660'0,"-4"-6"-567"15,4 4-18-15,-1 0-24 16,0 3-12-16,-3 9-11 16,7 7-3-16,0 10-2 15,-1 5-8-15,2 7-9 16,-1 6-3-16,1 7-1 16,3 6 0-16,2 18-2 15,3 10 0-15,9 25 0 16,-4 8 0-16,-1 14 1 15,-3 0 0-15,-3-9 1 0,1-3-1 16,-2-22 0-16,-3-9-1 16,-7-16 0-16,-5-10 2 15,-6-11-12-15,-2-6-10 16,-4-6-36-16,0-2-15 16,-1-9-32-16,0-7 109 15,5-14-16-15</inkml:trace>
  <inkml:trace contextRef="#ctx0" brushRef="#br0" timeOffset="118820.2189">30777 8452 885 0,'18'-26'825'0,"4"10"-277"15,4 3-402-15,6-5-29 16,-1 0-9-16,4-3-29 16,-6-4-26-16,-3 9-31 15,2 7-13-15,-15 1-75 16,5 8 47-16,-26 2-7 15</inkml:trace>
  <inkml:trace contextRef="#ctx0" brushRef="#br0" timeOffset="119323.3908">29418 9656 1698 0,'9'1'642'0,"-3"-1"-557"0,-7 1-23 15,-7 6-22-15,0 3-19 16,8 16-17-16,-2 4-2 16,10 7 0-16,-2 2 3 15,-6-14-28-15,9-3-23 16,-14-24-419-16,5-9 312 15</inkml:trace>
  <inkml:trace contextRef="#ctx0" brushRef="#br0" timeOffset="119490.0318">29358 9371 1521 0,'2'-2'687'16,"11"8"-549"-16,-1 1-48 0,6 4-27 15,2-1-22-15,-12 0-31 16,6-1-21-16,8 1-52 16,-10-1-26-16,21 10 46 15</inkml:trace>
  <inkml:trace contextRef="#ctx0" brushRef="#br0" timeOffset="119832.934">29633 9597 1325 0,'0'9'736'15,"0"3"-547"-15,-2 2-64 16,2 7-42-16,2 5-20 16,4 7-32-16,0-3-13 15,-5-4-17-15,2-3 0 16,-3-8-1-16,0-6 0 16,8-3 0-16,-4-9 0 0,4-8 2 15,1 1 0-15,-3-11 1 16,5 0 1-16,-3-3-2 15,1-2 2-15,2 3-1 16,1 4 1-16,-3 6 1 16,-1 4 1-16,0 9 14 15,3 5-1-15,3 12 1 16,0 6-3-16,-1 12-11 16,-1-2-3-16,-4 2-2 15,2-3 2-15,1-8-18 16,-1-3-19-16,3-12-50 15,7-4 354-15,-3-10-221 16</inkml:trace>
  <inkml:trace contextRef="#ctx0" brushRef="#br0" timeOffset="120459.0607">30271 9656 1521 0,'6'-16'733'16,"-3"-5"-538"-16,-3-4-110 15,0 0-23-15,-6-1-31 16,-4 1-21-16,-7 2-9 16,-3 7 0-16,-5 11-2 15,-7 5-4-15,2 16-3 16,4 8-1-16,13 10 5 15,4 4 2-15,13 8 2 0,6-4 0 16,2-3 0-16,13-4-2 16,4-12 2-16,-6-10 2 15,10-15-2-15,-8-11 4 16,-2-14 0-16,1-8-2 16,-6-19 1-16,0 2-3 15,-9-10-2-15,-3 6 1 16,-6 4 1-16,-6 1 0 0,0 8 1 15,-1 0 1-15,3 9-1 16,1 8 3-16,-1 16 1 16,2 12-5-16,4 19 4 15,2 9-3-15,5 17 0 16,1 9 4-16,1 9-3 16,2 3 2-16,-3-12-2 15,-1-10 1-15,2-16-19 16,-1-9-16-16,1-1-39 15,3-5-485-15,-6 0 364 16</inkml:trace>
  <inkml:trace contextRef="#ctx0" brushRef="#br0" timeOffset="120832.2685">30524 9623 1483 0,'17'1'687'0,"-2"-6"-563"16,3-2-44-16,0-4-1 16,-3-9-11-16,11 4-18 15,-8-2-20-15,6 5-6 16,-10 0-16-16,-10-3-5 0,-1 7-2 16,-11-8 0-16,-12 1 0 15,10 9-1-15,-19-8-6 16,0 5-3-16,15 11-8 15,-10-2 0-15,10 5 3 16,3 2 7-16,4 6 4 16,5 8 2-16,14 11 3 15,-3 2 1-15,8 3 1 16,-2 3-2-16,7-2 2 16,5-2-1-16,2-6-1 15,2-5 2-15,-10-7-10 16,3 0-8-16,-16-11-30 15,1-3-22-15,-8-7 39 16</inkml:trace>
  <inkml:trace contextRef="#ctx0" brushRef="#br0" timeOffset="121068.4775">30758 9473 1645 0,'9'7'699'0,"-3"-7"-560"15,8 10-15-15,-2-6-4 0,5 5-36 16,5 8-20-16,-2-8-26 16,2 9-11-16,0-4-14 15,-2 0-6-15,1 4-4 16,-2-4-6-16,-7-5-33 16,-2-3-20-16,-2-4-71 15,-4-4-22-15,0-13-73 16,-1 1 124-16</inkml:trace>
  <inkml:trace contextRef="#ctx0" brushRef="#br0" timeOffset="121223.3879">31016 9360 1614 0,'-3'3'707'0,"-10"5"-532"16,-4 3-22-16,-12 13-34 15,-9 5-29-15,-6 16-54 0,-4 4-16 16,-3 10-37-1,2 1-20-15,2-7-71 0,4 2-24 16,38-8 78-16</inkml:trace>
  <inkml:trace contextRef="#ctx0" brushRef="#br0" timeOffset="123886.6188">28227 7099 1623 0,'0'-2'638'0,"-2"0"-582"0,2 4-12 16,-3 2-21-16,3 11-5 15,3 11-11-15,-3-1-3 16,4 11-1-16,-3-3 1 16,4 5-1-16,2 5-1 15,-3-3-2-15,1-1-2 16,-4-15-12-16,2-6-3 0,-4-12-2 15,1-6-5-15,5-10 11 16,-1-9 3-16,5-19 4 16,-1-7 3-16,1-11 3 15,4-3 0-15,9 11 0 16,-2 0-1-16,2 15 3 16,8 14 4-16,-3 8 10 15,2 11 2-15,0 5 3 16,-15 4-4-16,-1 12-7 15,-2 2-2-15,-1 13-6 16,-3 3 2-16,-9 2-4 16,5 7-1-16,1-9-14 15,4-11-13-15,6-16 17 16</inkml:trace>
  <inkml:trace contextRef="#ctx0" brushRef="#br0" timeOffset="124254.7391">28668 7065 1101 0,'-3'0'690'16,"3"0"-598"-16,0 1-178 0,0-1-477 15,-1 3 396-15</inkml:trace>
  <inkml:trace contextRef="#ctx0" brushRef="#br0" timeOffset="124984.0461">28729 7155 399 0,'-2'-9'424'0,"-1"-2"165"16,0-2-247-16,-1 3-140 16,0 2-51-16,1 4-46 15,-1 4-14-15,-3 0-45 16,-1 4-11-16,-1 9-18 15,1 4-5-15,3 6-6 16,4 7-1-16,3-2-2 16,6 5-2-16,5-6 2 15,-1-4-2-15,0-4 0 16,1-7-1-16,3-7 0 16,2-4 1-16,7-4 6 15,-4-10-1-15,7-6 6 16,-8-7 0-16,-8-4-2 0,1 3-1 15,-18 3-4 1,-1 5 1-16,-11 4 2 0,-5 0 3 16,-3 6-2-16,0 1-3 15,3 2-2-15,1 3-3 16,11 2-1-16,1 1-1 16,6 0-11-16,3 0-11 15,7-1-39-15,4-2-13 16,18 0-36-16,8-3 47 0,12-3-276 15,-4-6-159-15,-7-2 331 16,-2 4 18-16,-14 4 611 16,3 6-10-16,-16 3-255 15,1 6-36-15,-9 4-62 16,0 6-9-16,4 14-19 16,-6 6-16-16,2 11-26 15,-2-2-14-15,0-6-13 16,0-5 0-16,1-16-2 15,5-3-1-15,4-9 1 16,-3-7 1-16,8-7 2 16,1-1 2-16,1-12 1 15,5-2 0-15,-2-13-3 16,2-2-1-16,3-9 0 0,2 4-1 16,3 8 1-1,-2 5 0-15,2 17-1 0,-3 10 1 16,-4 11-1-16,-2 12 1 15,-1 18 3-15,-7 1-21 16,1 12-52-16,-6-4 228 16,-9-7-143-16</inkml:trace>
  <inkml:trace contextRef="#ctx0" brushRef="#br0" timeOffset="125863.7657">29859 6640 1427 0,'4'4'696'0,"-4"5"-560"16,0 9-77-16,-6 11-38 15,1 14-7-15,-6 26-10 16,2 10-1-16,4 19-1 15,3-2 1-15,9-14-1 16,5-7 2-16,7-29-17 16,7-15-20-16,2-25 21 15</inkml:trace>
  <inkml:trace contextRef="#ctx0" brushRef="#br0" timeOffset="126223.175">30010 7106 1356 0,'15'7'664'16,"-3"-6"-588"-16,10-1-7 0,-3-4 7 16,9 2 10-16,1-4-35 15,-4 1-10-15,-2-5-15 16,-7-7-8-16,-3-1-13 15,-2-5-2-15,-9 4-1 16,-2 4-6-16,-9 2-10 16,-11 3-3-16,-14 7-8 15,1 5 1-15,-8 9 5 16,1 11 2-16,12 10 11 16,2 2 2-16,17 5 9 15,4-5 2-15,12-4-1 16,6-4-2-16,18-5-2 15,10-3 1-15,8-11-8 16,-1-10 355-16,-4-10-264 0</inkml:trace>
  <inkml:trace contextRef="#ctx0" brushRef="#br0" timeOffset="126818.0933">30489 6985 1091 0,'7'-7'778'16,"-10"1"-591"-16,0-2-18 15,2 8-64-15,-5 0-38 16,-9 9-37-16,-6 4-14 16,-10 8-13-16,0 7-3 15,3 2-3-15,6 2 1 16,15-2 2-16,5-5-1 16,11-9 1-16,4-6 0 0,4-8-2 15,5-2 2-15,2-11 2 16,1-6 0-16,-3-9 1 15,0 0-2-15,-5 0 6 16,-5 4-2-16,-4 12 0 16,-7 3-1-16,-4 7 3 15,6 7-1-15,-8 3 0 16,3 7-1-16,6 6-4 16,-8 1 1-16,11 2-5 15,1-3-5-15,-3-5-21 16,12-3-20-16,-7-9 29 15</inkml:trace>
  <inkml:trace contextRef="#ctx0" brushRef="#br0" timeOffset="127140.9299">30737 6700 1496 0,'-18'-37'696'0,"4"9"-585"15,-2 8-49-15,2 6-20 16,3 10-24-16,2 3-5 16,5 8-6-16,2 8 3 0,8 13-6 15,-3 5 0-15,8 9-2 16,8 8 1-16,2 8 0 16,11 9-3-16,-8 4 0 15,-5-2 1-15,-3-5 0 16,-7-4-1-16,-2-8-1 15,-3 2-2-15,-4-12-1 16,-6-3 2-16,-4-10-8 16,0-9-3-16,-3-6-21 15,-4-13-14-15,2-5 41 16,-6-16-8-16</inkml:trace>
  <inkml:trace contextRef="#ctx0" brushRef="#br0" timeOffset="127310.528">30570 6895 1393 0,'9'-3'714'16,"-5"1"-574"-16,1-1 6 15,16 2-39-15,-1-6-15 16,15-3-36-16,3-2-21 16,-9-3-19-16,1 4-3 15,-1 7-65-15,-2 8-69 0,-7 10 77 16</inkml:trace>
  <inkml:trace contextRef="#ctx0" brushRef="#br0" timeOffset="128171.299">31545 6995 1104 0,'6'-5'781'15,"0"-3"-585"-15,-4 0-49 16,-7 2-60-16,1-2-33 15,-6 4-22-15,-5-2-10 0,-2 4-11 16,-4 4-5-16,-5 4-6 16,-1 5-8-16,9 10-6 15,2-1 0-15,11 1 1 16,5 3 2-16,7-3 6 16,7 1-4-16,8 1-2 15,4 0 0-15,-1-9 1 16,3-2 2-16,-8-11 3 15,6-1 1-15,-9-8 0 16,-5-1 1-16,-8-4 3 16,-11-3 0-16,7 7 0 15,-9 0 0-15,1 0 0 16,-5-2-5-16,-2-3-17 16,1 1-11-16,3 1-301 15,7 1 228-15</inkml:trace>
  <inkml:trace contextRef="#ctx0" brushRef="#br0" timeOffset="128498.6058">31849 6712 919 0,'4'-12'701'0,"-4"-2"-461"15,0-5-91-15,0 0-49 16,-1 2-17-16,-2 0-3 15,-1 4-14-15,-2 8-11 16,-3-3-6-16,-2 9-11 16,-6 0-5-16,-6 7-19 15,3 8-2-15,4 9-7 16,6 9-4-16,11 14 1 16,1 12-2-16,4 16 0 15,3 5 0-15,-1-1-2 16,9-2-4-16,-2-18-21 15,1-9-9-15,-2-12-13 16,-8-11-2-16,-6-9 2 16,-4-2-15-16,-9-8-279 15,-3 1 226-15</inkml:trace>
  <inkml:trace contextRef="#ctx0" brushRef="#br0" timeOffset="128682.5805">31537 6873 1026 0,'12'-10'799'0,"9"4"-537"15,5-1-77-15,-4 3-73 16,5 4-27-16,5 2-40 16,0 2-16-16,8 3-29 15,-5-3-27-15,-2 12 19 16</inkml:trace>
  <inkml:trace contextRef="#ctx0" brushRef="#br0" timeOffset="129055.8782">32275 6854 1452 0,'3'11'657'0,"-3"11"-617"15,-3 4-8-15,-10 5-15 16,5 1-8-16,1-4-13 16,-3-3-3-16,13-8-28 15,-2-5-41-15,12-7 51 16</inkml:trace>
  <inkml:trace contextRef="#ctx0" brushRef="#br0" timeOffset="129258.3379">32258 6653 1191 0,'5'3'794'15,"-1"-1"-521"-15,3 5-158 0,2 1-30 16,-5 3-38-16,6 5-20 16,-2 2-27-16,-5 1-24 15,1-2 592-15,0 1-447 16</inkml:trace>
  <inkml:trace contextRef="#ctx0" brushRef="#br0" timeOffset="130127.9039">32459 6912 1542 0,'-2'8'672'0,"1"10"-576"16,1 3-58-16,-3 5-31 15,2 3-5-15,-3-7-2 16,4 1 0-16,0-7-2 15,4-7-2-15,1-6-11 16,3-7-4-16,0-13-21 16,-2-5-9-16,5-11-5 0,-2-2 7 15,0-2 18-15,1 4 16 16,-3 13 37-16,-1 3 16 16,-3 10 21-16,0 6 8 15,-5 3-15-15,-2 10-18 16,2 12-16-16,-5-1-7 15,2 9-8-15,2-2-2 16,5 0-2-16,4 0 1 0,12-5-9 16,5-6-8-16,7-3-24 15,6-4-14-15,5-11-36 16,7 4 2-16,-5-6-20 16,-6-1 5-16,-3 2 32 15,-8-5-23-15,1 1 139 16,-2-2 37-16,-12-5 22 15,-4 2 19-15,-12-5-15 16,-11-2-17-16,-5 0-44 16,-7-4-10-16,1-1-20 15,4 6-5-15,5 6-6 16,5 7 2-16,0 5 2 16,-10 3-2-16,7 7-1 15,-4 2-2-15,18 9-5 16,9-1 2-16,8 2-1 0,8-1-2 15,-7-14 0-15,1-1 0 16,2-9 0-16,-1-5-1 16,7-9 2-16,3-2 3 15,-1-9-1-15,2-5-1 16,-4-4 0-16,-1-1-1 16,-1-8-1-16,-2 0 0 15,-3-7 1-15,-3-5 2 16,-11 2 7-16,-2 0 10 0,-8 12 9 15,-1 3 3-15,0 19-3 16,-2 4-4-16,2 11 0 16,0 5-3-16,-2 12-3 15,1 13-4-15,-1 20-10 16,1 9-4-16,6 6 1 16,-2 1-1-16,6-6 2 15,1-5 0-15,6-9-2 16,2-3 2-16,3-12-5 15,1-1-2-15,2-6-5 16,-3-2-7-16,-2-2-28 16,-1-8-17-16,-5-4-34 15,-4-4-5-15,-3 1 65 16</inkml:trace>
  <inkml:trace contextRef="#ctx0" brushRef="#br0" timeOffset="130560.5064">33236 7032 980 0,'0'3'805'16,"1"-2"-443"-16,0 1-275 15,17 1-54-15,1-2-3 0,7-1 7 16,4-1 2-16,-4-3 3 16,-2-1-3-16,-3 1-22 15,-7-3-7-15,-5-4-8 16,7-1-2-16,-7-1 0 15,-1-4 0-15,-3 5 0 16,-5 0 0-16,-12 2 2 16,3-2-1-16,-8-1-1 15,-5 4 0-15,10-5 1 16,-4 2-1-16,3 1-1 16,4 0 0-16,-3 8 1 15,1 3-2-15,3 9 2 16,1 8 3-16,5 5 0 15,7 4-2-15,4 3-1 16,0-1 0-16,11-2 2 0,-3 0 1 16,0 0 1-16,2 0 0 15,-4-5-2-15,4-4 1 16,-2-6-3-16,0-8-1 16,-4 1-16-16,-6-2-14 15,-2-5-31-15,-4-2-14 16,1-7 40-16</inkml:trace>
  <inkml:trace contextRef="#ctx0" brushRef="#br0" timeOffset="130788.1088">33519 6844 1384 0,'3'0'710'0,"1"2"-568"15,2 0-20-15,2-2-30 16,-1 1-16-16,0 3-33 15,3-3-14-15,0 10-25 16,0-1-1-16,4 2-1 16,1 6-2-16,2-2 1 15,4-4 5-15,7-7-31 16,0-4-19-16,2-11-50 16,0-1 16-16,-2-4 44 0</inkml:trace>
  <inkml:trace contextRef="#ctx0" brushRef="#br0" timeOffset="138635.2878">4253 7451 769 0,'-4'-5'599'15,"7"5"-366"-15,-1 0-68 16,-2 0-106-16,2 0-22 16,-5-4-14-16,4 0 12 15,-2-2 17-15,2-2-1 0,11 5-5 16,-8-1-16-16,8 0-17 16,-1 4 2-16,-8-6 3 15,6 1 4-15,2-1-1 16,-7-3-2-16,10 8-8 15,2 1-4-15,3 4-4 16,11 4-3-16,-1-2 2 16,1 0-2-16,1-1 4 15,2 4-4-15,-3-3 2 16,0 0-2-16,3 0 0 16,-4-6 0-16,11 5 0 15,5-1 0-15,9-5 2 16,8 1-1-16,4-5-2 15,5 2 1-15,-8-2 1 16,-4 1-1-16,-7-4 0 0,-3 0 0 16,2 4 0-16,-1 1 0 15,-2 3 0-15,2 0 2 16,8-3-2-16,3 0 2 16,6 1 0-16,-2 2-2 15,-6 4 0-15,-4 0 0 16,-1-3 0-16,4 1 0 0,-6-2-2 15,4 6 2-15,-5 3 2 16,-10-7 0-16,1 5-2 16,-4-6 0-16,-1 1 0 15,7 0 0-15,-1 1 0 16,1-2 0-16,-3-2 0 16,4 1 0-16,-2-3 0 15,1 2 1-15,3 4-1 16,-6-1 0-16,4 3 0 15,3 4 0-15,-2-6 2 16,4 1-2-16,7-7 0 16,3-6 0-16,15 3 0 15,0-3 0-15,0 3-2 16,-7-3 2-16,-13 0 2 16,-2 5-2-16,-6-5 0 15,0 6 0-15,0 1 0 0,2-1 0 16,0 2 0-16,10 0 0 15,9-2 0-15,5-2 0 16,3-1 0-16,-4 4 0 16,-9-6 2-16,5 3-2 15,3 5-2-15,-7-3 2 16,4 8 0-16,-7 1 0 0,-7-2 0 16,4 1 0-16,2 0 0 15,1-5 0-15,16 0 0 16,1-5 0-16,14-4 0 15,6 6 0-15,-11-6 0 16,11 9 0-16,-10-1 0 16,-4 2 4-16,-3 8-6 15,-3 0 2-15,-11 0 0 16,4-3 0-16,3 0 0 16,7 3 0-16,4-2-2 15,9-2 2-15,5 0 0 16,-7-3 0-16,11-2 0 15,-1 3 2-15,-5-4-2 16,-3-4 0-16,-9 0 0 16,-10-10 0-16,5 6 2 15,0-1 0-15,-3 1-2 0,1 3 0 16,9 1-2-16,-5 1 0 16,7-5 2-16,2 3 0 15,-1-6 2-15,2 0-2 16,-1 3 5-16,-14-4 3 15,-9 1 2-15,-4 4 0 16,-4 6-7-16,6 2-1 0,-2 2 0 16,-4-1-2-16,7-1 2 15,2 6-2-15,3-2 0 16,5 3 0-16,0 5 1 16,6-3-1-16,-7-1 0 15,-7-5 2-15,-8-3-2 16,-8 0 0-16,6-1 0 15,2-2 2-15,-1-4-2 16,3-4 0-16,-3-2 0 16,4 1 0-16,2 0 2 15,-1 0-9-15,2 2 24 16,-5-1-4-16,4 2-5 16,4 3 23-16,7 4-20 15,-2 0 2-15,-6 2 5 16,-2-3-11-16,-11-2-5 15,1 1 1-15,-3-5 0 0,-1 1-3 16,1 5 1-16,0 1 8 16,-2 2 0-16,-10-3 3 15,2 1-3-15,2-2-7 16,5 4-1-16,6 1 2 16,-3 0-3-16,-3 1 0 15,-9-6-1-15,3 2 1 16,5-2 10-16,-3-1 2 0,-1 3-1 15,-3-2 2-15,-5 2-10 16,-3 2-2-16,-4 3-1 16,-6 2 0-16,-8 4-12 15,-4 4-26-15,-7 16 29 16</inkml:trace>
  <inkml:trace contextRef="#ctx0" brushRef="#br0" timeOffset="140737.764">1416 7523 1334 0,'3'-15'669'16,"10"-5"-642"-16,0-2-1 15,7 2-2-15,1-1-8 16,1 6-5-16,5-2-2 16,11 0-6-16,4 0 1 15,17-3-2-15,2 0 0 16,1-1-2-16,-4 1 0 0,0 5 2 16,-2 5-2-16,0 7 1 15,8 10-1-15,3 3-1 16,10 8 2-16,5 1-1 15,5-1 0-15,8-6 0 16,-2-4 0-16,3 5 0 16,-6-6 0-16,-8 9 2 15,-3 0 0-15,-3-2 0 16,0 1-2-16,7-6-2 16,4-3 2-16,7 3 2 15,4-2-2-15,-2 2 2 16,4 0-2-16,4-9 0 15,5-2 1-15,-1-23-1 16,2-12 0-16,-7-11-7 16,2-3 82-16,-3 12-57 15</inkml:trace>
  <inkml:trace contextRef="#ctx0" brushRef="#br0" timeOffset="141515.3818">1297 6505 1037 0,'-11'-9'770'15,"2"1"-597"-15,1 2-90 16,-3 3-34-16,-2 2-49 16,3 1-16-16,-6 1-50 15,7-3-24-15,-7 4-438 0,-1 2 344 16</inkml:trace>
  <inkml:trace contextRef="#ctx0" brushRef="#br0" timeOffset="141698.0086">1135 6505 566 0,'-2'0'647'16,"2"-1"-94"-16,-1 0-234 15,-7 1-168-15,9 1-47 16,-1 6-47-16,-1 6-14 16,3 13-27-16,-10 12-3 0,3 11-9 15,4 10 0-15,-7 9-4 16,12-1 3-16,0 2-3 16,-4-4 1-16,6-10-1 15,10-1-14-15,2-11-39 16,1-3-10-16,-4-12 28 15</inkml:trace>
  <inkml:trace contextRef="#ctx0" brushRef="#br0" timeOffset="141907.0356">1087 6589 1838 0,'-14'3'564'16,"5"-3"-544"-16,9 5-5 16,-14 5-2-16,4 6-5 15,-6 17-8-15,-6 7 1 16,0 15-22-16,2-1-19 16,2-5 25-16</inkml:trace>
  <inkml:trace contextRef="#ctx0" brushRef="#br0" timeOffset="142055.1652">1173 6563 1545 0,'11'-4'711'0,"2"8"-511"16,16 9-125-16,5 16-23 16,11 5-15-16,9 22-27 15,5 4-24-15,2 17 10 16</inkml:trace>
  <inkml:trace contextRef="#ctx0" brushRef="#br0" timeOffset="142890.519">1746 5562 1595 0,'2'1'632'0,"3"5"-587"16,1 7-43-16,3 10-2 16,-4 23-9-16,2 7-8 15,-4 18-30-15,0-6-272 16,2-6 203-16</inkml:trace>
  <inkml:trace contextRef="#ctx0" brushRef="#br0" timeOffset="143113.9259">1637 5290 1676 0,'-6'-2'637'0,"6"2"-548"16,4-2-84-16,16 8-5 15,3 5 4-15,3 15-4 16,1 7-2-16,-5 9-28 16,-2 9-16-16,-3 0 23 15</inkml:trace>
  <inkml:trace contextRef="#ctx0" brushRef="#br0" timeOffset="143859.1394">1861 5620 1874 0,'-2'-2'566'16,"4"7"-542"-16,-1 2-11 15,0 14-12-15,2 6 2 16,-1 14-3-16,1 5 1 0,-3-9-10 16,1-1-2-16,1-21-5 15,-4-5-3-15,5-9 10 16,-2-2 0-16,7-13 5 15,4-6 1-15,6-10 2 16,4-11 1-16,2 8 1 16,1-1-1-16,-7 10 2 15,3 10-2-15,-3 9 0 16,0 4 0-16,5 10 0 16,-4 3 0-16,7 7 0 15,2 10-2-15,5 4 2 16,8 3 0-16,-4-4 0 15,0-6 0-15,-13-8 0 16,-5-5 2-16,-8-5 0 16,2-3-2-16,-5-7 0 0,-2-6 0 15,0-9-1-15,-7-9 2 16,-7-7 0-16,-3 0 1 16,-9 7-1-16,-1 13-1 15,-9 9 1-15,0 10-1 16,3 8 4-16,8 7 3 15,15 13-4-15,0-3 4 0,4 3-5 16,9-5 4-16,3-11-3 16,7-2-3-16,5-14 0 15,-6-7-1-15,2-14 2 16,-3-9 3-16,4-3 0 16,-7-12 0-16,-3-10-1 15,-2-1-2-15,-1-13-1 16,-1 6 0-16,1-2 0 15,-1 3 0-15,-3 4 0 16,0 9 0-16,-4 15 0 16,1 9-3-16,0 17 12 15,-1 0 3-15,-1 8 2 16,0 10 3-16,3 18-11 16,2 13-2-16,4 23-2 15,4 2-1-15,7 1-1 0,4-6 0 16,8-8 0-16,-1-5 0 15,1-12-7-15,-2-4-6 16,-5-13-28-16,4-2-17 16,-17-10 34-16</inkml:trace>
  <inkml:trace contextRef="#ctx0" brushRef="#br0" timeOffset="144080.0647">2722 5746 1766 0,'1'-2'634'16,"-12"-6"-500"-16,28 4-102 16,-9-4-17-16,5-2-4 15,21 7-11-15,-6 3 0 16,7 0 0-16,-2 5 0 16,-6 0 1-16,-6-3-10 15,1 2-10-15,-3-3-30 16,-4-8-21-16,-2-10 48 15,-1-9 2-15</inkml:trace>
  <inkml:trace contextRef="#ctx0" brushRef="#br0" timeOffset="144306.3503">2978 5420 944 0,'-9'-8'916'0,"1"5"-409"16,0 4-391-16,1 9-29 15,-2 11-51-15,0 10-22 16,0 16-15-16,4 4-3 15,1 1-10-15,5-2-4 16,6-14-5-16,0-6 1 16,10-7 7-16,0-13 3 0,8-6-4 15,3-8-3-15,3-9-1 16,0 0 1-16,5-7 0 16,-5 1 1-16,-1 0-17 15,1 0-15-15,-6 6 27 16</inkml:trace>
  <inkml:trace contextRef="#ctx0" brushRef="#br0" timeOffset="144920.2012">3236 5450 1381 0,'12'-3'751'16,"-4"-3"-472"-16,14 4-258 16,10 6-17-16,-8 7-2 15,16 15-2-15,-10 4 2 16,-4 10-2-16,6 9 6 0,-8-1-29 16,-3-4-20-16,-5-15 27 15</inkml:trace>
  <inkml:trace contextRef="#ctx0" brushRef="#br0" timeOffset="145063.1695">3630 5303 1797 0,'-16'9'661'0,"-9"11"-449"16,-7 14-150-16,-23 29-32 15,-24 15-31-15,-14 44-79 16,-7 16 61-16</inkml:trace>
  <inkml:trace contextRef="#ctx0" brushRef="#br0" timeOffset="146227.2501">980 7714 1620 0,'-3'-10'614'15,"3"2"-598"-15,7 4-10 16,-6 10-6-16,0 5-6 16,2 16 1-16,0 6-2 15,-1 14 3-15,2 6 4 16,-1 13 0-16,-3 4-6 0,0-2-30 15,-4 0-24 1,3-12-346-16,-6-9 244 0</inkml:trace>
  <inkml:trace contextRef="#ctx0" brushRef="#br0" timeOffset="146484.5548">750 8221 1471 0,'3'0'661'16,"4"4"-588"-16,12 5-70 15,0 3 3-15,5 9-4 16,2 0 1-16,-1 3-3 16,1 0 2-16,3-1 0 15,3-2-2-15,-4-14 0 0,1-7 0 16,-5-15 5-16,-5-11 6 15,19-12 6-15,1-9-5 16,6-9-3-16,8 4-16 16,-19 9 2-16</inkml:trace>
  <inkml:trace contextRef="#ctx0" brushRef="#br0" timeOffset="147648.4373">664 8990 1465 0,'2'11'653'0,"5"14"-602"16,-2 9-46-16,-2 22-3 16,-3 12 1-16,-4 9 5 15,-3 0-12-15,1-10-30 16,-5-7-88-16,5-12 80 16</inkml:trace>
  <inkml:trace contextRef="#ctx0" brushRef="#br0" timeOffset="148034.868">538 9252 1076 0,'0'-22'762'15,"-1"-1"-562"-15,6-1-137 16,6 7-21-16,-2-4-20 15,3 2-15-15,-2 4-1 0,11-6 3 16,1 3 2-16,11 4 3 16,-1 0-3-16,-3 11-6 15,3 5 5-15,-6 10-5 16,-4 2 0-16,-2 9-3 16,-7 1 4-16,-7-4-4 15,-1-3-2-15,-5-8 3 16,-1 2 3-16,-3-4 8 15,-2 1 4-15,0 1-5 16,1-4-4-16,0 4-6 16,-2-2 0-16,0-5-14 15,0 2-17-15,4-2-48 16,5 4-49-16,7 2-249 16,7-4-331-16,7-8 466 15</inkml:trace>
  <inkml:trace contextRef="#ctx0" brushRef="#br0" timeOffset="148646.2843">993 9180 453 0,'31'-14'587'0,"-8"-6"9"0,-8-2-212 16,-7 1-234-16,3 0-41 16,-10 4-50-16,5 5-23 15,-6 2-21-15,-2-1-8 16,-7 6-14-16,-11 2-7 16,-2 11-8-16,-7 8 0 15,-4 9 6-15,1 2 4 0,4 5 12 16,6-2 4-16,12 2 7 15,8-2 1-15,5-2-4 16,3-2-3-16,10-9-1 16,2-1 0-16,2-11 0 15,1-3-1-15,-1-9-3 16,0-10 3-16,5-8-2 16,-6-5 1-16,-1 5-2 15,-6 3-2-15,-6 3 2 16,2 9 2-16,0 1-1 15,1 8 0-15,5 8 0 16,10 1 1-16,-3 9 0 16,8 0 1-16,-6 4-2 15,-5 3 2-15,5-9-3 16,-8 0 1-16,4-11-2 0,-1-8 1 16,0-11 0-16,-1-4 0 15,1-7 2-15,-2 2 1 16,-5 4-2-16,-4 2 2 15,-4 2-2-15,-6 1 0 16,-7 4-1-16,1 1 2 16,0 5 0-16,-1 7 1 15,8-2-3-15,-5 3 0 0,2-2 0 16,2 2 0-16,0-3 0 16,3 1 0-16,1 2 0 15,3-7-1-15,2 1-3 16,0-3 2-16,7-1 2 15,-2-1 0-15,4-1 0 16,-2 3 0-16,-5-5 0 16,-3 3 0-16,-1 3 0 15,-3-3 2-15,-1 7-9 16,0 2-10-16,-8 16 11 16</inkml:trace>
  <inkml:trace contextRef="#ctx0" brushRef="#br0" timeOffset="149939.7774">696 8682 1493 0,'-1'-14'656'0,"-4"2"-602"15,0-4-18-15,-4-1-19 16,-8 6-12-16,-4-1-7 15,0 0-5-15,-5 4-7 16,3-1-5-16,2 8-15 16,-3 7-4-16,5 6 3 15,-3 9 6-15,5 10 20 16,7 7 9-16,8 11 6 16,5 3-1-16,6-3 4 15,-5-3-2-15,3-12-1 16,3-12-8-16,2-16 4 15,9-8-2-15,-4-17 7 16,1-2 2-16,0-8-2 16,-7-5 1-16,-1-2-3 15,-2-5 1-15,1-7-3 0,-5-3 1 16,1-4-1-16,1 3-3 16,-5 6 2-16,5 8 0 15,-2 16 4-15,0 6 6 16,-1 13 5-16,-4 0-3 15,-2 9-5-15,-2 6-7 16,5 11-2-16,0 13 2 16,5 9 1-16,1 6 1 0,4 7-2 15,3-3 2-15,0-7-4 16,2 0 0-16,-2-12-13 16,-1-4-7-16,0-6-42 15,2-6-52-15,1-11-186 16,2-4-95-16,0-3 87 15,-3-4 187-15,-1 0 360 16,-4-2 82-16,-2-7 45 16,1 4-167-16,0-6-95 15,-2-3-24-15,1 0-38 16,-2-3-13-16,-5-1-15 16,-2 3-5-16,-4 5-5 15,-3 3-1-15,-2 9-3 16,2 0-2-16,-1 4 2 15,2 1-1-15,1 0 2 0,2 1 2 16,4-2-2-16,1-1 3 16,1 4-3-16,2-2 1 15,2 4 0-15,4 1-1 16,3-9-1-16,4 4 2 16,10-6-2-16,1-6 1 15,6-7 0-15,1-6-1 0,-5-2 2 16,-3-4-2-16,-11 6 0 15,0-2 0-15,-6 3 1 16,-1 5 1-16,-3 3 0 16,-5 3-2-16,1 8 1 15,-7 8-1-15,3 9-1 16,0 9 2-16,3 4-1 16,3 1 1-16,6-2-7 15,8-3-18-15,-1-5-250 16,4-8 198-16</inkml:trace>
  <inkml:trace contextRef="#ctx0" brushRef="#br0" timeOffset="150361.9608">1381 8418 1446 0,'0'-5'677'0,"3"2"-553"16,-3 6-110-16,2 5-14 15,-3 8-3-15,-4 14-5 16,-2 9 3-16,3 8 3 15,0 2 4-15,7-4-2 16,1-2-6-16,1-6-37 0,-1-5-228 16,-3-12 190-16</inkml:trace>
  <inkml:trace contextRef="#ctx0" brushRef="#br0" timeOffset="150869.5345">1224 8711 1334 0,'-8'-5'707'16,"7"2"-589"-16,2 3-58 0,6-1-43 15,7-3-8-15,12-4-9 16,3 4 3-16,4 1-1 16,5 0 2-16,0 3-4 15,0-2 0-15,-1 0-15 16,-4 2-8-16,0 0-17 15,-3-4 2-15,-8-2 9 16,2-5 9-16,-18 3 23 16,6 1 14-16,-10 2 26 15,2 2 8-15,-8 2-4 16,-14-1-12-16,0 0-30 16,-7 7-10-16,3 9-8 15,1 9 2-15,1 1 9 16,1 0 2-16,7 1 8 0,3-3-3 15,9 1-1-15,2-1-3 16,6-10 3-16,1-3 2 16,7-7 1-16,1-7-2 15,5-4 8-15,4-5-5 16,-11-10-1-16,7 3 0 16,-9-4-6-16,-5 2 3 15,8 7-3-15,-15 4 3 0,9 12 0 16,2 3 0-16,0 4 1 15,6 3 2-15,2 8-5 16,2 7 1-16,-6 8-5 16,3 5-10-16,-10 0 6 15</inkml:trace>
  <inkml:trace contextRef="#ctx0" brushRef="#br0" timeOffset="152644.3271">1499 9132 1493 0,'-2'-6'634'16,"0"4"-611"-16,0-1-8 16,-7 2-11-16,0 2-6 15,-4 3-7-15,1-3 1 16,3 5 7-16,0-4 4 0,1 6 3 16,-1-4-5-16,0-1 1 15,-3 2 2-15,2-1-6 16,2 2-2-16,-3 6 3 15,5-2-3-15,1 2 4 16,1-4 4-16,4-3-3 16,1 6 5-16,4-5-4 15,0 2 1-15,5-3 1 16,3-2-2-16,0 0 0 16,2 2-1-16,-4-3-1 15,-1 1 0-15,-3-2 2 16,-2-2 0-16,0 2 0 15,1-2-2-15,-3-7 2 16,1 6-1-16,0-6 9 16,-1 1 0-16,2 3-2 0,-2-1-3 15,2 2-3-15,-4 0-2 16,-1 0 0-16,4-2 0 16,-5 2 0-16,1-1 5 15,0-1 1-15,0 2-1 16,0-2 1-16,0 2 1 15,0 1-1-15,0 1-1 16,0-5-3-16,3 1 0 0,-1 2-2 16,2 0 0-16,-1 0 0 15,1 2 0-15,-2-3 0 16,5-4 1-16,-3 0-1 16,3-2 0-16,0 2 0 15,-6 3 0-15,8 3 4 16,-7-2 7-16,-1 2 2 15,10 0-1-15,-9-2-4 16,1 2-6-16,-3-1 2 16,-2 1 1-16,0-1 7 15,4 7 1-15,-2-4-1 16,-5 3-5-16,5-2-4 16,-6-1-3-16,6 2 0 15,2-2 0-15,-7 2 1 16,8-2 0-16,-3-2 1 0,0 2-1 15,2-2-1-15,-2 2 4 16,6 2-3-16,-6 2 3 16,0 6-1-16,-2-3-3 15,1 8 1-15,4-2-2 16,-2 6 1-16,5-2 0 16,2 7-2-16,-4 5 2 15,1 5-4-15,-2 9 1 16,-6 5 0-16,5 2 3 0,-4 5 3 15,4-2 0-15,3-1 1 32,-9-3-4-32,-3-5 3 0,2-5-3 0,-7-5 1 15,7-2 2-15,3-7-2 16,-2-2 2-16,-4-7-1 16,4-4-2-16,-5-5 2 15,-6-3-1-15,-2 2 8 16,-6-6 4-16,-2-3 5 15,2-2-1-15,-4-12-8 16,-1-3-9-16,0-6-35 16,-2-1-16-16,7 4-19 15,6 4-22-15,9 4 28 16,7 5 101-16,3-3-28 16</inkml:trace>
  <inkml:trace contextRef="#ctx0" brushRef="#br0" timeOffset="153225.9861">1616 9261 1567 0,'3'1'620'0,"-3"-1"-609"16,4 3-4-16,4-2-4 16,-11-6 1-16,8 5-4 15,-5-5 2-15,8 1 5 16,16 4 0-16,0-7 3 15,4-4-3-15,-1-5-5 16,-1-4 1-16,-2-2-3 0,1 1 4 16,-7-2-2-16,-5-1 0 15,-6-1 1-15,-3 6-1 16,-3 4 7-16,-4-2-2 16,-2 7 8-16,-1-2 3 15,-2 6-8-15,0 6-1 16,-1 6-5-16,-4 10-4 15,-2 3-1-15,-3 6 1 16,0 7 4-16,-1-8-2 0,2 8 4 16,4-9-5-16,4-2-1 15,10 5 0-15,7-5 0 16,3 4 1-16,7-8 6 16,2-3 3-16,1-4 1 15,-1-7 0-15,3 0-5 16,-4-4-1-16,1-1-3 15,-3 0 3-15,-3-1-34 16,-2 3 91-16,0-6-54 16</inkml:trace>
  <inkml:trace contextRef="#ctx0" brushRef="#br0" timeOffset="153553.027">2139 9018 1726 0,'5'-5'609'0,"-9"-4"-568"0,-6 3-30 16,-10 6-33-16,-3 12-13 16,-2 10-8-16,0 2-3 15,3 6 32-15,-2-8 14 16,7 2 3-16,3-2 3 16,3-3-3-16,5-2 3 15,2 0 1-15,3 0-3 0,5-5 8 16,1 1-1-16,3-9 7 15,2 0 1-15,4 3-5 16,3-1 0-16,-1 5 0 16,-3-2 1-16,-2-1-1 15,-10-6-3-15,-1 7-2 16,-5 2-5-16,-15 7-2 16,-1 11 0-16,-14 5-24 15,-6 10 635-15,1 22-482 16</inkml:trace>
  <inkml:trace contextRef="#ctx0" brushRef="#br0" timeOffset="161440.442">12447 13518 316 0,'0'-9'112'0,"2"0"-176"16,5 2 46-16</inkml:trace>
  <inkml:trace contextRef="#ctx0" brushRef="#br0" timeOffset="166707.9269">11567 13939 1138 0,'-18'-2'738'0,"7"2"-614"16,2 2-48-16,3-1-40 15,-6-4-16-15,-2-3-11 0,-2-1 4 16,-4-3 12-16,6 3 8 16,-7-2 14-16,0-3 4 15,-2-2-10-15,-6-3-3 16,5 3-4-16,-4-6-4 16,0 3-14-16,2 0-3 15,-3 5-10-15,2 0-1 16,-2-2-2-16,4 8 2 15,2-8-1-15,1 0-1 0,7-4 0 16,-3-7 0-16,7-8 0 16,5 3 0-16,3-9 0 15,10 2 0-15,3-3 1 16,-1-7 0-16,11 0-1 16,-2-7 0-16,7 5 0 15,4 0 0-15,1 4 0 16,5 11 0-16,-2 1 0 15,5 8 0-15,0 6 2 16,6 0-2-16,10 9 0 16,-11-2 0-16,13 4 0 15,-4 2 0-15,2-2 0 16,11 3 1-16,-5 1-1 16,-2 4 1-16,-7 9-1 0,-6 5-1 15,-4 10 1 1,-1 3-3-16,2 7 2 0,-3 8 1 15,5-2 0-15,-3 5 0 16,-5-7 1-16,3 1 1 16,-13 1-2-16,-2-3 0 15,-4 7 0-15,-3-3 0 16,-2 2 0-16,-2 0 0 16,-9-5 1-16,-4-3 0 0,-5-3 1 15,-5-1-2-15,-8-5 1 16,0 4-1-16,-8-4 0 15,-3-6 2-15,3 4-2 16,-4-6 2-16,-2-2 0 16,5 6-2-16,-14-5 8 15,-2-2 0-15,5 1 3 16,-11-7 2-16,4 0-6 16,4 2-3-16,-14-3-6 15,4-1 2-15,0 3-2 16,4-1-1-16,1-4-21 15,12 5-24-15,3 2 29 16</inkml:trace>
  <inkml:trace contextRef="#ctx0" brushRef="#br0" timeOffset="215149.0727">716 10573 1144 0,'0'-5'759'16,"0"-1"-602"-16,0-3-32 15,1-8-62-15,1 2-17 16,-4-8-28-16,-2 1-12 16,-2-3-3-16,-5-2-3 15,-4 6-4-15,-5 4-3 16,-1 10-4-16,-1 7 0 15,1 7 6-15,8 1 3 0,5 4 4 16,3-3-2-16,8 6 4 16,1 8-3-16,5 5-1 15,5 5 0-15,12-6 2 16,3-4 0-16,5-12 0 16,1-4-2-16,-3-10 0 15,-2-6-2-15,-4-12 0 16,2-6 2-16,-1-12 2 15,0-6-2-15,-3-3 0 16,-2-3 0-16,-5 0 0 16,-7-1 0-16,-3-1 0 15,-3 9 0-15,-4 6 0 16,-2 8 2-16,-3 20 0 16,2-1 1-16,-4 18 1 15,-3 10 0-15,1 15-1 0,-4 13-3 16,5 19 3-16,5 2-1 15,5 5-2-15,7 2 2 16,7-10-1-16,0-6-1 16,-1-8-1-16,2-10-15 15,-6-12-37-15,1-4-21 0,1-14-440 16,-4-4 309-16</inkml:trace>
  <inkml:trace contextRef="#ctx0" brushRef="#br0" timeOffset="215527.0203">1160 10536 1144 0,'9'-14'763'0,"-5"-8"-612"16,5-5-50-16,-2 1-66 15,-7-4-21-15,4 7-10 16,-8 2-4-16,-4 8-2 16,-8 2-3-16,-4 9 3 15,7 2 2-15,3 10 2 16,5 7 1-16,-3 12 1 15,4 4-2-15,3 2 2 16,-3 4-3-16,11-6 1 16,2-2 0-16,9-10 0 0,7-5-2 15,2-11 2-15,2-8-1 16,-5-7 1-16,-2-8 2 16,-3-9-4-16,-3-1 4 15,-4 2-1-15,-6-1 1 16,0 9-1-16,-2 2 1 15,-4 7 0-15,2 8 1 16,-2 5 1-16,0 12-1 0,3 12 0 16,-2 6-1-16,3 4-2 15,3 3 0-15,-2-13-39 16,3-7-97-16,-3-12 92 16</inkml:trace>
  <inkml:trace contextRef="#ctx0" brushRef="#br0" timeOffset="215728.4878">1475 10253 1511 0,'0'-16'677'0,"3"11"-586"16,3 5-44-16,3 15-43 16,4 14-5-16,-3 12 3 15,1 3 1-15,-5 1 1 0,0-5-2 16,9-1-20-16,-12-5-12 15,8-5-52-15,-1-4-103 16,-8-20 127-16</inkml:trace>
  <inkml:trace contextRef="#ctx0" brushRef="#br0" timeOffset="215916.0237">1492 10404 1468 0,'-6'-10'684'0,"4"-1"-591"15,1 1-31-15,15-1-49 16,-2-4-9-16,12-1-4 16,3 2 0-16,8 2-4 15,6 3-11-15,1 4-34 16,1 3-31-16,-8 2-211 16,2 4-406-16,-7 3 444 15</inkml:trace>
  <inkml:trace contextRef="#ctx0" brushRef="#br0" timeOffset="216209.2148">1905 10313 435 0,'5'-2'561'0,"-2"5"69"16,-2-3-273-16,-1 0-217 16,-2 0-49-16,-9 0-44 15,-3 4-20-15,-10 12-34 16,-1 5-6-16,3 6-3 0,4 6 0 16,5-7 12-16,8-1 4 15,6-8 2-15,5-3-2 16,10-7 5-16,0-10 1 15,5-6 3-15,1-12 2 16,1-8 0-16,2-2-4 16,-1-8-3-16,-2 3-3 15,-4 8 1-15,-1 1 2 16,-5 13 1-16,0 5 1 0,-2 9 4 16,5 12-4-16,-4 12 0 15,5 9 0-15,5 10-3 16,-3 0 5-16,10 0-19 15,-10-5 9-15</inkml:trace>
  <inkml:trace contextRef="#ctx0" brushRef="#br0" timeOffset="217033.8717">745 11150 1331 0,'-9'-13'712'16,"2"-1"-588"-16,-1 3-35 15,4 5-44-15,2 2-15 16,2 8-19-16,0 4-6 16,-2 18-1-16,-2 5-3 0,-2 16 0 15,-1 0 3-15,1-10-3 16,2-4 1-16,1-14-1 15,3-6 0-15,2-8-1 16,-2-2-1-16,6-12 1 16,3-6 0-16,4-17-1 15,3-2 1-15,5-11 0 16,0 0-2-16,1 11 2 16,2 0 2-16,0 10-2 15,-1 5 1-15,0 3-1 16,2 6 0-16,-4 11-1 15,1 3-1-15,-4 9 2 16,-3 5 0-16,-7 7 0 16,-4 8 0-16,-4 7 0 15,-2-1-1-15,2 0-7 0,0-3-7 16,0-9-25-16,4 1-26 16,-4-7 41-16</inkml:trace>
  <inkml:trace contextRef="#ctx0" brushRef="#br0" timeOffset="217416.9401">1135 11208 1555 0,'-3'-28'632'16,"3"7"-596"-16,2 4-31 15,-8 6-14-15,0 5-18 16,0 5-7-16,-7 10 3 15,11 0 14-15,2 8 17 16,3 2 6-16,1 3 1 16,9 9-1-16,4 3-3 15,7-1 3-15,12-4-6 16,-11-8 3-16,8-14 3 16,-5-3 1-16,0-12 4 15,-2-5 9-15,-4-10 9 16,-5-6 5-16,-6-5 1 15,-4-2-8-15,-8 0-17 16,-5 6-5-16,-9 5-5 0,0 2-1 16,-4 14-13-16,2-3-8 15,2 9-10-15,-1 10-3 16,5-1 1-16,2 10 3 16,5 2-424-16,3-2 290 15</inkml:trace>
  <inkml:trace contextRef="#ctx0" brushRef="#br0" timeOffset="217878.9752">1629 11170 1844 0,'2'-7'560'0,"3"-6"-551"16,-6 4-11-16,-1 1-22 15,-6 3-5-15,-16 9-3 16,0 3 5-16,-2 8 25 16,1 3 2-16,5 7 4 15,2 0 0-15,4 7-2 16,10 0-1-16,7-3 1 0,4-2-2 16,9-4 0-16,-3-5 0 15,7-8-2-15,1-11-1 16,6-12 3-16,-3-12 3 15,0-15 1-15,4-7-1 16,-11-17-2-16,6-2 1 16,-2-4 1-16,-14 0 0 15,5 6 0-15,-3 4 1 16,-11 8-1-16,6 5-1 0,-10 14 6 16,4 12 3-16,0 15 5 15,-1 6 4-15,5 16-4 16,-4 2-4-16,2 24-4 15,2 13-3-15,0 11-1 16,-1 14 0-16,6 0-3 16,2-7-1-16,4-8-36 15,3-15 27-15</inkml:trace>
  <inkml:trace contextRef="#ctx0" brushRef="#br0" timeOffset="218509.6111">1936 11197 1813 0,'0'0'596'0,"7"-2"-525"0,2-5-46 15,9 2-25-15,5-7 3 16,0-3-3-16,2-5 0 16,-2-2 0-16,1-3 0 15,-3-1 0-15,6 6 0 16,-8-3 0-16,-8-4 0 15,-2 7 1-15,-3-1 2 16,-12 2-1-16,-5 6 2 0,-8 5 0 16,-13 2 1-16,2 12-2 15,1 9-1-15,-4 4 2 16,7 9-1-16,8 5-1 16,1-2 0-16,8 3-1 15,5-7-1-15,6-4 0 16,9 0-1-16,10-3-1 15,1-6 0-15,7-4-2 16,-1-7-6-16,3-7-20 16,0 2-15-16,3-15-36 15,-3-4-32-15,12-11-346 16,-1-3 245-16,0-4-571 16,-2 2 338-16,-13 2 535 15,-6 1 294-15,-7 5 373 16,-4 8-271-16,-6 6-288 0,-1 3-67 15,-10 8-52-15,-4 4-21 16,-10 5-33-16,-4 11-19 16,-7 1-22-16,6 4-1 15,11 4-4-15,-2-1 11 16,10 0 10-16,6-1 2 16,10 1 1-16,9-3 3 0,12 4-2 15,-5-4 3 1,-1-6-3-16,-3 1-2 0,-7-6 0 15,4 7 1-15,-11-5 3 16,-2 1 1-16,-6 8-1 16,-10 0 1-16,-6 14-26 15,-8 2-22-15,-6 6 26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25T15:25:24.5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21387 4383 1166 0,'8'10'688'0,"-5"7"-639"16,3 5 9-16,-7 4 10 15,2 9 4-15,-2 10-23 16,-3 3-7-16,7 20-18 16,-4 2-2-16,2 4-15 15,5 8-2-15,-8-13-1 16,-6-7-6-16,4-10 49 15,-1-12-36-15</inkml:trace>
  <inkml:trace contextRef="#ctx0" brushRef="#br0" timeOffset="900.0662">21419 4398 1421 0,'-7'-9'695'16,"2"-6"-613"-16,10 5 1 0,6-4-42 15,4-1-16-15,14-1-1 16,-1-2-2-16,13 4-9 16,4-3-1-16,15 12-3 15,4-5-2-15,16 7 5 16,7 3 0-16,3-4-3 15,4 4 1-15,6 1-7 16,6 2-2-16,-10-2 1 16,-2 1-2-16,-9 2 0 15,-13-2 0-15,7 3 2 16,-1 0-2-16,-2-2 0 16,2-2 0-16,0-5 0 15,0-8 0-15,-5-6 0 16,0 0 0-16,0 1 1 0,2 2 2 15,-5 2-2-15,-8 0 0 16,-12 3-1-16,-8-3 0 16,-5 6 1-16,-3 2-1 15,-9 0 2-15,-4-3-2 16,-3 7 0-16,-5-7 0 16,-5 8 1-16,-2 2-1 15,-6 0 0-15,0-2 0 16,0 2 0-16,0 4 1 15,-2 3 1-15,3 10-1 0,0 2 1 16,-1 8-2-16,0 5 0 16,0 6 0-16,3 15 0 15,2 1 0-15,0 6 0 16,2 2-1-16,-2 0-1 16,-2-5-1-16,-1 0-3 15,-2-7 0-15,-4-4 1 16,1 0 3-16,-7-2-1 15,4 1 3-15,1-1-1 16,-2-3 1-16,1-5 4 16,-4-8-3-16,0-8 0 15,0-5 4-15,-2-9 1 16,-3-3-1-16,-4-5 1 16,-6-1-1-16,-13-4-2 0,0 1-2 15,-21-1-1-15,-5-2-1 16,-17 2 1-16,-11-3 0 15,-10-1 1-15,-2 1-1 16,3 0 0-16,1 2 0 16,4 2 0-16,-2 2-1 15,6 2 0-15,-11 0-1 16,-6 4 1-16,-3 0 0 0,-6-6 1 16,10-5 0-16,15-9 1 15,11-3 2-15,19 3-3 16,14 3 0-16,19 12-2 15,1 2 1-15,12 13-16 16,2 7-17-16,10 8 21 16</inkml:trace>
  <inkml:trace contextRef="#ctx0" brushRef="#br0" timeOffset="1522.2936">18836 6712 1256 0,'-19'-29'720'16,"5"7"-613"-16,0 6 20 16,2 4-24-16,4 6-32 15,-1 7-23-15,-2 6-12 16,5 21-22-16,1 16-5 16,7 31-9-16,6 17 1 15,5 19 2-15,-1-3-3 0,4-2 3 16,-1-9-3-16,1-21-20 15,5-14-18-15,0-29-317 16,5-16 237-16</inkml:trace>
  <inkml:trace contextRef="#ctx0" brushRef="#br0" timeOffset="2227.9644">18820 6646 1514 0,'0'-14'667'0,"8"1"-603"15,4-4 1-15,14 4-31 16,10 4-14-16,19 0-15 0,11 2 0 16,5 5-5-16,12 4 2 15,4 5 2-15,-2 2-2 16,24 4 0-16,-6-7-2 15,20 5 0-15,1-1 0 16,5-2 1-16,8 10-1 16,-18-6 3-16,-1 3-2 15,-19-8-1-15,-6 0 0 16,-2-2 0-16,-3-3 0 0,-3 1 0 16,-11-5 0-16,-14-1 0 15,-7-3 0-15,-22-3 4 16,-4 2-2-16,-11-1 0 15,-5 2-2-15,-7 0 3 16,-4 1 1-16,-3 3-2 16,-1 0 1-16,-1 2 2 15,2 5-4-15,-3 1 0 16,3 5 1-16,0 9-2 16,1 9-2-16,4 17 1 15,4 4 1-15,4 15 0 16,1-3 0-16,2 9 0 15,-3-3 0-15,1-7 1 16,-5-7-1-16,-6-12 0 0,-3-9 2 16,-10-10-1-16,-1 0-5 15,-12-11 17-15,-7 1 5 16,-15-6 5-16,-16-7 8 16,-15-3-20-16,-15-6-2 15,-18 8-8-15,-7-5 0 16,-25 5 0-16,-3 8 1 0,-15-5-2 15,-9 7 0-15,7 6-2 16,5-2 2-16,14 13 0 16,8 0 0-16,-11-1 2 15,6 1-2-15,0-18-2 16,14 2 2-16,30-12-2 16,7-8-16-16,32 4-32 15,11-6-19-15,37 11 40 16</inkml:trace>
  <inkml:trace contextRef="#ctx0" brushRef="#br0" timeOffset="2825.0341">22765 6759 1418 0,'-8'13'645'16,"8"20"-632"-16,0 8-4 16,9 22-5-16,4 10 3 0,-1 3-2 15,5 1 1-15,8-5-6 16,1-9-66-16,12-24 52 16</inkml:trace>
  <inkml:trace contextRef="#ctx0" brushRef="#br0" timeOffset="3594.1735">22729 6564 974 0,'0'-4'739'0,"4"4"-420"16,7-4-250-16,7-1-1 15,8-1-3-15,15-4-18 0,-1 1-8 16,22-5-21-16,2-2-1 16,11 4-5-16,12 7-4 15,1-1-3-15,10 7-2 16,-1 0-2-16,6 3-1 16,-7-1 0-16,-2-3 1 15,10 10 1-15,1-2-2 16,11 4 1-16,-6-2 0 0,-7-7 1 15,7 6-1-15,-21-9-1 16,5 7 0-16,-13-5 0 16,-18-7 0-16,-6 2 3 15,-7-4-3-15,-9-3 1 16,-1 7-1-16,-6-1 0 16,-7 0 2-16,-11 1-2 15,1 3 2-15,-12-1-2 16,4 1 0-16,-2 5 0 15,-9-1 0-15,4 5 2 16,-5 2 0-16,3 7-1 16,3 5 0-16,-3 11 0 15,5 12-1-15,1 17 2 16,10 10-1-16,-4 4 0 16,-2 3 1-16,7-5-2 0,-10-7 0 15,6-4 1-15,-7-9 0 16,-6-15-1-16,3-4-5 15,-3-11 18-15,0-4 5 16,-9-7 10-16,-6-3 11 16,-8-9-16-16,-8 1-4 15,-14-4-9-15,-7-7-5 16,-11 8 0-16,2 0-5 0,-8-7 1 16,1 3 0-16,-9 0-2 15,-7 4 1-15,-5 12 1 16,-8 6-1-16,-11-6 0 15,-1 1 2-15,-4-8-5 16,-2 2 2-16,6 3-2 16,-6-10 1-16,6-9-9 15,2-8-4-15,10-8-12 16,9 7-3-16,15-1-6 16,10 4 1-16,16 2 248 15,24 0-170-15</inkml:trace>
  <inkml:trace contextRef="#ctx0" brushRef="#br0" timeOffset="4311.336">26729 6623 1095 0,'-28'-20'687'0,"10"3"-580"16,1 3-22-16,4 7 11 16,6 7-1-16,1 16-44 15,6 8-17-15,12 25-23 16,-2 10-2-16,10 14-3 15,-5 3 1-15,1 1-3 16,2 0-3-16,-6-8 5 16,3-7-6-16,-6-18-2 15,4-6-18-15,-5-23 42 16,-3-8-22-16</inkml:trace>
  <inkml:trace contextRef="#ctx0" brushRef="#br0" timeOffset="5089.7491">26594 6648 1054 0,'-10'-3'765'15,"3"-1"-604"-15,11 2-52 16,1-5-11-16,16-7-35 16,5-6-8-16,21 1-21 15,7 3-11-15,6 3-11 16,5 5-4-16,-2 1-6 15,8 2-2-15,8 7 3 16,5 0-6-16,18-2 12 16,6 0 4-16,2-2 0 15,6 0 4-15,-2 2-15 16,-12 0 0-16,4 4-1 16,-12 3 0-16,-12 3 2 15,-3-3-3-15,-11-1-2 16,-7-3 2-16,2 2 0 15,-2 2 3-15,-10-9-2 0,-1 1 1 16,-19-7-2-16,-7 2 0 16,-10 2 1-16,-2-2-1 15,-7 6 3-15,-4 0-3 16,-1 3 1-16,-2 2 1 16,-2 2 0-16,-1 5-2 15,2 3 1-15,0 6-1 16,5 3 0-16,2-3 3 15,1 2-3-15,3 1 0 16,2 6 0-16,4 8 0 0,2 9 0 16,1 6 0-16,3 6 0 15,-2 2 0-15,-2-1 0 16,1-2 0-16,-6-8 1 16,0-6 0-16,-3-3-1 15,-7-9 0-15,-4-6 0 16,-2-2 1-16,-7-12 10 15,-1 2 3-15,-6-9 4 16,-9-5 4-16,-14-9-8 16,-7-5-2-16,-22-5-7 15,-11-2 0-15,-2 7-1 16,-10-3-3-16,7 12 0 16,0 7 1-16,-5 4-2 15,-10 4 0-15,-14 2 1 0,1 2-1 16,-14-2 3-16,16 6-2 15,4-10-2-15,0 1 1 16,16 0 0-16,0-10-2 16,20-4 4-16,2-9-2 15,16-7-2-15,10 2 2 16,15 4-9-16,11 6-11 16,23 3-36-16,5-2 12 0,32-2 21 15</inkml:trace>
  <inkml:trace contextRef="#ctx0" brushRef="#br0" timeOffset="18000.7013">22037 4366 1216 0,'-5'-15'682'0,"-1"-3"-649"15,4 2-15-15,-1-4 0 16,1 8 4-16,3 9 1 15,3 4-3-15,5 15-2 16,-4-1 2-16,3 9 9 16,-4 2 2-16,-3 9-2 15,6 6-9-15,-1 10-11 16,2 7-1-16,0 13-1 16,-1 3 0-16,-1 4 2 0,1-5 0 15,-2-14-5 1,1-11-2-16,1-17-2 0,-1-5-20 15,1-9 14-15</inkml:trace>
  <inkml:trace contextRef="#ctx0" brushRef="#br0" timeOffset="18636.5415">22919 4397 810 0,'-9'-8'658'0,"3"-1"-354"16,13 9-89-16,-11-2-84 15,7 4-44-15,-5 8-49 16,0 4-14-16,7 26-3 16,-5 8 1-16,-7 17-5 15,4 14-2-15,-4 0-9 16,2 0-2-16,9-3 0 15,-4-10 4-15,0-6 622 16,18 0-492-16</inkml:trace>
  <inkml:trace contextRef="#ctx0" brushRef="#br0" timeOffset="38558.578">21509 5051 364 0,'0'-1'382'16,"0"0"10"-16,-1 1 0 15,-1-2-59-15,1 2-224 16,0 0-34-16,-6 2-37 16,2 4-14-16,-7 3-10 15,3 4-3-15,-7 2 9 0,1-2 2 16,0 2 10-16,0 4 5 16,-2-2-5-16,-2 2-1 15,0 2-9-15,-9-1-4 16,6 7-2-16,-11-3-4 15,-12-1-1-15,2 5-1 16,-7-2-2-16,2 1 2 16,3 6 3-16,-4-2 1 15,-8 2-1-15,4 6-3 16,-7-1-2-16,2 3-3 0,1 0 9 16,-6-4 1-16,4 2-4 15,-1-1 3-15,4 4-11 16,-2 0-2-16,6 5 1 15,1 4-1-15,-6-3-1 16,-5 3 1-16,-4-4 0 16,0-1-1-16,9 11 2 15,6-3 0-15,0-6-2 16,4 3 0-16,4-13 0 16,-2-4 0-16,14-3 0 15,2-10 0-15,7-6 0 16,2-5 0-16,2-6 0 15,8 2 0-15,5-3-1 16,5 0 1-16,0-3-17 0,-4-4-16 16,-4-7-30-16,8-3-17 15,2-6-346-15,13-2 270 16</inkml:trace>
  <inkml:trace contextRef="#ctx0" brushRef="#br0" timeOffset="38876.3298">19745 6096 1049 0,'-4'-5'776'0,"-5"0"-569"15,5 2-52-15,-6 2-63 16,-3 0-37-16,7 10-37 16,-5 4-10-16,-2 14-7 15,-3 9 3-15,-8 11-4 16,9 6 0-16,-6-2 1 15,6-1 0-15,4-12 8 16,-4-8 2-16,17-4 2 16,-4-8 0-16,9-5-7 15,3-2 0-15,5-5 0 16,6-3-3-16,2-7 1 16,8-5-2-16,19-9-1 15,0-6 4-15,14-7-5 0,1-3 0 16,2-19-24-16,10-12-13 15,21-12 23-15</inkml:trace>
  <inkml:trace contextRef="#ctx0" brushRef="#br0" timeOffset="42205.0711">22101 5128 514 0,'-1'-14'646'16,"2"6"43"-16,-1-1-520 15,0 1-37-15,2 8-52 16,0 0-25-16,-1 1-33 16,0 7-11-16,-1 8-8 15,2 9 0-15,-2 11-1 16,2 11-1-16,1 12 1 16,-3-3 0-16,1 14 1 15,-2-3-2-15,1 12 0 16,4 6-1-16,2 8 0 15,0 1-1-15,1-2-1 0,-1-4-1 16,-4-16-2-16,2-3-2 16,-2-10-6-16,-1-3-7 15,1-8-13-15,0-2-11 16,-1-17 30-16,-1-3-436 16,0-13 292-16</inkml:trace>
  <inkml:trace contextRef="#ctx0" brushRef="#br0" timeOffset="42549.459">21939 6155 1091 0,'4'5'712'16,"-3"1"-588"-16,11 8-73 16,1 10 3-16,0 6-3 15,5 10-9-15,-1 6-15 0,3 1-5 16,-1-1-6-16,-5-9-1 16,1-9-12-16,-4-10 7 15,-2-7 17-15,1-6 7 16,-1-9 13-16,1-3-6 15,1-12-8-15,2-9-8 16,-1-19-10-16,5-6-12 16,3-23-23-16,5-2-19 0,3 1 21 15</inkml:trace>
  <inkml:trace contextRef="#ctx0" brushRef="#br0" timeOffset="43230.4311">22941 5119 1073 0,'-8'-3'730'0,"4"3"-590"15,2 4-47-15,0 8-46 0,6 6-18 16,-9 12-18-16,5 6-5 15,12 17 8-15,-3 5 6 16,17 14 0-16,4 7 4 16,0 5-12-16,5 4-1 15,-5-7-5-15,-3-4-1 16,-1-11-5-16,-1-8 6 0,-2-6-6 16,-2-8 3-16,-5-8-48 15,-2-6 130-15,-6-12-76 16</inkml:trace>
  <inkml:trace contextRef="#ctx0" brushRef="#br0" timeOffset="43695.5194">22997 5898 682 0,'1'4'686'15,"-1"0"-54"-15,2 1-513 16,10 4 7-16,-5-2-24 15,14 8-30-15,8 5-19 16,-2 6-27-16,11 9-11 0,-5 3-10 16,-4-3-2-16,7 9-2 15,-3-5 2-15,5-3-3 16,4 6 0-16,0-14 1 16,2-2-1-16,-5-12-1 15,-1-5-3-15,-8-6 9 16,-2-4 9-16,-2-5 12 15,-12-7 4-15,-5-8-3 16,-4-6-8-16,-5-14-11 16,-5-6-3-16,-1-11-13 15,-10-6-19-15,-4-6-48 16,7 4 617-16,8 8-438 16</inkml:trace>
  <inkml:trace contextRef="#ctx0" brushRef="#br0" timeOffset="44514.0652">23822 5197 498 0,'-8'-2'587'0,"3"-1"125"16,1 2-549-16,4 4-29 16,0-5-21-16,2 2-35 15,2 0-25-15,7 3-24 16,6 13-7-16,9-1-6 15,4 9-5-15,19 6-5 16,5-4-3-16,24 7 0 16,10-7 2-16,6-3-5 15,8 1 4-15,-1-1-1 16,2 5-2-16,1 6 11 16,1 2-1-16,-2 1 3 15,-2-4 3-15,8-1-8 16,8 2-4-16,0 3-1 15,5 2-1-15,-6 3-2 16,-5-2 2-16,-5 2-2 16,-5 2-1-16,-5 1 1 0,-6-6-1 15,8 4 1-15,-1-4-1 16,-9-2 0-16,-3 1 3 16,-15-7-3-16,-5 5 0 15,-3-2 1-15,-2 1-3 16,-13-1-6-16,-3-3-15 15,-19-9-46-15,-5-2 452 0,1 2-307 16</inkml:trace>
  <inkml:trace contextRef="#ctx0" brushRef="#br0" timeOffset="44915.3305">26653 5893 725 0,'8'23'603'15,"14"6"-252"-15,0 4-167 16,-1 2-96-16,11 3-30 16,-5 0-26-16,0-2-10 15,1-3-16-15,-3 1 3 16,-14-9-6-16,5 1 6 16,-8-7 11-16,-2-3 4 15,-2-6 18-15,-5-3 3 0,-13-3 4 16,-6 1-4-16,-6 8-14 15,-12-4-11-15,-18 2-7 16,-8-1-3-16,-16-6-28 16,6 3-15-16,18 8 17 15</inkml:trace>
  <inkml:trace contextRef="#ctx0" brushRef="#br0" timeOffset="45966.2759">21497 6613 803 0,'-2'6'606'0,"0"7"-345"15,0 12-152-15,-2 5-39 16,6 18-37-16,2 5-12 16,5 12-10-16,2 2-2 15,-2 1-1-15,2-2-3 16,-5-7-3-16,1 0 0 0,-2-17-28 16,1-5-106-1,-4-14 79-15</inkml:trace>
  <inkml:trace contextRef="#ctx0" brushRef="#br0" timeOffset="46755.9237">21505 6823 1315 0,'-4'-20'708'0,"2"-1"-604"16,2 2-23-16,0-1-17 15,5 4-19-15,1 2-19 16,-2 0-2-16,9 9-6 16,2-2-1-16,7 7-6 0,7-1-4 15,6 1-4-15,5 4 1 16,6 2-4-16,0 3 0 16,-3 2 0-16,7 0 1 15,2 1 5-15,4 1 1 16,4-2-1-16,-9-7 0 15,-4 0-4-15,-4-2 1 16,0 0-3-16,-5 1 1 0,-2 3-1 16,-13-9 1-16,-9 0 1 15,3 3-2-15,-5-1-2 16,-4 4 1-16,5 5-2 16,-2 1 0-16,-11-7 3 15,5 2 0-15,-4 1 0 16,3 1 0-16,13 9-2 15,-3 2 2-15,6-2 2 16,-7-2 0-16,-9-5 1 16,1-3-3-16,2 5 0 15,2-2-3-15,-1 0 2 16,-2-1 1-16,-6-7 1 16,2 2 2-16,0 3-2 15,-2-5-1-15,-1 2 0 0,0-1-1 16,1 2-2-16,5 4 2 15,1 10-3-15,-6-2 0 16,-1 7 1-16,1 5 2 16,-8 6 2-16,6 6 2 15,-1 1 1-15,-2 0 0 16,2-6 0-16,-7-1-2 16,10 2 0-16,-11-4-1 15,-1-1 1-15,6-1 4 0,-10-7 3 16,4 3 3-16,-7-12 3 15,-5 0-1-15,-7-5 1 16,-11-1-1-16,-13-3-4 16,-4-3-3-16,-23-4 0 15,1 3-5-15,-5 0-2 16,-2 0 2-16,13 2 3 16,1-4 1-16,16 6 3 15,7 7-4-15,14 0-3 16,6 0-2-16,12-2-9 15,5-2-13-15,14 2 14 16</inkml:trace>
  <inkml:trace contextRef="#ctx0" brushRef="#br0" timeOffset="76249.5895">2038 11798 1346 0,'-10'-11'690'0,"10"3"-614"15,4-3-23-15,5 5-37 16,1 1-5-16,6 1-7 16,-2 1-2-16,-2 2-1 15,4 1 1-15,2-2-2 16,11 6 2-16,5-2-2 0,9 2 2 16,7 2-2-16,-3-1 0 15,6 1-2-15,-10-6 2 16,-6 0-20-16,-2 2-18 15,-10 11 22-15</inkml:trace>
  <inkml:trace contextRef="#ctx0" brushRef="#br0" timeOffset="76578.7607">2373 11733 1362 0,'5'-8'658'0,"16"8"-628"16,4 0-17-16,6 0-7 16,0-2 1-16,11 4-3 15,4-2-1-15,-2 5 1 16,3 7-4-16,-7 0 2 15,-9 4-2-15,-10-2 0 16,-3-2 0-16,-18-6 0 16,0-1-2-16,-6 1 5 0,-11 4 3 15,-20 8-1-15,-6 3-5 16,-16 4-27-16,0-1-24 16,19 1 28-16</inkml:trace>
  <inkml:trace contextRef="#ctx0" brushRef="#br0" timeOffset="168380.8462">14704 7808 1399 0,'-10'-4'644'15,"2"4"-640"-15,7 4-2 16,-2 4 7-16,6 6 2 16,-3 10 19-16,-4 7 12 0,4 19 4 15,-13 5-6-15,-2 22-19 16,11 12-11-16,4 9-7 16,8 5-3-16,7-16-13 15,-2-8-7-15,4-26-25 16,4-17-31-16,15-27-573 15,-7-13 422-15</inkml:trace>
  <inkml:trace contextRef="#ctx0" brushRef="#br0" timeOffset="168757.9702">14874 8268 1461 0,'5'6'657'0,"10"4"-606"0,-2-4 3 15,2-1 6-15,0 2-18 16,1-4-24-16,1-1-3 16,-4-3-4-16,-2-7-1 15,-4-2-2-15,1-2-3 16,-6-4-1-16,-2-1 0 15,-10-2-2-15,-2 4 0 0,-10 7-2 16,-3 4-2-16,-6 8 2 16,-6 2 0-16,11 8 0 15,4 4 0-15,21 10 2 16,6 2-2-16,8 4 1 16,12 6-1-16,-3-6 0 15,5 0 0-15,2-6 0 16,-2-8 1-16,4-8-29 15,-3-4-21-15,1-11 30 16</inkml:trace>
  <inkml:trace contextRef="#ctx0" brushRef="#br0" timeOffset="169100.9276">15207 8106 1549 0,'-6'0'654'0,"-1"8"-596"16,7 15-14-16,0 7-16 0,8 16-21 15,0 1-1-15,8-2-5 16,-2-4 1-16,-4-12 1 15,7-3 0-15,-9-15 0 16,9 0 6-16,3-9 7 16,-4-5 2-16,2-7 4 15,-1-9-4-15,-5-9-6 16,-2-5-3-16,0-5-7 16,0-2 2-16,3 4-32 15,-2 0-20-15,5 14 32 16</inkml:trace>
  <inkml:trace contextRef="#ctx0" brushRef="#br0" timeOffset="169455.5669">15657 8363 1477 0,'23'-19'641'15,"6"-6"-623"-15,0 0 0 16,-6 8 7-16,6 0 4 16,-16 0 8-16,-10-4-8 0,2 3-9 15,-8 0-6-15,-7 5-9 16,5 5-3-16,-15 3-1 16,-10 2-1-16,-5 8-6 15,-2 11 1-15,2 3-1 16,7 4 10-16,23 0 8 15,4-2-2-15,14 9-1 16,11 7-3-16,6 1-2 16,1-6-1-16,7-12-1 15,-2-10 0-15,-4-15-15 16,0-4-17-16,-2-13-413 16,1-7 257-16</inkml:trace>
  <inkml:trace contextRef="#ctx0" brushRef="#br0" timeOffset="169711.8406">16064 7532 1592 0,'-7'21'636'16,"-1"20"-577"-16,-1 33-36 16,-2 19 0-16,6 32-9 15,4 10 0-15,3-6-5 16,7-7-3-16,3-31-15 16,3-17-24-16,3-13 24 15</inkml:trace>
  <inkml:trace contextRef="#ctx0" brushRef="#br0" timeOffset="170607.77">16722 8369 1486 0,'-3'-3'661'16,"4"-6"-574"-16,7-8-69 16,8-5 2-16,11-7-4 15,3-5 1-15,6-5-9 0,-4-4 0 16,-2 5-3-16,-7 4 0 15,-4 18-2-15,-8 6-1 16,-7 8 1-16,1 10-2 16,-4 12 2-16,-1 10 0 15,-5 17-2-15,-2 8 0 16,3 11 2-16,6 2-3 16,3-4-2-16,0-4-4 0,0-17-20 15,-2-10-199-15,5-5 163 16</inkml:trace>
  <inkml:trace contextRef="#ctx0" brushRef="#br0" timeOffset="170798.1313">16861 8646 1667 0,'8'6'616'0,"13"-3"-586"16,-1-5 4-16,6-4-1 15,0-7 2-15,3-2-17 16,-2 1-9-16,5 11-18 16,-2 5-28-16,-9 10-109 15,-1 10 86-15</inkml:trace>
  <inkml:trace contextRef="#ctx0" brushRef="#br0" timeOffset="171423.7382">14811 9168 1399 0,'-5'-8'699'0,"-3"-1"-589"15,3 8 4-15,-4 5-54 16,4 10-17-16,-12 15-31 16,1 8-6-16,-2 12-4 15,3 10-1-15,15 14-1 16,-2-5 1-16,18 3 1 15,0-13 0-15,11-16-3 16,11-4-11-16,1-12-15 16,3-4-13-16,3-6-86 15,-3-4 79-15</inkml:trace>
  <inkml:trace contextRef="#ctx0" brushRef="#br0" timeOffset="171791.1501">15009 9657 1623 0,'0'4'622'0,"0"-8"-582"0,5 0-4 16,-1-4-1-16,6-4-2 15,3 3-6-15,2-9-10 16,0-2-5-16,1-5-7 15,-4-6-2-15,-4-7 0 16,-4 6-1-16,-6 5-2 16,-3 7 1-16,-8 12-1 15,-1 4 0-15,-9 12 1 16,1 6-2-16,4 13 1 16,0 3 1-16,10 14 2 15,3 4-2-15,9 3 0 16,7 4-1-16,8-15 0 15,3-4 0-15,5-22-2 16,1-10 1-16,6-15-27 16,7-4-22-16,-4-10 35 15</inkml:trace>
  <inkml:trace contextRef="#ctx0" brushRef="#br0" timeOffset="172173.4477">15320 9373 1188 0,'-7'-8'786'16,"5"6"-488"-16,5 3-237 15,1 11-24-15,4 13-18 16,7 9-10-16,6 14-7 16,3 0 0-16,2-1 1 15,1-10-1-15,-9-20 1 16,5-4 1-16,-6-22-2 0,0-4 4 15,2-16-1-15,-5-6 0 16,2-3-1-16,-3-6 5 16,-5 6-39-16,2 5 627 15,-3 9-471-15</inkml:trace>
  <inkml:trace contextRef="#ctx0" brushRef="#br0" timeOffset="172513.0291">15734 9642 1377 0,'19'-2'679'0,"0"-13"-581"16,3 2-47-16,0-5 12 16,-4-4 3-16,-3-4-18 15,-2-4-15-15,-3-2-15 16,-2 1-5-16,-5 9-9 15,-4 2-1-15,-6 8-2 16,-6 5 0-16,-5 11-1 16,-6 5-1-16,-10 9 0 15,-4 5-1-15,6 8 2 16,5-3 2-16,22 4-1 16,9 2 0-16,14-4-1 0,15 2 0 15,5-9 1-15,1-8 1 16,6-8-17-16,-13-9-21 15,0-9-264-15,0-5 198 16</inkml:trace>
  <inkml:trace contextRef="#ctx0" brushRef="#br0" timeOffset="172781.0381">16093 8997 1598 0,'-2'0'656'16,"-2"5"-589"-16,0 21-30 15,1 14-7-15,6 31-23 16,2 12-4-16,7 12 1 15,3 1-1-15,8-13 2 16,0-11-10-16,5-26-22 0,0-15 19 16</inkml:trace>
  <inkml:trace contextRef="#ctx0" brushRef="#br0" timeOffset="173724.2803">16971 9243 1231 0,'-5'-13'758'15,"4"2"-499"-15,1-2-248 16,6 1 13-16,6 4 8 15,14 6 6-15,0-1-2 16,4 7-5-16,2 8-9 16,-8 2-13-16,-1 7-4 0,-8 7-2 15,-3-4-3-15,-8 4 3 16,-7-5-2-16,-8 1 0 16,-8 3-6-16,-11 6-18 15,-6 2-6-15,-10 2-8 16,2 6 1-16,-5-4 12 15,4-1 6-15,7-10 23 16,14-9 8-16,24-8 2 16,11-6 7-16,24 3 6 15,3-4 6-15,9 2 2 16,2 1-8-16,-4-2-16 16,-3 1-6-16,-6 2-21 15,1 7-354-15,-8-1 262 16</inkml:trace>
  <inkml:trace contextRef="#ctx0" brushRef="#br0" timeOffset="213050.102">19565 6666 914 0,'-4'-3'631'0,"-3"5"-463"15,3 2-30-15,2 4-71 16,2 5 2-16,-1 2-2 16,-3 6 11-16,1 14 6 15,-1 10-1-15,1 19-26 16,0 6-15-16,-5 10-20 15,0-4-9-15,4-9-6 16,3-7-6-16,5-16-5 16,5-2-20-16,2-12 244 15,5 1-174-15</inkml:trace>
  <inkml:trace contextRef="#ctx0" brushRef="#br0" timeOffset="213450.8251">20244 6718 798 0,'-1'-6'667'0,"5"7"-338"16,-8 3-129-16,3 10-75 15,1 11-21-15,0 18-19 16,2 14-28-16,-3 12-21 16,-2 4-12-16,-3 5-16 0,-2-2-4 15,4-4-8-15,3 0-20 16,-2-9 542-16,0-2-416 16</inkml:trace>
  <inkml:trace contextRef="#ctx0" brushRef="#br0" timeOffset="216002.1294">21028 7078 1287 0,'-10'0'736'0,"3"-3"-580"16,3 0-18-16,4 2-53 15,2 2-16-15,4 1-24 16,1 0-3-16,12 1-3 16,7 5 1-16,11 4-14 15,7 5-3-15,-1-2-16 16,1 0-3-16,-7-9-3 16,-10-3 0-16,1 1 5 15,-1-6-14-15,-12-7-51 16,9 3-35-16,-11-10 51 15</inkml:trace>
  <inkml:trace contextRef="#ctx0" brushRef="#br0" timeOffset="216274.5191">21398 6952 1371 0,'-7'8'743'0,"1"3"-542"16,3-2-106-16,-1 0-13 15,7 1-30-15,7 3-12 16,1 3-12-16,3 2-4 16,1 6-10-16,-2 1-4 0,4 1-7 15,-2 3-1-15,-2-3-1 16,-1-5 0-16,-9-1 3 16,-3-3-1-16,-8-2 0 15,-6 0 0-15,-11-1-2 16,1 0 1-16,-1 0-23 15,-5-3-17-15,8-3-46 16,5-1 35-16,17 8 26 16</inkml:trace>
  <inkml:trace contextRef="#ctx0" brushRef="#br0" timeOffset="217791.3475">21488 6841 1037 0,'-3'-2'742'16,"0"-4"-590"-16,3 8-78 15,1 3-21-15,3 7-39 0,-3 1-8 16,4 5-1-16,-2 4-1 16,-2 6-1-16,3 4-1 15,-1 13 2-15,1 4-4 16,-2 10 3-16,1 5 1 15,0 0 2-15,-1-1-3 16,3-4 3-16,1-8-14 16,4-13-126-16,0-7 98 15</inkml:trace>
  <inkml:trace contextRef="#ctx0" brushRef="#br0" timeOffset="235947.2247">7073 7224 1415 0,'1'0'670'16,"-2"-1"-606"-16,12 2-32 16,4 0-12-16,-4-2-7 15,13 1-13-15,-4-3 4 16,3 2-3-16,2 1-1 0,5 4 2 15,0 1-2 1,1 4 0-16,3 3 0 0,-1 5 2 16,4 4 0-16,0-3-2 15,7 7 3-15,3 3-3 16,10-1 2-16,5 7-2 16,7-4 4-16,3-3 0 15,-4-3-3-15,9 2 1 16,-3-2-5-16,6-5 15 15,3 5 10-15,-4-6 11 16,-3 3 2-16,-1 0-10 16,-1-4-6-16,5-4-7 15,6-5-4-15,4-7-3 16,5-1-3-16,0-4 1 16,0-1-2-16,8-2 2 15,-10-2 1-15,0 0-3 0,-3 1 3 16,-10-2 11-16,-1-2-1 15,2-2 1-15,-6-2-3 16,3-4-10-16,10 5-1 16,-6-2 0-16,2 2 6 15,-4 0 4-15,-6 2 0 16,-4 0 2-16,0-1-4 0,2 9-8 16,-12-5 3-16,-10 2-4 15,-4 0 0-15,-11-4 0 16,5 5 0-16,-3 1 0 15,0 1 0-15,-9-3 1 16,3 4 0-16,-6 2-1 16,-2 0 0-16,0 9-2 15,-4-2 3-15,-3 4-24 16,-3-3-20-16,-9 4 30 16</inkml:trace>
  <inkml:trace contextRef="#ctx0" brushRef="#br0" timeOffset="237842.8678">8737 8210 1461 0,'-13'-2'693'0,"10"2"-530"16,-10-4-119-16,9 8-4 16,2 6-12-16,-7 2-10 0,11 16-12 15,-2 2-3-15,-5 4-1 16,9 7 7-16,-3-5-36 16,-1-6 9-16,11-8 11 15</inkml:trace>
  <inkml:trace contextRef="#ctx0" brushRef="#br0" timeOffset="238052.5233">8736 7872 1654 0,'6'7'614'0,"9"8"-601"15,-9 4-6-15,14 0-3 0,-3 1-2 16,4-2-35-16,6 6-20 16,-6-6-219-16,0 3 180 15</inkml:trace>
  <inkml:trace contextRef="#ctx0" brushRef="#br0" timeOffset="238775.935">8925 8156 1021 0,'4'2'739'16,"0"3"-479"-16,3 8-248 15,-1 3-4-15,2 8-3 16,-4-1 0-16,-3 1-1 16,-1 1 0-16,0-5-8 15,3-1-3-15,-2-6-6 16,2-4 0-16,-1-6 8 15,1-1-1-15,2-6 6 16,-2-7 0-16,3-12 2 16,2-3 0-16,0-12-6 15,4 3-1-15,3 1 0 16,0 3-1-16,4 14 12 0,1 5 4 16,-2 12 1-1,1 6 0-15,-5 14-7 0,-1 2-2 16,1 10 1-16,5 2 1 15,0-8-11-15,15 4-10 16,6-12-32-16,0-2-3 16,10-8 8-16,-15-10 6 15,-5-7 56-15,-1-1 24 16,-14-10 21-16,1 0 10 0,-5 0-11 16,-9-8-22-16,-3 2-20 15,-6 0-2-15,-7 2 0 16,0 9 4-16,-6 6-4 15,-4 3 0-15,11 14-7 16,2 8-5-16,3 14 1 16,4 4-2-16,3 5-1 15,7 2 0-15,11-5-3 16,4-6-1-16,3-14 2 16,-6-8 0-16,4-16 0 15,-1-9 1-15,1-12 1 16,-7-5 0-16,-2-8-4 15,-3-3 2-15,-10-6-2 16,-1-4-2-16,-6 3-4 0,-1-3 1 16,4 2-1-16,1 10 5 15,1 18 1-15,2 15-2 16,-1 20-2-16,0 11 0 16,-1 17-1-16,2 9 5 15,3 9 4-15,2 6 3 16,2-5-2-16,3-6 1 15,6-8-3-15,1-7-4 16,4-14-12-16,0-4 7 0</inkml:trace>
  <inkml:trace contextRef="#ctx0" brushRef="#br0" timeOffset="239153.679">9733 8284 1238 0,'17'-7'673'15,"11"1"-639"-15,-3-2 2 16,-10-7 8-16,4 0 11 16,-2-4-3-16,7-4-15 15,11 3-7-15,-9 1-13 16,-6-4-6-16,-10 6-4 0,-11 2-3 15,-12 3-1-15,-16 2 1 16,-5 6-4-16,-2 1 0 16,3 6 0-16,2 4 0 15,12 7 0-15,-2 0 2 16,3 4 1-16,17 10 3 16,1 8-4-16,8 2 10 15,10 0 12-15,8-7 3 0,5-8-5 16,11-6-5-16,9-10-12 15,-10-7-3-15,2-10-16 16,-5-2-24-16,-12-6 26 16</inkml:trace>
  <inkml:trace contextRef="#ctx0" brushRef="#br0" timeOffset="239372.2436">10082 8012 1654 0,'-2'4'633'0,"2"2"-578"16,0 3-13-16,9 8-11 15,2 2 0-15,7 0-14 16,3 1-7-16,5-4-5 0,-1 1-1 16,-3-8-3-16,4-1-1 15,6-3-12-15,-5-8-22 16,6-7 142-16,-6-3-93 15</inkml:trace>
  <inkml:trace contextRef="#ctx0" brushRef="#br0" timeOffset="239505.7806">10419 7943 1427 0,'-25'14'736'16,"-10"11"-526"-16,-20 21-136 15,-8 16-20-15,-10 24-20 16,1 6-34-16,8-5-35 15,16-2 24-15</inkml:trace>
  <inkml:trace contextRef="#ctx0" brushRef="#br0" timeOffset="243076.0419">10888 8013 1203 0,'-13'-4'748'0,"4"2"-570"15,-1 0-68-15,5 5-34 16,1 6-35-16,-9 7-28 15,11 6-6-15,-4 7 0 16,6 5-1-16,-1 5 1 16,-4 1-1-16,0-2-3 15,-6-4-2-15,11-4 0 16,-6-7 1-16,3-9-2 16,6-2-5-16,-5-15 1 0,8-2 0 15,0-16 0-15,2-7 1 16,1-15-6-16,9-4-2 15,6 2 2-15,-3 3 0 16,5 13 7-16,-8 9 2 16,-9 9 2-16,14 9-2 15,-3 10 1-15,0 5-1 16,-3 11 0-16,-8 5 1 16,-8 10 1-16,-1 4-2 0,6 0 0 15,2-4 0-15,10-18-29 16,5-8-25-16,3-13-26 15,1-6-11-15,-5-9 31 16,1 0 24-16,1-5 31 16,-5-1 15-16,1-1 27 15,-3-4 12-15,-5 0 16 16,-6 3 4-16,-6 4-9 16,-6 4-14-16,-7 8-21 15,-2 1-8-15,0 8-10 16,-1 4-3-16,3 3-4 15,4 4 2-15,8 7-2 16,-1 3 1-16,7 4 0 16,6-3-2-16,5-1 1 15,4-6-1-15,5-10-1 0,1 0 2 16,3-10-1-16,3-3 1 16,0-7 0-16,-7-4 1 15,-7-3-1-15,-6 3 0 16,-8 4 3-16,-3 1-2 15,-7 6 1-15,-6 2-2 16,-9 4 1-16,5 3-4 16,-2 3-6-16,1 1-2 0,13 4-10 15,2 0-2-15,12-1-14 16,3-1 119-16,11-6-67 16</inkml:trace>
  <inkml:trace contextRef="#ctx0" brushRef="#br0" timeOffset="243522.9327">11737 8162 1172 0,'-5'-6'731'0,"-4"-5"-618"16,-3 1-35-16,-2-2-34 15,-2-1-21-15,3 0-19 16,2 4 0-16,2 5-4 0,1 2 3 15,1 9 1-15,0 5 1 16,2 9 1-16,5 11-1 16,6 6-1-16,3-1-2 15,5-5 1-15,-1-13-1 16,1-10-2-16,3-7 2 16,0-16 0-16,3-3-1 15,-1-26 1-15,2-4 2 16,1-13-4-16,-2-8 0 0,-7-1 0 15,-4 1 2-15,-8 2 0 16,-2 4-1-16,-2 8-1 16,-2 6 2-16,3 20-2 15,2 13 7-15,-6 22-1 16,5 16 1-16,-2 21 2 16,2 14-3-16,1 13-3 15,0 3 3-15,0-10-3 16,3-4 1-16,3-16-4 15,5-5-16-15,2-2-32 16,0-6-240-16,3-7 193 16</inkml:trace>
  <inkml:trace contextRef="#ctx0" brushRef="#br0" timeOffset="243876.3891">12024 8187 1272 0,'17'-3'689'16,"-2"-5"-623"-16,8 6 1 15,-3-7-7-15,-7 0-13 16,8-1-18-16,-4-3-5 0,-1-2-1 16,1 3-1-16,-7-2-13 15,-5-1-4-15,-6 3-1 16,-6-1-1-16,-12 6-1 15,-5 1 2-15,-4 6-3 16,-4 8 1-16,10 4-1 16,-9-4 0-16,21 7 1 15,4-3-2-15,5 1 0 16,19 6 0-16,0-2 0 16,6-2 1-16,-1 3-1 15,-4-12 0-15,0-6-19 16,5 2-31-16,7-15-366 15,2-1 221-15</inkml:trace>
  <inkml:trace contextRef="#ctx0" brushRef="#br0" timeOffset="244159.675">12480 7838 976 0,'-2'-10'834'0,"-6"2"-459"15,-10 5-281-15,2 8-37 16,-9 8-41-16,0 4-11 15,7 10-4-15,2-7 1 0,13-1-1 16,3 0 0-16,6 1 1 16,6 0-1-16,7-3 0 15,5-2 2-15,5-4-2 16,-2-1 2-16,-2-2-1 16,-2-1 1-16,-2 0 7 15,-4 0 3-15,-7 1 1 16,-7 1 5-16,-8 4 1 15,-12 3-5-15,-18 7-1 16,-8 7-14-16,-12 2-42 16,8 2 28-16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25T15:31:25.1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9224 6204 1113 0,'-28'-2'712'0,"4"-3"-623"16,2 5-9-16,8-3 11 15,4-2-17-15,5 4-14 16,-1-6-7-16,4 5-15 0,1 2-13 16,4-2-12-16,3 1-5 15,5-3-6-15,-2-2 1 16,8-1-2-16,-1 1 1 15,7 4-2-15,12 5 0 16,-3-3 0-16,-2 1 0 16,-4-1 1-16,-4 0-1 15,2-1 0-15,3 1 1 16,-1 0 0-16,-2 1-1 0,3 3 2 16,-2-3-2-16,0 1 0 15,0 0 1-15,-2 1 0 16,-1 1-1-16,2 1 0 15,-6-2 0-15,0 2 0 16,5 0 0-16,-1 3 0 16,-1-4 0-16,10 2 0 15,-2-2 0-15,4-1 0 16,-1 7 0-16,-8-4 0 16,3 2 0-16,3 6 2 15,4 2-2-15,1-3 2 16,2 0-2-16,-7-11-1 15,3-2 1-15,2-2 0 16,-1 0 0-16,5 4 1 0,-5-2-1 16,4 2-1-16,-7-3 1 15,1-6 0-15,3 4 1 16,-5-5-1-16,3-1 1 16,-6 5-1-16,1 1 0 15,-4 2 2-15,-1-2-2 16,-2-2 0-16,-1 1 0 15,1-5 1-15,3 6 0 0,-4-7-1 16,-1 5 2-16,2 3-1 16,-4-6-1-16,8 8 1 15,-4-4-1-15,2 1 0 16,-1 1 1-16,6 2-1 16,-6-2 3-16,3 4-2 15,-3 2-1-15,-9-3 0 16,4 2 0-16,-4-3 0 15,4 1 0-15,-4-1 0 16,3 0 3-16,-3 0-2 16,-4 0-1-16,11 7 2 15,-10-4-2-15,1 3 0 16,3-1 0-16,-1-1 1 16,4 5-1-16,-1 1-31 15,-2 6 17-15,2 1 5 0</inkml:trace>
  <inkml:trace contextRef="#ctx0" brushRef="#br0" timeOffset="4663.9952">9556 5020 353 0,'-1'-7'386'0,"0"6"212"16,-2-3-122-16,3 1-286 15,-2 2-43-15,0-3-47 16,4 4-15-16,-2 0-20 15,2 5-12-15,-1 8-20 16,-1 3-10-16,4 10-15 16,2 4-4-16,4 13-4 15,0 7 0-15,0 4 1 16,1 3 2-16,-4-11-2 0,1-3 0 16,-3-14-1-1,0-8 0-15,0-7 0 0,-3-9 0 16,-1-3 0-16,-1-4 0 15,-4-11 0-15,-1-4 0 16,-4-6 0-16,-3-7 0 16,2-6 0-16,2 8 0 15,5-9 0-15,6 3 0 16,7 12 0-16,2-8 0 0,2 8 0 16,2 9 0-16,5 1 0 15,-2 3-1-15,1 3 1 16,1-1 0-16,-11-1-18 15,2 5-21-15,-3 0 25 16</inkml:trace>
  <inkml:trace contextRef="#ctx0" brushRef="#br0" timeOffset="10032.1492">9767 5284 864 0,'-8'-3'569'0,"5"3"-398"16,5-1 19-16,-2 1-37 15,7 4-31-15,-5-2-70 16,-4 1-19-16,9 1-11 16,5 2-2-16,7 1-6 15,9 6-3-15,3-1-4 16,-6-3-3-16,6-1-2 15,-3-6-2-15,-2-2 2 16,-5-6-2-16,-6-11 3 16,1 2-3-16,-5-9 6 15,-5-1-6-15,-3-1 0 0,-6-7 2 16,-5 15-1 0,-2 1 1-16,-5 10-2 0,-4 6 2 15,2 1-2-15,0 6 0 16,-4 0 0-16,0-2 0 15,1 9 0 1,0 0 0-16,9 6 2 0,3 7 0 16,6-5-2-16,4 0 0 0,0-2 0 15,3 1 0-15,7 1 0 16,-3 0 2-16,14 5-2 16,-1-1 0-16,2-6 0 15,2-1 0-15,-4-10 0 16,6-4-11-16,-1-6-187 15,5-2 143-15</inkml:trace>
  <inkml:trace contextRef="#ctx0" brushRef="#br0" timeOffset="10449.949">10440 5115 1035 0,'-13'-9'713'0,"-7"0"-569"16,16 8-31-16,-17 1-11 15,0 3-31-15,0 13-41 16,-6 4-10-16,1 10-9 16,6 4-5-16,7 1-3 15,10 3-1-15,5-3 4 16,3-2-6-16,8-4 0 15,-1-8 0-15,3-11 0 16,5-3 0-16,11-9-22 16,-2-7-29-16,12-5-227 15,-6-5 167-15</inkml:trace>
  <inkml:trace contextRef="#ctx0" brushRef="#br0" timeOffset="11494.578">10577 5238 413 0,'-3'-13'422'15,"-5"-3"43"-15,1 3-129 16,-1 4-103-16,-3 0-101 16,3 9-63-16,1 5-16 15,-4 8-27-15,7 9-5 16,-4-1-10-16,0 0 0 16,14 8-5-16,-4-6-1 0,7 1-1 15,7-1-3-15,-4-12-1 16,0-5 0-16,3-6 4 15,0-6-2-15,0-3 2 16,2 1-3-16,-5-10 3 16,-1 1 1-16,-6-6 8 15,-4 1 2-15,-1 9 5 16,-1 0-4-16,-6 7-1 16,-1 4-5-16,-3-4-1 15,-4-2-2-15,5 7-6 16,1-5 0-16,6 6-2 15,0-1-2-15,3-7-23 16,3 4-25-16,6-6-38 16,3 3-24-16,4-3-23 15,-1-3-8-15,2 2 14 0,-1 0 46 16,-2 1 75-16,-3 1 33 16,-5 5 88-16,0 7 38 15,-1 6-13-15,1 3-8 16,0 6-32-16,0 4-16 15,-1 1-38-15,-1 4-13 16,3 2-11-16,-1-4-5 16,-3-3 1-16,0-5-6 0,-1-4-5 15,-2-7-1-15,1 2-1 16,-1-5-1-16,0-7 0 16,0-3 1-16,4-8-2 15,2-5 1-15,3-5-1 16,-3-2 1-16,5 3 0 15,2 3-1-15,-1 10 0 16,6 8 0-16,-2 0-1 16,-7 1 1-16,4 2-2 15,0 1-10-15,3 4-11 16,10 10-6-16,-3-6-4 16,1-3 7-16,1 0 14 15,-3-6 2-15,4 2 10 16,-1 5 0-16,-3-7 0 0,-5 0 11 15,-7-5 14-15,-4-5-7 16,-6 1 9-16,0 4-3 16,-7 5-6-16,-5 0-2 15,-7 4-9-15,-6 5-6 16,-3 7-2-16,6 6 1 16,12 8 1-16,8 0 2 15,19 0-3-15,0-6 0 16,7-9 0-16,1 0-2 0,-8-19 2 15,9 1 0-15,-3-11 0 16,-4-14 2-16,2-6-2 16,-4-9 0-16,-2-6 0 15,1-2 0-15,-7 0 1 16,-5 1 0-16,-8-2 1 16,-1 4-1-16,-7-2 0 15,3 5-1-15,0 5 1 16,-2 2 1-16,6 20-2 15,1 2 0-15,0 17 0 16,3 7 1-16,1 14-1 16,1 12 0-16,8 25 0 15,6 14 0-15,2 12 0 16,2 13 0-16,1-2 0 16,1-11 5-16,6-4-31 0,3-21 20 15</inkml:trace>
  <inkml:trace contextRef="#ctx0" brushRef="#br0" timeOffset="18514.5564">11493 5083 871 0,'-12'0'650'15,"8"1"-386"-15,5 0-88 16,-1-1-57-16,0-1-27 16,0 0-41-16,0-1-7 15,-10 1-17-15,9 5-6 0,-7 1-18 16,-1 3 0-16,6 5 0 15,3 1-1-15,-8-2-1 16,4 2-1-16,-1-4 0 16,6 0 0-16,5 0 0 15,0-2 0-15,10 5 0 16,-7-5 0-16,10 5 0 16,1 4 0-16,-6 0 2 15,1 3-2-15,-10-2 1 16,2 0-1-16,3 7 0 15,-13-5 0-15,2 2 0 16,-4-1 0-16,-7-4 0 16,11 5 3-16,-4-9-2 15,3-1 1-15,-2-4 14 16,0-4 2-16,2-3 3 0,-7-5-2 16,-4-5-13-16,5-1-2 15,-1 2-14-15,-2 1-12 16,11 10 12-16</inkml:trace>
  <inkml:trace contextRef="#ctx0" brushRef="#br0" timeOffset="37843.4237">23768 4053 1418 0,'-5'-9'649'15,"1"0"-622"-15,3 9 17 16,-1-2 21-16,2 1 4 16,0 5-7-16,0 2-22 15,-1 9-9-15,-2 6-3 0,1 11-7 16,-2 5-2-16,0 15-11 16,4 4-2-16,0 11-3 15,-3 1-2-15,7 5 2 16,-2 3-3-16,0-8 1 15,5 8-2-15,-3-11 2 16,1-6-1-16,1-11 0 16,2-11 0-16,-1-15-21 15,1-8-20-15,-4-11-37 16,-1-6 43-16</inkml:trace>
  <inkml:trace contextRef="#ctx0" brushRef="#br0" timeOffset="39161.0092">23845 4005 1228 0,'-6'-21'672'0,"2"4"-627"16,-2 0 15-16,6 8 24 16,0 5 6-16,0 0-24 15,2 0-15-15,3 2-17 16,5 0-3-16,7-5-3 15,11 7 1-15,8-5-5 16,1-4-3-16,22 2-6 16,0-4-3-16,7 3-8 15,5 1 0-15,-6 2-1 16,3 2 0-16,7 3-2 16,2-3-1-16,1 3 0 15,-3-2 2-15,-4 0-1 0,3 0 0 16,-1-3 1-16,1-4-1 15,10 1-1-15,1 0 0 16,6 2-1-16,2 2 1 16,-5 0 0-16,6 3 1 15,-6 1-1-15,-5-4 0 16,-2 2 0-16,-7 1 0 16,-7-7 0-16,6 3 1 0,2 4-1 15,-9-7 0-15,10 7-1 16,-5-1 1-16,-4-3 1 15,8 2 0-15,-12 2 1 16,3-2-1-16,-3-2-1 16,1 0 0-16,-8-4-1 15,-1 4-1-15,-3 2 2 16,-9-1 0-16,1 1 0 16,-7 0 0-16,-5-4 2 15,-1 3-1-15,-10-8 0 16,0 1 1-16,-5 1-2 15,-1 3 1-15,1 9-1 16,-3 1 1-16,-8-2-1 16,-1-1 1-16,-1 0-1 15,-2-1 0-15,3 2 2 0,1 8-2 16,-2 4-2-16,3 13 2 16,1 11-1-16,0 6 1 15,3 23-1-15,-3-2 1 16,0 19 0-16,6 9-1 15,-2-4 1-15,1 3 0 16,-1-10 0-16,0-12 1 0,-7-10-1 16,2-6 0-16,-4-8 0 15,0-4 0-15,-3-4 0 16,0 0 1-16,2-1-1 16,-4 0 1-16,15-1 2 15,-9-8-3-15,-3-2 0 16,-2-7-3-16,-12-6 3 15,17 2 2-15,-9-7-4 16,1 0-1-16,-3-6-8 16,-7-1-2-16,-2-1-3 15,-2 1-1-15,-2 3-4 16,-10 3 1-16,-7 3-7 16,-9-1-2-16,-5 2 2 15,-3 1 0-15,-8 0 3 16,-5 1 4-16,-14-7 13 15,-3 1 5-15,-1-1 4 16,-3-3 0-16,-4-2-2 0,-1-2 2 16,-5-5 3-16,-3 1 2 15,4 3-1-15,-7-2-1 16,-4 1-1-16,-10 0 1 16,-3 0 3-16,-1 2 2 15,-5-8-1-15,16 8 0 16,-3-6-2-16,9 3 0 0,12 5-3 15,-5-7-3-15,7 2-1 16,2 1-1-16,0-1 3 16,10 3 5-16,11 0 6 15,1-5 1-15,7-1-1 16,-1-1-4-16,13 4-3 16,2 3-1-16,15 2-5 15,-2 2 0-15,3 1-5 16,6-1-8-16,4 0-22 15,10 0-8-15,-3 0 24 16</inkml:trace>
  <inkml:trace contextRef="#ctx0" brushRef="#br0" timeOffset="39773.778">24939 3925 919 0,'0'-8'769'0,"-2"1"-368"0,5 7-309 0,-3 4-23 16,3 8-20-16,3 12-22 16,-6 10-15-16,0 10-3 0,3 31-4 15,-3 6 1-15,1 19 0 16,4 5-3-16,-2-10 0 16,-2 2-2-16,7-12 1 15,3-8-2-15,6-14-42 16,3-14 82-16,12-15-40 15</inkml:trace>
  <inkml:trace contextRef="#ctx0" brushRef="#br0" timeOffset="40293.2313">26188 3803 1679 0,'0'-1'608'0,"-1"5"-594"0,1 12-2 16,-3 18-8-16,6 20 1 15,-1 38-1-15,-2 12-3 16,5 30 5-16,-3 2-4 15,2-10-10-15,-4-8 36 16,4-16-25-16</inkml:trace>
  <inkml:trace contextRef="#ctx0" brushRef="#br0" timeOffset="41099.5666">23802 4877 1567 0,'-5'-13'625'0,"-3"0"-610"15,0 4-6-15,-2 8 0 0,-1 5 0 16,-8 10-4-16,-7 8 1 15,-6 17-1-15,-10 6-3 16,-9 12 9-16,-6 7 5 16,-19 12 8-16,-6 4-3 15,-11 7-7-15,-8-2-5 16,-3-4-7-16,1 2 1 0,-3-4-2 16,3 10 2-16,5-3 3 15,4-1 2-15,-10-6-3 16,-3-9-1-16,3 1-1 15,-7-4-1-15,14-7 1 16,3-3-3-16,18-11 0 16,7-6-3-16,19-11-7 15,20-5-12-15,7-14-45 16,13-2-49-16,8-8 70 16</inkml:trace>
  <inkml:trace contextRef="#ctx0" brushRef="#br0" timeOffset="41383.4409">21998 6104 1306 0,'-4'2'688'16,"-7"5"-613"-16,-10 3-26 15,-10 7-28-15,2 7-1 16,-1 13-12-16,-6 6-5 15,10 9 1-15,-7 1 0 16,0-9 1-16,14-3 4 0,6-10 6 16,3-6-1-1,12-11-1-15,6-5-2 0,6-10-4 16,12-4-3-16,22-8-1 16,11-3-1-16,23-4 9 15,-1-3 0-15,2-2-4 16</inkml:trace>
  <inkml:trace contextRef="#ctx0" brushRef="#br0" timeOffset="41974.4407">25033 5038 785 0,'-1'4'732'16,"-5"6"-140"-16,1 17-549 0,-5 10-5 15,-5 30 17-15,7 17-8 16,-10 25-18-16,5 12-7 15,0 12-14-15,-4-2-4 16,7-1-2-16,-2-8-1 16,3-16 3-16,1-11-9 15,0-15-34-15,-1-16 480 16,1-13-344-16</inkml:trace>
  <inkml:trace contextRef="#ctx0" brushRef="#br0" timeOffset="42242.97">24543 6147 780 0,'6'16'744'16,"7"6"-136"-16,7 14-595 15,-4 1-4-15,18 20-4 16,-12-4 1-16,5 3-2 15,-2-3-1-15,-5-15 1 16,3-10-4-16,-7-17 22 16,8-7 8-16,-4-17 19 0,10-6 5 15,2-23-18-15,-2-18-7 16,6-15-18-16,8-3-4 16,-3-8-36-16,12 9 22 15</inkml:trace>
  <inkml:trace contextRef="#ctx0" brushRef="#br0" timeOffset="42784.6874">26168 5103 1088 0,'12'0'731'0,"-3"11"-552"15,0 7-136-15,4 20-1 16,4 13-4-16,3 23-16 16,5 18-7-16,-10 15-3 15,-4 5 6-15,-5 13 2 16,-3-8 0-16,0-4-3 16,1-8-10-16,-2-22-3 15,1-6-4-15,-4-21 5 16,-6-14-8-16,3-12-36 15,-8-13 213-15,2-13-145 16</inkml:trace>
  <inkml:trace contextRef="#ctx0" brushRef="#br0" timeOffset="43033.2311">26066 6174 1210 0,'0'9'728'16,"3"4"-612"-16,1 2-21 15,8 14-37-15,2 10-18 16,7 10-13-16,5 6-2 16,3-8 11-16,-2-10 0 0,5-14-1 15,4-5 1-15,-3-18-5 16,2-4-1-16,-4-12-7 16,-8-15-2-16,2-11-10 15,-3-11 0-15,-7-15-28 16,1 4-15-16,-3 0 584 15,4 7-441-15</inkml:trace>
  <inkml:trace contextRef="#ctx0" brushRef="#br0" timeOffset="43723.703">27180 5131 1138 0,'6'1'745'0,"-6"-1"-536"16,3 3-111-16,-2-3-5 0,6 1-14 15,13 8-30-15,-1-1-9 16,11 14-8-16,10 6-3 15,19 14-11-15,12 7-3 16,12 5-10-16,5 5 7 16,9-1 11-16,-1 1 2 15,7 4 11-15,-6 1 0 16,-2 3-10-16,-6-9-1 16,0 1-11-16,9-4-7 0,-4-5-5 15,6 6 0-15,-2-7 0 16,-8-4 0-16,-9-2-1 15,0-1-1-15,-19-3 0 16,-3 3 0-16,-10-2-18 16,-15-8-7-16,-6-7-24 15,-6-10-8-15,-5-2-16 16,-5-9-8-16,-4-4 55 16</inkml:trace>
  <inkml:trace contextRef="#ctx0" brushRef="#br0" timeOffset="44007.2554">29130 5958 1667 0,'6'6'620'16,"0"4"-589"-16,1 1-15 15,0 8-4-15,5 4-1 16,5 12-1-16,4 2 1 15,3 9-7-15,-2-4 1 16,1 3 10-16,-6-3 5 0,-5-5 3 16,-1 2-4-16,-9-12-6 15,-2-1-4-15,-10-6-3 16,-13-4 1-16,-10-3-2 16,-9-3-5-16,-14-6-33 15,-3-4-22-15,-11-4 32 16</inkml:trace>
  <inkml:trace contextRef="#ctx0" brushRef="#br0" timeOffset="44749.6326">21198 6508 1427 0,'-3'7'640'15,"2"-5"-624"-15,1 2-3 0,-3 20-6 16,3 11 0-16,7 17-3 16,-3 2 1-16,-3 8 1 0,-2 5-2 15,-4 5 1-15,3 4 0 16,2-1 1-16,6 0-12 16,0-15-53-16,3-8-136 15,-2-22 104-15</inkml:trace>
  <inkml:trace contextRef="#ctx0" brushRef="#br0" timeOffset="45688.4266">21061 6546 1480 0,'-8'-14'645'0,"5"0"-600"16,1-1-5-16,6 2 6 16,4 2-14-16,5 2-8 15,0-3-3-15,11 6 3 16,9-1-1-16,13-1-1 16,10-1-5-16,-1 1-3 15,6 2-2-15,-4-2-4 16,0 5-2-16,8-2-2 15,-3-4 1-15,10 8-1 0,5-3 0 16,13 8-3-16,4 1 0 16,0-2 2-16,1-2-1 15,2-1 0-15,2 1-2 16,-6 2 1-16,-7 1 0 16,-15 0 1-16,-7 0-1 15,3 3-1-15,-1 5 0 16,-3 0 0-16,2 0 0 0,-9-3 1 15,-5-5 0-15,0 2-1 16,-8 0 2-16,-2-1-2 16,-6 0 0-16,-6 0 0 15,-3 0 1-15,-9-2-1 16,-2 0 0-16,-6-3 0 16,-4-2 3-16,-1 4-2 15,-4-2 0-15,0 0-1 16,1 2 1-16,-1 1-1 15,0 2 0-15,-1 7 0 16,-2 4 2-16,2 14-2 16,1 8 0-16,4 15 0 15,2 11-2-15,1 9 2 16,-1 7 0-16,2 2 0 16,-4 1 0-16,3-8 0 0,-1-3 2 15,-8-18-2-15,-1-8 1 16,-2-10 0-16,-4-5-1 15,-2-4 3-15,-2-4-3 16,-9-10 3-16,-6-1-1 16,-11-5-1-16,-10-9 2 15,-17-3-3-15,-6-7 0 16,-5-2-3-16,0 7-3 0,-4-2-1 16,0 3 1-16,-8-5 1 15,4-2 2-15,1 4 3 16,-11-1 0-16,3 11 0 15,-9-2 0-15,-6-3 2 16,12 4-1-16,-10-12-1 16,6 7 0-16,9-5 0 15,-5-3 1-15,16 2 2 16,3-2-2-16,11 6 3 16,-7 0-2-16,9 9 5 15,3 2-3-15,8-3-2 16,15 6 1-16,6-7-2 15,6 0-1-15,12-2-2 16,0-4-9-16,9 0-36 16,4 1 631-16,12-8-468 0</inkml:trace>
  <inkml:trace contextRef="#ctx0" brushRef="#br0" timeOffset="46033.845">21902 6573 1617 0,'-10'0'621'0,"5"6"-592"15,-5 3-8-15,-1 8 1 16,4 13-7-16,-1 12 0 16,-10-1-4-16,9 19-10 15,8 7 2-15,-2 2-1 0,9 3-1 16,8-9-1-16,-7-10-19 15,16-15 11-15</inkml:trace>
  <inkml:trace contextRef="#ctx0" brushRef="#br0" timeOffset="46254.3806">22190 6598 1471 0,'13'-8'661'0,"-4"10"-586"16,5 9 1-16,1 8-25 16,0 7-16-16,6 20-21 15,-1 8-5-15,-10 22-6 16,2 8-2-16,-1 11 3 16,-2-3 1-16,9-11-26 15,3-8 25-15,5-17-10 16</inkml:trace>
  <inkml:trace contextRef="#ctx0" brushRef="#br0" timeOffset="46891.1403">23955 6755 1031 0,'-11'-16'639'16,"10"11"-568"-16,-5 1 10 15,6 17-16-15,-4 3-12 0,6 22-3 16,-2 10-8-16,11 20 6 16,-3 4-1-16,1 8-9 15,6 1-13-15,-7-7-17 16,1-1-5-16,-5-17-1 16,5-3 0-16,-3-21-35 15,3-7-21-15,-1-14-267 16,-2-11 172-16</inkml:trace>
  <inkml:trace contextRef="#ctx0" brushRef="#br0" timeOffset="47641.8516">23930 6755 1191 0,'-4'-26'745'0,"4"4"-625"16,3 3-7-16,5 2-19 15,9 2-28-15,0-4-21 16,11-2-19-16,5-3-6 16,14 5 0-16,7 5-2 15,7 5-3-15,-1 1 7 16,11-1-9-16,10 4 1 16,2-2 0-16,10 6-6 15,-5-2-3-15,-7 2-2 0,2 2-2 16,-2 2 0-16,2-1 1 15,5 2-2-15,-3-4 2 16,0 0 0-16,-8-1-1 16,-6-2 1-16,-7-2 0 15,-7-3-2-15,-3 2 1 16,-7-3-1-16,-13 3 1 16,-3 4 1-16,-12 2-2 15,-9 0 0-15,-1 1 0 16,-9 3 1-16,-2 1 0 15,2 10 2-15,-11-1-2 16,6 7-1-16,-3 8 0 16,-2 2 0-16,15 15 1 15,0 3-1-15,3 10 0 0,0 8 0 16,-4 5 0-16,1 2 2 16,4 3-2-16,-4-8 0 15,-3-11 0-15,-1-3 0 16,0-13 0-16,6 2 0 15,-7-7 0-15,-8-13 0 16,-5-4 0-16,-7-6 1 16,2-4-1-16,-6-1 0 15,-11-5-3-15,-13-3-7 0,-28-6-11 16,-2 1-3-16,-27-5-5 16,1 2 2-16,6 8 13 15,-2-1 4-15,19 7 9 16,3-2 1-16,5-1 2 15,3 4 2-15,8 1 1 16,-5 0 2-16,1 2 2 16,-1-5 0-16,-1-3-3 15,12 2-2-15,14 2-3 16,5-3-1-16,14-1 0 16,3-1-4-16,2-7-20 15,6 5-10-15,7-3-40 16,4-2 421-16,15 11-273 15</inkml:trace>
  <inkml:trace contextRef="#ctx0" brushRef="#br0" timeOffset="47950.0787">24672 6440 1427 0,'2'16'663'0,"1"18"-594"16,-6 9-47-16,1 26-11 15,-10 7 0-15,6 21-4 16,3 3 1-16,-6-1-5 15,9 1 1-15,-5-14-1 16,1-8 3-16,11-8-12 16,-9-10-23-16,9-17-221 15,-1-12 183-15</inkml:trace>
  <inkml:trace contextRef="#ctx0" brushRef="#br0" timeOffset="48164.8573">24935 6722 1486 0,'10'0'663'0,"-3"13"-596"16,-2 7-22-16,-1 18-5 16,3 10-21-16,-1 21-13 15,-5 9-1-15,1 8-3 16,-2 0 0-16,1-8-11 15,12-6 651-15,1-12-507 16</inkml:trace>
  <inkml:trace contextRef="#ctx0" brushRef="#br0" timeOffset="48744.5352">26160 6680 1381 0,'-2'-15'655'0,"-9"-2"-610"0,4 2-1 16,-1 8 14-16,8 4 2 15,6 9-13-15,1 8-16 16,1 16-21-16,-1 11-5 16,9 30-1-16,4 9 0 15,-2 10-1-15,-1 3-2 16,-14-15 2-16,-2-5-2 16,11-14-14-16,3-11-25 15,6-15 20-15</inkml:trace>
  <inkml:trace contextRef="#ctx0" brushRef="#br0" timeOffset="49506.6939">26160 6695 1141 0,'0'-24'751'15,"-5"3"-634"-15,7 8 1 16,3 2-6-16,5-2-27 15,1-3-26-15,15-1-17 16,6-1-4-16,13-5-14 16,15 5-7-16,-4-4 0 15,11 2-2-15,6 3 5 0,11 4 4 16,6 7-6-16,-3 0-2 16,2 9-6-16,-10 0-5 15,-2 2-1-15,0 4-3 16,-11-5 1-16,5 4-2 15,5 1 1-15,-7-3 0 16,-4 5-1-16,-6-5 0 16,-18-2 1-16,-4 2-1 0,-5-4 2 15,-1 3 0-15,-10-1-2 16,-4 0 1-16,-8 0 0 16,-4 0 0-16,-3 3 1 15,-2 2-1-15,-7 1 0 16,-1 2 2-16,-3 4-2 15,4 5 0-15,3 10-1 16,4 6 1-16,4 8-1 16,3 9 0-16,3 11 0 15,3 3 0-15,1 9-1 16,-3-4 0-16,-3-6 0 16,-2-3-4-16,-2-13 0 15,-4-5 3-15,-4-8-1 16,-11-8 2-16,-1-6 2 15,-1-7 0-15,-5-6 1 0,-3-6 1 16,-16-9-1-16,-6-2-1 16,-17-6-1-16,-13-10-3 15,-12-2-2-15,2 5 0 16,-3-2 3-16,6 10 0 16,3 2 0-16,5 4 1 15,1 5 1-15,-1 2 0 16,1 14 0-16,-8-3 0 0,9 6 1 15,4-5 3-15,3-9 0 16,6-2-2-16,5-11-1 16,6-3 1-16,25 8-2 15,6-1 0-15,13 5-2 16,1 0 2-16,-1-9-21 16,8 6-21-16,-2-7-36 15,9 1-19-15,7-5 57 16</inkml:trace>
  <inkml:trace contextRef="#ctx0" brushRef="#br0" timeOffset="49804.99">26849 6571 1325 0,'3'1'685'15,"-6"9"-614"-15,-2 9 4 16,0 16-24-16,2 9-13 0,6 22-20 16,-3 4-2-16,0 17-5 15,0 3-2-15,2 0 0 16,5-3-4-16,4-6-3 15,-1-11 3-15,-5-21-31 16,8-6-25-16,-5-23 29 16</inkml:trace>
  <inkml:trace contextRef="#ctx0" brushRef="#br0" timeOffset="50029.5105">27105 6619 876 0,'5'1'772'0,"2"10"-286"15,-3 12-421-15,-2 5-14 16,6 21-16-16,-4 4-21 16,4 16-8-16,-3 8-1 15,0 3-3-15,5 1 1 16,-5-15 3-16,0-6-17 15,5-15 4-15</inkml:trace>
  <inkml:trace contextRef="#ctx0" brushRef="#br0" timeOffset="50672.8931">28626 6679 1387 0,'0'-4'663'0,"1"6"-584"16,-2 1-10-16,1 13-22 15,-1 2 0-15,6 19-34 16,4 11-3-16,3 15-8 0,-2 8 2 16,-1 7-3-16,1 0 2 15,4 7-2-15,-1-5 0 16,4-4 2-16,-1-10-6 15,-2-18-32-15,7-7 157 16,-9-26-105-16</inkml:trace>
  <inkml:trace contextRef="#ctx0" brushRef="#br0" timeOffset="51534.1583">28720 6646 1362 0,'0'-11'696'0,"5"3"-576"16,3-1 19-16,9-7-49 15,12 2-2-15,15-10-25 16,7 1-10-16,12 4-22 16,0 1-11-16,-1 2-12 15,2 5-5-15,8 4-1 16,1 3-1-16,20 3 0 15,8-2 0-15,7-5 0 16,10-1 0-16,14-1 0 0,-12-2-1 16,0 0 1-16,-11 4-1 15,-28 2 0-15,1 5 2 16,-6 8-2-16,-12-3 0 16,-2 2 2-16,3 1-2 15,-17-7 0-15,8 2 1 16,-17-5-1-16,-11-3 0 15,-9-2 0-15,-6 5 1 0,-7-2 0 16,-4 2 0-16,-2 7 0 16,-8-9 1-16,1 12 0 15,-5-5 0-15,-1 2-2 16,-2 3 0-16,4-2 1 16,3 7-1-16,-4 1 0 15,8 8 0-15,-3 3 0 16,1 3-1-16,-1 14 0 15,5 8 1-15,1 16-1 16,-6 4 1-16,15 12 0 16,-9-2 0-16,4 6-1 15,8-2 0-15,-12-12 0 16,2 1-1-16,-5-12 1 16,-4-7 1-16,2-2 0 15,-2-10 1-15,-4-14 0 0,4 1 0 16,-6-18 1-16,6 2 0 15,-8-3-1-15,-2-5 0 16,-8-4-5-16,-7 0-6 16,-1-1-11-16,-4 2-3 15,-2 7 1-15,-7-2 5 16,-5 7 9-16,-6-4 4 16,-3-1 4-16,-3 0-1 0,-11-8 4 15,-10-1-2-15,-15-3 0 16,-9 1 0-16,-6 3-2 15,4 0 1-15,14 3 0 16,6 3 1-16,13 2 0 16,4 5 2-16,3-3 1 15,6-5 1-15,12-1-2 16,-8-6 1-16,3 2-3 16,-6-4-1-16,5 3-15 15,12-1-3-15,17 2-17 16,13 0-4-16,7 0-7 15,6 0-11-15,6 1 39 16</inkml:trace>
  <inkml:trace contextRef="#ctx0" brushRef="#br0" timeOffset="51877.2336">29401 6401 1182 0,'0'42'689'15,"5"13"-655"-15,-6 12-28 16,6 13-1-16,0 13 4 16,3 4-2-16,0 3 10 15,-4 0 6-15,5-9 3 16,-1-6-1-16,-6-16-12 16,0-9-8-16,2-17-8 15,-2-9-28-15,-2-17 18 16</inkml:trace>
  <inkml:trace contextRef="#ctx0" brushRef="#br0" timeOffset="52220.504">29948 6575 1262 0,'25'-6'690'0,"-18"5"-557"15,-6-2-75-15,-1 6 9 16,-5 4 8-16,7 7-35 16,6 6-9-16,-9 4-5 15,-3 4 1-15,4 11-4 16,0 9-5-16,4 12-9 15,0 10-8-15,0 11 1 16,1 0-1-16,4 4-1 16,0-7 1-16,4-1-1 15,-6-6 1-15,-2-7-13 16,4 1-19-16,2-14 18 16</inkml:trace>
  <inkml:trace contextRef="#ctx0" brushRef="#br0" timeOffset="60736.6483">21531 7377 926 0,'0'0'697'0,"-4"-5"-451"0,3 2-119 15,-2 0-14-15,2 2-26 16,1 1-24-16,-1-1-30 16,1 1-10-16,-2 6-14 15,0 10 0-15,3 15-2 16,0 6 1-16,6 14-1 15,-2-1-4-15,2 7-1 16,1 2-1-16,-3 0-1 16,7 7 3-16,-1-6-2 15,1-3-1-15,0-12 0 16,-8-15-3-16,-2-7-26 16,-3-9-36-16,-3-8 36 15</inkml:trace>
  <inkml:trace contextRef="#ctx0" brushRef="#br0" timeOffset="61005.2738">21521 7849 1135 0,'-4'2'714'16,"-3"5"-631"-16,1 3 1 0,2 8-10 15,3 11-15-15,3 10-16 16,3 2-5-16,2-1-12 15,-1-4-5-15,8-5-8 16,0-4-4-16,4-11 2 16,0-3 0-16,-1-13 2 15,4-4 5-15,3-7 14 16,-1-10-5-16,2-8 0 16,0-4-10-16,4-5-19 15,2-1-23-15,4-7 15 16</inkml:trace>
  <inkml:trace contextRef="#ctx0" brushRef="#br0" timeOffset="61300.5965">22217 7334 1046 0,'0'6'798'16,"-5"5"-513"-16,0 12-227 0,-4 9-24 0,-1 15-5 16,3 9-14-16,-5 10-8 15,1 2-2-15,1-9-1 16,-1-1-2-16,8-11 0 15,-3-3-13-15,4-11-58 16,0-4 52-16</inkml:trace>
  <inkml:trace contextRef="#ctx0" brushRef="#br0" timeOffset="61567.4242">22085 7777 1028 0,'7'0'685'0,"-2"0"-560"16,3 11-51-16,2 9-6 16,2 6-10-16,0 3-13 15,1 9-29-15,0 2 3 16,-4-8 4-16,0 2-1 16,2-11-2-16,-2-7-2 15,1-6 2-15,5-4 9 16,0-8 20-16,1-7-14 15,4-9-11-15,-1-10-6 0,10-10-9 16,-9-10-12-16,6-3-37 16,-7 3 32-16</inkml:trace>
  <inkml:trace contextRef="#ctx0" brushRef="#br0" timeOffset="61920.452">22814 7502 1290 0,'-1'-4'715'15,"5"7"-562"-15,2 4-103 16,-2 7-13-16,-1 7-8 0,-10 10-9 16,3 12-7-16,2 10-5 15,-1 0-2-15,2 1-1 16,-7-13 3-16,4-4-34 15,-4-11-35-15,6-9 35 16</inkml:trace>
  <inkml:trace contextRef="#ctx0" brushRef="#br0" timeOffset="62168.304">22766 7773 880 0,'-5'-17'709'16,"2"9"-389"-16,0 8-202 15,2 9-27-15,0 12-46 16,1 10-21-16,1 14-19 16,-1 4 6-16,8 8 11 0,1-5 7 15,6-8 5-15,-4-8-5 16,-2-16 0-16,4-8-4 16,2-8 14-16,3-8-2 15,6-15-7-15,-2-6-4 16,1-20-15-16,-2-3-5 15,3-7-26-15,1 3-25 16,-7 9 26-16</inkml:trace>
  <inkml:trace contextRef="#ctx0" brushRef="#br0" timeOffset="62749.3089">23398 6846 442 0,'-30'3'443'0,"7"0"-90"15,-2-6-27-15,9 6-46 16,3-2-124-16,5 3-44 16,6 2-19-16,0-4-30 15,5 4-10-15,5-6-27 16,4 2-6-16,19 5-5 15,6-1-1-15,10 4 5 16,2 6-1-16,-4-7 0 16,-4 4-7-16,-4-3-8 15,-2 1 3-15,-7-2-5 16,-3 0 0-16,-2 3-1 0,-5-7 4 16,-3-4-48-16,-5-2 11 15,-7-3 12-15</inkml:trace>
  <inkml:trace contextRef="#ctx0" brushRef="#br0" timeOffset="63034.0003">23657 6858 1393 0,'-12'5'681'0,"-2"-11"-583"16,9 1-31-16,2-2-10 15,3-1-17-15,9 3-16 16,4 2-6-16,6 3-13 15,1 6 0-15,4-1-2 16,-2 3 1-16,2-2-3 16,-1 5 0-16,-1 7 2 15,-3-5 8-15,-6 4 7 16,-9-7 3-16,-4 4 5 16,-7 0-11-16,-11-1-5 15,0 3-2-15,-9 2-10 16,-1 2-16-16,0 3-34 15,-2-3-6-15,9 2 27 16</inkml:trace>
  <inkml:trace contextRef="#ctx0" brushRef="#br0" timeOffset="64906.4942">24335 7534 1147 0,'-1'-3'751'0,"-3"2"-615"16,4-1-43-16,-1 4-50 16,-2 0-21-16,2 6-16 15,-2 1-3-15,-1 14 1 16,4 7-1-16,-4 11-1 16,2 8 0-16,0 8 0 15,2 3-2-15,7 3 2 16,-2-7 3-16,-1-11-34 15,1-6-40-15,-2-14 47 16</inkml:trace>
  <inkml:trace contextRef="#ctx0" brushRef="#br0" timeOffset="65217.3323">24202 7897 944 0,'0'6'595'0,"5"13"-526"16,-1 0 2-16,1 10 22 15,0 1-5-15,1 1-48 16,-1 2-9-16,1-3-22 16,-2-2-2-16,0-6 0 15,3 1 10-15,-3-6 8 16,-2-5 9-16,5-4 14 15,-2-8 1-15,3-9 2 16,4-4-6-16,3-15-16 16,4 0-9-16,3-9-13 15,0 4-10-15,4-1 12 16,2 0-9-16</inkml:trace>
  <inkml:trace contextRef="#ctx0" brushRef="#br0" timeOffset="65803.0553">24897 7471 921 0,'-8'3'637'15,"3"-3"-488"-15,-3 2-7 16,2-3-64-16,3 2-11 0,2 0-16 16,1 1-9-16,4 8-6 15,-1 5-1-15,5 12-6 16,-2 10 3-16,-1 12-6 16,-1 6-8-16,-4 3-9 15,1 6-4-15,-1 0 1 16,-1-8-6-16,-1-8-6 15,-2-10-12-15,3-17-45 16,-3-5-289-16,2-10 196 16</inkml:trace>
  <inkml:trace contextRef="#ctx0" brushRef="#br0" timeOffset="66072.1445">24769 7877 917 0,'-1'0'684'0,"1"4"-434"16,-2 3-149-16,5 8-23 15,2 19-39-15,0 2-9 16,3 2-22-16,-4-6-3 16,4-2-1-16,0-9-2 15,2-4 7-15,2-6 9 0,-5-11 18 16,3-4 4-16,6-9-2 15,-1-6-3-15,5-9-21 16,1-4-6-16,-7-6-11 16,3 3-22-16,-2 4 20 15</inkml:trace>
  <inkml:trace contextRef="#ctx0" brushRef="#br0" timeOffset="66459.5065">25438 7415 810 0,'0'-17'673'0,"1"13"-227"16,-1-1-368-16,2 18-5 16,1 9-8-16,1 21-29 15,3 15-12-15,-2 15-1 16,3 12 3-16,-7-8-3 15,-1-3 1-15,0-11-17 16,0-6-5-16,2-7-7 16,3-8-19-16,0-13-43 15,-1-9-46-15,0-8 73 16</inkml:trace>
  <inkml:trace contextRef="#ctx0" brushRef="#br0" timeOffset="66738.2924">25376 7918 1037 0,'0'0'698'15,"0"8"-544"-15,0-7-78 16,2 16-14-16,2 1-4 16,2 12-20-16,1 9-12 15,5-1 1-15,1-1 0 16,0-11 0-16,1-2 10 0,-2-11-10 15,0-3-3-15,-2-9 5 16,3-2 4-16,0-11-3 16,3-7-2-16,1-14-13 15,-2-7-8-15,13-6-8 16,-2-6-17-16,4-11-487 16,7-2 329-16</inkml:trace>
  <inkml:trace contextRef="#ctx0" brushRef="#br0" timeOffset="67383.9456">25813 6955 719 0,'-7'-3'621'0,"1"-2"-257"16,1 5-116-16,1 5-101 15,0-2-30-15,-1 2-41 16,1 2-19-16,0 0-15 16,-3 0-6-16,7 1-8 15,0 0-5-15,1-7-6 0,-1 0 1 16,-5-2-4-16,4-2 2 16,5 2 3-16,5-2-1 15,9 2-1-15,-1-5-2 16,0-5-8-16,5 3-5 15,-2 3 1-15,2 4 0 16,-1-1-3-16,0 2 0 0,3 3 0 16,-1 1 1-1,-1 3-1-15,2 0 0 0,-5-1-1 16,0-5 1-16,-5 3-20 16,4-2-12-16,-8 4-35 15,1 0-23-15,-4-1 59 16</inkml:trace>
  <inkml:trace contextRef="#ctx0" brushRef="#br0" timeOffset="67786.9007">26001 6848 901 0,'0'-3'735'0,"0"-1"-410"15,4-1-192-15,5 5-31 16,0 0-39-16,3 0-15 16,2 6-31-16,-3-6-5 15,5 7-5-15,-1 5-2 16,2 2-1-16,-6-3 2 0,2 3-6 15,0-4 3-15,-3 0-2 16,5 4 1-16,-13-6-1 16,2 6 0-16,-4-1 13 15,-5-2 3-15,0 0 10 16,-10-3 3-16,-3 0-8 16,-6-1-3-16,0 0-10 15,0 1-4-15,-3 1-1 16,1 2-16-16,-4-1-30 15,-2 2-28-15,7 6 39 16</inkml:trace>
  <inkml:trace contextRef="#ctx0" brushRef="#br0" timeOffset="68665.4497">26491 7347 748 0,'1'1'704'0,"-1"-5"-291"16,2 4-209-16,-2 2-43 15,1-2-66-15,-1 2-32 16,-3-1-26-16,2 7-9 16,-7 5-17-16,0 10-6 15,2 17-3-15,-2 8-2 16,8 19 1-16,-3 1-1 16,6 1 1-16,0 0 0 15,-3-10-1-15,3 0 2 0,-3-12-9 16,-2-12-12-16,-2-7-38 15,1-10-21-15,-1-10 39 16</inkml:trace>
  <inkml:trace contextRef="#ctx0" brushRef="#br0" timeOffset="68920.4434">26379 7736 944 0,'-7'-4'735'0,"3"8"-458"15,0 4-164-15,3 12-28 16,1 3-25-16,5 12-26 16,7 7 1-16,0-1-11 15,2 2-5-15,-1-17-1 0,0-6-4 16,5-10 11-16,-4-13 2 16,4-3 14-16,3-5 0 15,1-15-17-15,5 1-6 16,6-9-14-16,-4-9-2 15,7 4-22-15,-2-3-32 16,2 7 37-16</inkml:trace>
  <inkml:trace contextRef="#ctx0" brushRef="#br0" timeOffset="69308.9249">27011 7383 1144 0,'0'-2'718'16,"-1"0"-628"-16,1 2-62 15,0 0-19-15,0-1-4 16,0 5-5-16,4 8 0 16,2 17 0-16,1 10 0 15,1 4 6-15,-3 0-3 16,0 3 1-16,0-1-1 15,-1 3-1-15,-1-3 2 0,-1-12-4 16,0-2-31-16,0-7 26 16</inkml:trace>
  <inkml:trace contextRef="#ctx0" brushRef="#br0" timeOffset="69608.8754">26956 7782 1144 0,'0'14'700'0,"3"11"-630"16,2 8-1-16,4 6 6 15,-4-2-6-15,6-2-37 0,-2-12-1 16,1-7-3-16,3-7 4 15,-1-9 17-15,-1-6-2 16,3-13-5-16,2 0-3 16,1-17-13-16,4-3-8 15,-4-13-12-15,4 2-3 16,-1 2-37-16,-4-3 624 16,-3 21-465-16</inkml:trace>
  <inkml:trace contextRef="#ctx0" brushRef="#br0" timeOffset="70023.8962">27472 7472 1157 0,'-6'-9'746'16,"3"0"-604"-16,3 5-9 15,0 5-37-15,0 3-28 16,3 15-39-16,-2 5-7 16,-1 17-13-16,0 14 0 0,-4 13-4 15,1 4 1-15,3 5-1 16,-5-12-3-16,3-13 0 16,-1-5 0-16,0-21-19 15,5-3-19-15,0-13-50 16,5-3-161-16,-7-9 167 15</inkml:trace>
  <inkml:trace contextRef="#ctx0" brushRef="#br0" timeOffset="70273.0088">27378 7851 1010 0,'-2'-2'793'15,"5"4"-542"-15,-3 2-118 16,6 3-37-16,-1 10-52 15,-2 2-23-15,3 6-11 0,-1 5-3 16,3-5-6-16,3-3 0 16,2-6 2-16,5-4-3 15,2-12 13-15,-1-8 6 16,5-13 10-16,-2-4 0 16,1-8-12-16,-2-7-5 15,3 1-5-15,-5-5-16 0,1 1 558 16,-2 3-431-1</inkml:trace>
  <inkml:trace contextRef="#ctx0" brushRef="#br0" timeOffset="70884.9438">27849 6965 796 0,'-2'-1'672'0,"1"0"-321"16,2 2-152-16,-5-2-90 15,8 2-28-15,-1-1-28 16,2 1-4-16,8 2-10 15,-5 0 3-15,12-1-9 16,-1 1-4-16,1-1-9 16,7 1-2-16,2 4-1 15,-4-5-4-15,1 2-2 16,0 3-3-16,-8-5-1 16,5 5-2-16,-3 2 0 15,0 0-4-15,-4-1 1 16,2 2 0-16,-9-6-2 15,2 3 1-15,-1-1-1 16,-5-3-1-16,3 1 0 16,-1 1 0-16,1-2 1 0,-3-1-4 15,3 1-14-15,-6-3-6 16,-2-1-13-16,0 1-11 16,-1 0-6-16,-2 0-9 15,1 1 91-15,2 1-34 16</inkml:trace>
  <inkml:trace contextRef="#ctx0" brushRef="#br0" timeOffset="71368.5993">28210 6971 1042 0,'0'-3'737'15,"2"-4"-533"-15,0 2-120 16,4 0-15-16,1 0-20 16,3 2-18-16,9 8-6 15,1 3 2-15,1 7 2 16,2-1-6-16,3 2-9 0,2-2 0 15,-2 0-1-15,5 2 1 16,-6-6-5-16,1 6-2 16,2-3-2-16,-6-1 0 15,-3 0-1-15,-3-4 0 16,-3-5-4-16,-2 5 0 16,-7-8 14-16,-4 0 0 15,0-1 5-15,-3-2 6 0,-4 3-11 16,1 0-1-16,-6 3-7 15,-6-3-3-15,-3 7-2 16,-5-1-1-16,-8 3 2 16,3 4-2-16,-7 0 1 15,-4 3-10-15,-1 4-21 16,-7-3-14-16,6-3-39 16,3 3 217-16,14-1-110 15</inkml:trace>
  <inkml:trace contextRef="#ctx0" brushRef="#br0" timeOffset="72210.7414">29105 7589 1138 0,'-2'9'747'16,"-3"0"-634"-16,-1 10-31 0,-1 9-13 15,-1 10-40-15,-3 10-4 16,7 12-3-16,-2 2 1 15,-1-2-6-15,3-4-5 16,-3-14-6-16,4-7-4 16,2-12-10-16,2-2-17 15,3-11-218-15,-5-5 170 16</inkml:trace>
  <inkml:trace contextRef="#ctx0" brushRef="#br0" timeOffset="72469.1137">28911 7826 1031 0,'-8'3'751'15,"1"5"-572"-15,13 11-77 16,-5 5-31-16,8 10-38 16,3 2-13-16,0 1-9 15,-10-7-8-15,9-4-1 16,-6-7 0-16,0-12 11 15,8 0 7-15,5-8 14 16,5-2 9-16,-5-11-15 16,6-2-6-16,-4-10-9 15,0-4-7-15,6-2-1 0,-5 0-12 16,3 3 8-16</inkml:trace>
  <inkml:trace contextRef="#ctx0" brushRef="#br0" timeOffset="72887.5047">29751 7590 1141 0,'5'-1'768'0,"2"8"-601"0,-2 3-38 15,-2 8-57-15,-1 8-22 16,-1 9-26-16,-6 4-8 16,1 14-5-16,0 3-5 15,-5-1-3-15,3-3-1 16,2-9-2-16,0-2 0 16,4-9-1-16,-1-2-11 15,-2-11-30-15,-4-10-31 16,1-5 40-16</inkml:trace>
  <inkml:trace contextRef="#ctx0" brushRef="#br0" timeOffset="73171.1918">29594 8001 1154 0,'0'8'715'0,"-1"7"-617"16,1 2-7-16,-3 6-20 15,7 5-13-15,0 0-37 16,5 5-6-16,0-3 1 16,-2-4 8-16,11-4 9 15,-5-7-4-15,8-11 11 16,0-4-1-16,1-15 3 16,0-10-6-16,5-10-17 0,-1-11-2 15,1-5-14 1,3 1-1-16,3 0 4 0,-2 3-13 15,2 8-38-15,-3 6-67 16,-16 3 71-16</inkml:trace>
  <inkml:trace contextRef="#ctx0" brushRef="#br0" timeOffset="73692.5566">30411 7519 1234 0,'1'-5'727'0,"-1"9"-589"15,0 5-45-15,-3 19-40 16,-3 8-8-16,1 24-14 16,1 19-5-16,0 0-2 15,-1-2 0-15,1-3-12 16,0-16-4-16,1-7-7 15,-2-2 2-15,1-15-2 16,-1-3 4-16,0-14-29 16,-1-7-26-16,-1-7 33 15</inkml:trace>
  <inkml:trace contextRef="#ctx0" brushRef="#br0" timeOffset="73945.2336">30259 8004 1166 0,'-1'1'743'16,"-2"12"-618"-16,2 6-25 16,-2 7-46-16,3 13-8 15,0 0-19-15,3 4 0 16,5-1 0-16,1-7-6 16,3-15 12-16,3-3 4 0,4-13 6 15,0-4 9-15,2-9-1 16,5-4-6-16,-7-19-15 15,5-6-13-15,-3-6-13 16,-6-6 0-16,0 6-32 16,-2 3-27-16,-1 14 36 15</inkml:trace>
  <inkml:trace contextRef="#ctx0" brushRef="#br0" timeOffset="85907.0662">20810 8217 2089 0,'0'18'0'0,"-5"7"12"15,0 21-6-15,-1 10 17 0,-4 2 8 16,5 8 16-16,3 2 1 15,-3 10-14-15,12 9-8 16,-7 9-20-16,-4 6-1 16,1 2-3-16,-9-3-1 15,11 3-1-15,-4-5 3 16,9-4-2-16,4-4-1 16,2-17 0-16,4-9 0 0,6-14-3 15,-11-13-6-15,-1-18-41 16,1-7-90-16,-2-20 89 15</inkml:trace>
  <inkml:trace contextRef="#ctx0" brushRef="#br0" timeOffset="86775.4657">21073 7997 1334 0,'0'0'666'0,"0"0"-636"15,5-1-8-15,1-1 4 16,9-4 14-16,4 0-2 15,15 2 7-15,7 4-7 16,6-4-12-16,1 5-8 16,1-1-7-16,0 0-6 0,3 0-1 15,-1 0-2-15,4 0 1 16,-1-1 1-16,-1 1-3 16,0-7 1-16,-4 4-2 15,4 3 1-15,-5-7 0 16,4 7 2-16,-6 0-2 15,-9 1-1-15,-15 3 0 16,-11-4 0-16,-7 0 0 16,-4-2 0-16,0 2 0 15,0 1 0-15,-5-1 4 16,1 4-2-16,-4 0 1 16,1 1-2-16,0 5-1 15,-3-2 0-15,3 9 2 16,4-1-2-16,-2 5 0 15,4 1 1-15,2 4-1 0,-1 9 0 16,9 14 0-16,-1 6 0 16,3 18 0-16,2 3 0 15,-3 9 0-15,5 7 0 16,-2 2 0-16,-3 3 0 16,-2-2-1-16,0-2 1 15,-6-7-2-15,1-5 2 16,-2-6 0-16,-3-7 0 15,-5-9 0-15,2-1 0 0,1-3 0 16,-3-2 0-16,2-4 2 16,-3-6-1-16,1-2-1 15,-4-3 1-15,-1-4 2 16,-1 0-3-16,-4-11 0 16,-1-2 0-16,0-4 0 15,-6-4-2-15,3 0 2 16,2 0 3-16,-13-4-2 15,4-2 1-15,-4-4-1 16,-10-1 0-16,-7 1-1 16,-6 1 3-16,-17 0-3 15,3 2 0-15,0 3 0 16,-10 1 0-16,1 3 1 16,2-2 0-16,1-2-1 0,14 1 2 15,1-9-13-15,-3-5-8 16,3-6-110-16,1-5 89 15</inkml:trace>
  <inkml:trace contextRef="#ctx0" brushRef="#br0" timeOffset="87392.1807">22212 8041 1542 0,'-12'0'643'16,"0"1"-598"-16,3 5-36 15,1 8-1-15,7 12 4 16,-1 10 1-16,5 27 5 15,3 13 4-15,3 31-5 16,3 8 0-16,-3 8-6 16,1 2-7-16,-5-11-3 15,-2 1 1-15,0-15-2 16,-3-3 1-16,7-9-1 16,4-11-5-16,-1-16-8 15,5-11-9-15,-10-24-26 16,0-9-289-16,2-22 241 15</inkml:trace>
  <inkml:trace contextRef="#ctx0" brushRef="#br0" timeOffset="87973.6686">22174 8183 1474 0,'3'-18'644'0,"-2"10"-584"16,-1-1-22-16,5 5 5 16,4 0 3-16,8 0-21 15,7 3-7-15,3 1 1 16,2 1-2-16,12 7 0 16,-6-2-3-16,11 6-5 15,-9-1-4-15,-8-8-2 16,5 7-1-16,-10-3 0 15,2-1 2-15,-4 3-4 16,-4-5 2-16,-5-4-1 16,-1 1 1-16,-3 0-1 15,-2-1-1-15,-3 0 0 16,0 6-4-16,-3 0-1 0,2 10 1 16,-2 5 3-16,1 9 1 15,0 12 1-15,-2-1 0 16,8 18 2-16,1 5-3 15,8 7 1-15,4 18 1 16,-3 11-2-16,0 1 1 16,-2 13 0-16,1-10-1 15,-3-10 0-15,1-5 1 0,-5-17 1 16,-2-4-2-16,-3-12 1 16,-4-2 0-16,-8-11 2 15,-1 0 0-15,-5-11-2 16,-4-2 4-1,-5-5-5-15,-10-9 3 0,-10-8-3 16,1-3 0-16,-4-13-4 16,-5-7-3-16,6-14-22 15,-4-8-14-15,-3-9-21 16,10 7 28-16,3-3 16 16</inkml:trace>
  <inkml:trace contextRef="#ctx0" brushRef="#br0" timeOffset="88370.9843">22853 8169 1552 0,'-6'19'662'15,"2"5"-555"-15,11 29-103 16,2 15-2-16,6 26 2 16,5 13-1-16,0 10-1 15,0-4 1-15,9-3-2 16,-4-12 1-16,-5-22-17 16,1-9-18-16,-8-26-85 15,-2-7 76-15</inkml:trace>
  <inkml:trace contextRef="#ctx0" brushRef="#br0" timeOffset="88992.2388">22865 8383 1044 0,'4'-22'787'15,"7"2"-504"-15,-1-3-227 16,-1-1-1-16,12 4 14 15,8 2-14-15,18 8-4 16,3-1-4-16,12 3-2 16,-2-2-6-16,0 0-14 15,7 4-5-15,2 6-12 16,-2 2 0-16,-15-1 2 16,-1-1 2-16,-12 0-2 15,-2 0-2-15,-2 0-7 16,-6-1 3-16,-3 1-3 15,-1 0 0-15,-8-3 1 16,0 3 0-16,-9 0-2 16,-3-1-2-16,2 9-2 15,-5-1-1-15,-4 8 1 0,-2 2 1 16,-4 8 5-16,4 10 1 16,6 16 0-16,1 8 0 15,10 22-3-15,-4 6 0 16,4 19 0-16,4 13 1 15,0 12 0-15,2-1-1 16,-4-8-5-16,-3-13-3 0,-5-16 1 16,-6-9-3-16,2-7 7 15,-5-7 3-15,-2-11 2 16,-1-4-1-16,-11-13 5 16,3-4-1-16,-8-11 0 15,-5-4-2-15,-2-10-1 16,-6-7-1-16,-3-6-1 15,0-2 0-15,-12-13 0 16,-6-3-2-16,-18-4 2 16,-8-5-5-16,-8 3-16 15,1 1-5-15,5-7-11 16,4-1-8-16,19 1-20 16,5-3 441-16,25 18-296 15</inkml:trace>
  <inkml:trace contextRef="#ctx0" brushRef="#br0" timeOffset="90658.7202">23997 8288 1493 0,'-3'0'630'0,"-2"10"-612"16,2 6-7-16,11 20-2 16,-5 6-1-16,-3 18-7 15,-2 9 3-15,0 14-2 16,-3 6 1-16,19 20-1 16,-13 1 4-16,11 1-5 15,5 2 3-15,-5-13-8 16,9-6-14-16,-6-11-54 15,-2-12-144-15,-5-22 119 16</inkml:trace>
  <inkml:trace contextRef="#ctx0" brushRef="#br0" timeOffset="91285.1249">24003 8429 1309 0,'8'-19'685'16,"-1"-2"-618"-16,11 6-5 0,9-2-9 16,-6 1-10-16,12 3-10 15,2 1-4-15,2 8-3 16,10 4-8-16,-5 4-7 15,-1 4-1-15,-1 1-5 16,-5-1-1-16,3 5 2 16,-6-2-1-16,-5-2 3 15,-3-3-2-15,-9-4-1 16,0-1 1-16,5 4-2 16,-7 0-3-16,-9-5-1 15,1 3-3-15,-7-3 1 0,-2 0 0 16,8 7 0-16,0 2 0 15,0 2 1-15,9 9 1 16,-3 5 1-16,-6-2-1 16,5 7 0-16,-1 3 0 15,6 9 0-15,1 6 0 16,6 22 0-16,-2 7 0 16,-3 14-1-16,3 6 1 15,-3 2 1-15,-1-1 2 0,-5-10-3 16,3-2 1-16,-8-14 2 15,-2-7 0-15,-3-8-1 16,-3-6-1-16,-7-10 2 16,-2-8 0-16,-4-9 12 15,-8-5 2-15,-8-6 1 16,-8-1-1-16,-2-3-12 16,-13-4-5-16,-4-5-2 15,-1-8 0-15,-12-12-20 16,13 0-12-16,5-17-25 15,8 2-39-15,28-16 58 16</inkml:trace>
  <inkml:trace contextRef="#ctx0" brushRef="#br0" timeOffset="91748.0639">24849 8325 1393 0,'-4'-1'683'0,"5"5"-590"15,-2-1-1-15,5 16-40 16,3 13-19-16,7 19-28 15,4 11 0-15,4 13-3 0,0 7 1 16,-1 2-2-16,-1 2 1 16,-10-9-2-16,1-8 1 15,-11-13-1-15,1-5-4 16,4-10-17-16,-2-7-9 16,-1-15-50-16,-2-9-309 15,0-18 218-15</inkml:trace>
  <inkml:trace contextRef="#ctx0" brushRef="#br0" timeOffset="92344.3046">24813 8461 1222 0,'-2'-11'714'0,"2"-2"-618"15,1-2-7-15,2-6-32 16,6 3-10-16,0-3-4 15,5 7-1-15,9 6-16 16,-1 0-5-16,13 12-13 16,-1 0-4-16,0 2-3 15,4 3 2-15,-5 2 0 16,0-5-1-16,-1 1 4 16,2-3-2-16,1-7 4 15,2 2 0-15,-6-6-1 0,-5 2 4 16,-8-1-6-16,-3-2 0 15,-5 3-3-15,-6-1-2 16,0 5 2-16,-4-1-4 16,1 5-1-16,1 4-1 15,0 5 0-15,5 10 4 16,-2 1 0-16,3 8 2 0,2 2 0 16,-2 4-2-16,4 13 0 15,-2 3 0-15,4 19 0 16,-3 3 0-16,0 11 0 15,2-1 1-15,-3 2 2 16,3 3-1-16,3-2-1 16,1-4 2-16,-8-15-3 15,-1-4 1-15,-5-11 1 16,-3 1-2-16,-8-8 0 16,-4-8 3-16,-8-9 0 15,-7-9 0-15,1-7-1 16,-7 1-2-16,-15-15 0 15,-7-8 0-15,-17-7-5 16,-8-9-3-16,7-5-8 16,5-4-4-16,13-3-15 0,15 0-2 15,9-6-30-15,7 6-58 16,19-9 83-16</inkml:trace>
  <inkml:trace contextRef="#ctx0" brushRef="#br0" timeOffset="92774.1716">25371 8549 1511 0,'2'6'632'15,"3"15"-619"-15,5 8-4 16,10 21-7-16,3 10 0 16,10 17-1-16,0 4-1 15,-5-9 0-15,5-2-5 0,-4-19-175 16,-3-8 135-16</inkml:trace>
  <inkml:trace contextRef="#ctx0" brushRef="#br0" timeOffset="93577.527">25505 8346 1322 0,'-10'-18'699'0,"8"-2"-590"15,-5-4-11-15,11 3-9 16,8 4-22-16,13-2-8 15,9 0-4-15,13-1-5 16,8 1-9-16,2 2-15 16,-1 2-7-16,-6 5-14 15,-6 2 0-15,-3 4-4 16,-2 4 0-16,-2 5 0 16,-5 3-1-16,-6 1 0 15,3 6-2-15,-11-1 1 16,-2 6 0-16,5 1 0 15,-14-6 0-15,3 0 1 0,-7-6 0 16,-3 4 0 0,5 4 1-16,-8 5 0 0,10 9-1 15,-5 11 0-15,-3-1 1 16,13 16-1-16,-7 3 0 16,4 2-2-16,0 11-1 15,-3 0-2-15,-1-1-1 16,1 5-2-16,15-1-4 0,-14-7 2 15,14 0 0 1,-15-13 1-16,-10-7 4 0,2-5 3 16,-15-6 2-16,4-9 0 15,0-3 2-15,-3-12 2 16,-4-1-1-16,-1-1 3 16,-6-4-1-16,-8-1-1 15,-3-2-1-15,-14-3 0 16,-5-2 0-16,-1-1-3 15,-3-3-2-15,5-9-3 16,-2-1-6-16,8-6-19 16,0 2-18-16,7 2 566 15,10-1-413-15</inkml:trace>
  <inkml:trace contextRef="#ctx0" brushRef="#br0" timeOffset="94133.7602">26322 8305 1012 0,'0'-4'757'0,"-3"1"-532"16,1 3-125-16,0 3-18 15,0 10-37-15,13 13-21 16,1 21-11-16,10 16-1 16,6 21 1-16,-5 8 0 0,0 7-4 15,-2 1-6-15,-10-13-1 16,-2-6 0-16,-5-18-9 16,-3-12-13-16,0-19-42 15,2-9-89-15,-3-19 99 16</inkml:trace>
  <inkml:trace contextRef="#ctx0" brushRef="#br0" timeOffset="94754.4699">26261 8332 1015 0,'-1'-16'782'16,"-7"-1"-574"-16,12 6-63 15,-5-5-23-15,8 0-47 0,12-1-20 16,0-2-17-16,7-2-7 16,10 5-11-16,-4 0-3 15,8 14-7-15,-1 2-3 16,-1 6-5-16,2 9 1 16,2-1-1-16,-8-1 4 15,-4-1-3-15,-4-7 1 0,-10-2-1 16,3 2 1-1,-3-1 0-15,-6-3-3 0,-7 0 0 16,-3-1-1-16,1 2-1 16,1 0 1-16,6 1-4 15,-7-2 1-15,4 3 0 16,3 4 1-16,-8 1 2 16,6 4 0-16,0 7 0 15,-5-4 0-15,7 10 3 16,7 6-1-16,-3 6-2 15,8 12 0-15,-1 10-1 16,0 5 1-16,2 12 0 16,0 4 0-16,-2 0 1 15,-4-2 1-15,-4-10-1 16,-3-8 0-16,-4-8 1 0,-1-9-1 16,-5-11-1-1,-3-7 1-15,-4-8 2 0,-4-3-1 16,-5-4 4-16,-6-3-1 15,-15-8-1-15,0-1 1 16,-19-6-5-16,-7 0 0 16,-4-7-16-16,-8 0-2 15,9-4-9-15,9-1-5 16,10 1-7-16,14 1-7 0,12-5-19 16,12 1 10-16,30 0 28 15</inkml:trace>
  <inkml:trace contextRef="#ctx0" brushRef="#br0" timeOffset="95172.1265">26939 8358 1514 0,'0'-1'662'0,"-2"2"-599"0,2 10-17 15,5 13-16-15,3 20-18 16,3 10-3-16,5 18-6 16,0 8-2-16,-1 1 3 15,-3-4 0-15,-3-9-1 16,-3-11-1-16,0-6-4 15,1-10-14-15,-2-18 15 16,-3-6-3-16</inkml:trace>
  <inkml:trace contextRef="#ctx0" brushRef="#br0" timeOffset="95760.0489">26967 8282 637 0,'1'-11'713'0,"3"1"-36"16,2 0-554-16,4 1-17 15,3-7-36-15,-2 2-25 16,8 3-10-16,3 5-8 16,-1 3-5-16,5 2-8 15,-3 1-9-15,6 9-2 0,1 1 1 16,-9 1-2-16,12 3 4 15,-19-10-3-15,-3 0 3 16,4-1-3-16,-10-3 3 16,10 1-5-16,-6-1 0 15,1 0 1-15,6 0 0 16,-9 0-1-16,-1 1-1 16,3 3-2-16,-22-2-3 15,15 3-1-15,-1 5 3 16,-6 2 3-16,23 14-2 15,-12 0 4-15,8 10-2 16,-1 3 1-16,-4 10-1 16,0 5 1-16,-1 9-1 15,6 9 1-15,-6 2-1 16,6 1 0-16,-2-5 3 0,-1-6 0 16,-6-12-3-16,-1 2 1 15,-4-12-1-15,-3-2 0 16,-3-8 3-16,-2-5 2 15,-4-11 11-15,1-3 6 16,-5-7 7-16,-8 0-4 16,2-3-6-16,-12-4-9 15,-1-3-6-15,-6-4-3 16,-10-3-13-16,3-1-13 0,-7-5-36 16,3 0-15-16,3 1-23 15,4-3 17-15,14 6 45 16</inkml:trace>
  <inkml:trace contextRef="#ctx0" brushRef="#br0" timeOffset="96220.6849">27467 8254 1402 0,'7'17'696'16,"-1"6"-602"-16,8 15-36 16,1 8-20-16,3 18-21 15,2 4-12-15,-3 6 0 16,2 8-4-16,-6-8 0 15,-1-5 2-15,-4-13-3 16,-2-8 1-16,0-11-9 16,0-4-9-16,2-9-23 15,-1-7-13-15,0-7-45 16,-1-8-188-16,-4-21 149 16</inkml:trace>
  <inkml:trace contextRef="#ctx0" brushRef="#br0" timeOffset="96863.1326">27521 8256 1315 0,'-6'-21'701'16,"4"-4"-608"-16,2 1 6 16,4 0-26-16,2-1-14 0,10 7-6 15,0-2 0-15,11 1-3 16,7 3-1-16,9-1-13 15,7 4-6-15,6 4-8 16,-6 0-5-16,2 7-3 16,-8 2-4-16,-7 2-7 15,2 2 2-15,-9-2-4 16,4 4 2-16,-8-1-3 16,-4 3 1-16,-6-4 0 15,-3 2 1-15,-4-2-2 16,-1-3-1-16,0 5 0 15,-1-1-1-15,-2 3-1 16,0 2 0-16,-4-1 0 16,-1 2 2-16,0 7 1 15,0-1 0-15,2 8 2 0,-2-2 0 16,0 1 0-16,2 5 2 16,1 2-3-16,1 4-1 15,6 17 0-15,1 5-1 16,0 11-1-16,2 10-1 15,-1 3-1-15,-1 4-1 16,-1-2-1-16,1-3 0 16,-5-8 0-16,3-7-4 0,3-6-1 15,-8-8 3-15,0-9 2 16,-4-11 3-16,-15-10 3 16,8 1 2-16,-8-6 0 15,-6-2 2-15,-10-6 0 16,-10-5 1-16,-16-7 3 15,-7-6-3-15,-13-6-1 16,-7-1-2-16,2 8-2 16,11 6 1-16,14 3-6 15,7 0-1-15,15-8-20 16,4 2-10-16,6-5-36 16,5 0 625-16,15-3-440 15</inkml:trace>
  <inkml:trace contextRef="#ctx0" brushRef="#br0" timeOffset="97453.8762">28720 8329 1244 0,'-5'-9'681'16,"-3"4"-628"-16,-1 0-13 15,-3 5 0-15,6 6 3 16,3 14-17-16,0 11-3 0,5 22-1 16,-1 13-4-1,3 24-5-15,-2 10 0 0,2 8-8 16,-1 1-3-16,-3-5 0 15,0-10 0-15,0-14-2 16,0-11-4-16,1-23-12 16,-1-14-13-16,0-21-302 15,0-11 191-15</inkml:trace>
  <inkml:trace contextRef="#ctx0" brushRef="#br0" timeOffset="98110.4854">28609 8396 504 0,'3'-38'615'15,"7"9"38"-15,3 11-456 0,3 1-48 16,10 9-39-16,1 3-20 16,10 1-37-16,2 3-11 15,4 2-15-15,2 0-8 16,-7 6-9-16,7 3-6 15,-11-2 0-15,0-1-3 16,7 2 8-16,-13-4 2 0,3 0-1 16,-4 3 0-16,-9-4-7 15,-2 0 1-15,-6-1-3 16,0 1 0-16,-8-2-1 16,-1 2-2-16,-1-3 2 15,0 3 0-15,0 3 0 16,0-2 1-16,4 12-1 15,-2-5 1-15,0 1 1 16,0 1-1-16,3 2 1 16,-3-3 0-16,5 4-2 15,2 5 2-15,-4 0-2 16,6 12-4-16,-3 12 3 16,-1 5-3-16,4 18 4 15,-3 5 0-15,0 9 0 0,-2 2 0 16,1-3 0-16,-3 3 3 15,0-10-2-15,-3-7-1 16,-1-6 1-16,-4-11 2 16,-5-9-2-16,0-3 2 15,-7-12 8-15,-1-5 6 16,-4-8 8-16,-4-5 2 16,-6-9-7-16,-8-5-5 0,-11-4-7 15,-6-9-1-15,-2-5-3 16,-4 4-3-16,-6-5-1 15,1 5 0-15,2 3-3 16,11 7 3-16,16 4-6 16,6 3 1-16,5 5 2 15,3-3-9-15,5 1-26 16,6 2-24-16,7-6 105 16,15-5-48-16</inkml:trace>
  <inkml:trace contextRef="#ctx0" brushRef="#br0" timeOffset="98557.9142">29385 8435 1505 0,'7'9'678'16,"-9"2"-589"-16,5 15-31 15,1 11-18-15,2 16-23 16,7 16-13-16,-3 14-2 16,0 5 0-16,-5 10-1 15,-5-3-1-15,-1-3 0 16,4-2 0-16,-1-15-18 15,9-6-8-15,-7-19-16 16,-4-14-29-16,0-20-41 0,-3-15 75 16</inkml:trace>
  <inkml:trace contextRef="#ctx0" brushRef="#br0" timeOffset="99334.6931">29394 8518 1247 0,'7'-24'725'0,"1"6"-596"16,-3-8 9-16,3 2-43 15,7 3-27-15,2 3-23 16,6 6-12-16,13 9-17 16,-6 0-1-16,7 3-6 15,7 6-2-15,-3 1 4 16,1 0 4-16,1 5 3 15,-3-3 1-15,-2 2-7 16,-4-1-7-16,-5-3-2 16,-8-5-3-16,1 1 1 15,0-2-1-15,2-1 3 16,-2 2-3-16,-9-5 1 16,1 4 3-16,-12-2-4 15,5 2-1-15,1 6-3 0,-8-5-3 16,3 4 5-16,-6-1 2 15,1 0 2-15,-1 3 1 16,0-1 1-16,2 0-2 16,-2 5 1-16,7 1-2 15,4 7-1-15,-5-1 0 16,6 8 1-16,1 3 1 16,-6 6-2-16,3 6 0 15,-3 12-2-15,1 3 1 0,7 14 1 16,2 2 0-16,-5 3 0 15,0-2 0-15,-3-1 0 16,-4-5 0-16,1-9-2 16,-3-6-2-16,-1-4 2 15,-7-7-2-15,5-3 10 16,3-4-4-16,-5-11 2 16,-3-6 1-16,-2-6 2 15,-7-7-1-15,4 0 4 16,3-1 2-16,-14-8-1 15,-3-1-2-15,-12-11-6 16,3 2-3-16,0-2-5 16,0-7-3-16,8 3-15 15,0-1-1-15,4 7-10 0,2 1-1 16,1 5 11-16,-1-1 2 16,1 2 5-16,4 7 3 15,0 2 1-15,0 1 4 16,4 3 7-16,1-4-2 15,-4-7 4-15,3 1-2 16,-9-8-3-16,0-2-10 16,8-2-17-16,-9-2-10 0,12 5 95 15,-6 0-45-15</inkml:trace>
  <inkml:trace contextRef="#ctx0" brushRef="#br0" timeOffset="99820.5234">30157 8659 1421 0,'-2'1'671'0,"2"4"-575"15,2 7-59-15,-2 14-14 16,2 9-4-16,-2 23-14 16,7 16-5-16,3 22 4 15,0 7-3-15,4 8-1 16,-4-7 4-16,-5-17-2 15,3-5 3-15,-3-31-1 16,-3-16-17-16,1-22-170 16,-3-15 132-16</inkml:trace>
  <inkml:trace contextRef="#ctx0" brushRef="#br0" timeOffset="100486.9692">30104 8761 1040 0,'-8'-61'751'0,"1"8"-595"16,2 15-40-16,4 9-9 16,-2 7-19-16,14 6-13 15,7 6-17-15,-1-3-3 16,13-4 0-16,3 1-6 0,7-5-6 16,11 3-6-16,5 6-4 15,-1-2-1-15,7 3-7 16,-13 4-6-16,7 5-10 15,-3 1-5-15,-2 4-1 16,3 3-1-16,-14-1-1 16,-1 2-1-16,-12-2 0 15,-2-4 1-15,-8-1 0 16,0 2 1-16,-8-5 0 16,-1 6-2-16,-4-3 0 15,-4-3 0-15,1 3-2 16,-1 0-1-16,-2-1-2 15,-2 2 1-15,-1 8 3 16,1 0 2-16,2 11-1 0,1 0 2 16,0 0 0-16,-1 7 0 15,2 1-1-15,0 8-1 16,4 21-1-16,0 7-1 16,4 24-5-16,0 11-5 15,-2 5-13-15,5-2-10 16,-5-6-15-16,4-9 0 15,-1-11 4-15,-5-4 7 16,1-11 25-16,-5-6 3 0,-4-12 11 16,-1-6 0-16,-8-11 4 15,2-6 5-15,-10-6 18 16,-5-5 6-16,-9-4-1 16,-6 5-5-16,-12-8-5 15,-5-1-2-15,-7-6 6 16,4-4-4-16,10 1-2 15,1 0-4-15,6 7-4 16,-3-1 3-16,-8 0-8 16,1 1-4-16,2 1-3 15,1 0-1-15,8 0-12 16,7 1-26-16,-3-1-45 16,5 5 534-16,-2 12-368 15</inkml:trace>
  <inkml:trace contextRef="#ctx0" brushRef="#br0" timeOffset="105020.8505">22486 11043 928 0,'-9'12'593'0,"-5"1"-491"16,-8 3 19-16,-5 6 15 16,0 1-38-16,-13 6-24 15,3 5-16-15,-9 1-19 16,-1 3-12-16,5 0-18 16,3 0-6-16,3-11 1 15,3 0-4-15,12-10 2 0,5-2 0 16,12-6-6-16,4-6 4 15,8-3 7-15,8-1-3 16,11-6 27-16,9 1-4 16,9-6 0-16,6 1 1 15,13 4-19-15,-4 0-3 16,-3 7-6-16,-6 0 3 16,-12 9-3-16,-3 0 0 0,-10 2 0 15,-6-2-16-15,-8-1-257 16,-2 0 199-16</inkml:trace>
  <inkml:trace contextRef="#ctx0" brushRef="#br0" timeOffset="105235.2332">22458 11186 1331 0,'-3'7'689'0,"2"10"-599"15,2 11-2-15,4 18-25 16,-5 7-8-16,4 19-33 16,-4 2-9-16,-4 0-9 15,8-1-1-15,-1-16-3 0,3-6 0 16,6-17-24-16,-5-9-16 16,11-9 23-16</inkml:trace>
  <inkml:trace contextRef="#ctx0" brushRef="#br0" timeOffset="105563.4335">23132 11210 1371 0,'-16'0'714'0,"-4"8"-569"16,-4 0-42-16,-4 9-51 15,-8 1-15-15,2 14-26 16,0 10-6-16,-5 2-3 15,8 7 0-15,-1-4-1 0,4-7 1 16,9-13-28-16,3-8-17 16,4-18 25-16</inkml:trace>
  <inkml:trace contextRef="#ctx0" brushRef="#br0" timeOffset="105756.8825">22789 11171 860 0,'2'-6'766'0,"4"7"-260"16,-2-1-404-16,9 9-14 16,4 5-21-16,8 15-23 15,1 5-13-15,0 3-23 16,11 3-3-16,-6-2-2 16,-2-4-2-16,2-1-11 15,-8-4-21-15,-2-6 20 16</inkml:trace>
  <inkml:trace contextRef="#ctx0" brushRef="#br0" timeOffset="106288.8316">23158 11067 1405 0,'3'-7'653'15,"7"3"-595"-15,3 4 2 16,9 5 11-16,6 6 3 16,3 6-30-16,6 2-7 15,2 6-14-15,-8-8-2 16,3 3-12-16,0 3-4 16,-17-3-2-16,7 6-3 0,-20-2 1 15,-11-6 2-15,-7 4-2 16,-18-2 2-16,-10 1-6 15,-2 1-10-15,-3-4-9 16,8-3-1-16,10-4 2 16,7-4 10-16,10-3 8 15,6 0-1-15,6-3 4 16,5 0-2-16,7-1-1 16,5 0 3-16,11 3 0 15,10 5 3-15,7 5-3 16,8 6 1-16,-3 5-1 15,-4-1 0-15,-9 5 0 16,-9-7 1-16,-12-3 1 16,-7 0-1-16,-4-1 9 15,-5 0 3-15,-7 2 10 0,-6-1-2 16,-23-2-4-16,-10-5-8 16,-15-3-7-16,-5-5 2 15,2-5-3-15,4-1 2 16,7-1-15-16,-1-4-13 15,10 7 499-15,14 6-383 16</inkml:trace>
  <inkml:trace contextRef="#ctx0" brushRef="#br0" timeOffset="107313.5414">24488 11214 978 0,'-20'-11'742'0,"1"5"-417"16,-1 6-232-16,1 6-10 15,11 13-12-15,6 18-41 16,2 8-13-16,12 18-9 16,8 5-3-16,1 5 1 15,0 3-3-15,0 1 0 16,-6-2-3-16,-6-11-2 15,7-6 2-15,-13-20 0 16,-1-9-11-16,0-17-44 16,-2-11 38-16</inkml:trace>
  <inkml:trace contextRef="#ctx0" brushRef="#br0" timeOffset="107616.6104">24432 11303 805 0,'-15'-33'728'0,"5"13"-200"0,6 5-395 16,4 9-31-16,4-3-38 16,9 5-37-16,8-2-14 15,14 5-6-15,12 6-1 16,7 4 0-16,-1 3-3 16,0 12-2-16,-13-9 1 0,-5 8-2 15,-2 0 2-15,-13-5-2 16,-5 7 0-16,-8-5 1 15,-7-6 2-15,-7-2 2 16,-6-8-1-16,-10 2-2 16,-1 2 1-16,-8-4-3 15,-2-4 0-15,0-4-23 16,-2-7-10-16,21 3-29 16,6-1-31-16,18 1 57 15</inkml:trace>
  <inkml:trace contextRef="#ctx0" brushRef="#br0" timeOffset="108475.998">25021 11323 1042 0,'16'-11'768'0,"-18"0"-573"0,-3 0-46 16,-8 1-73-16,-8-2-23 15,-6 0-29-15,-2 7-14 16,-5 9-7-16,0 4-2 15,11 15-1-15,3 2 0 16,12 8 1-16,4 1 1 16,8 4 0-16,7-2-1 15,11-2-1-15,3-8 0 0,7-14 0 16,4-8 0-16,-1-12 2 16,1-6-1-16,-4-6 3 15,-5-3-4-15,-6-5 2 16,-5 1 1-16,-6 6 0 15,-2 4 1-15,-10 5-3 16,-2 7-1-16,-4 1 1 16,-4 4-1-16,3 13 0 15,8 5 0-15,-2 11 0 16,12 4 0-16,16 2 0 16,-2-6 0-16,13-10-1 15,0-8 1-15,1-9-1 16,-2-2-7-16,3-10-13 15,-3 1-2-15,-5-10-3 16,2-1 12-16,-1-3 12 0,-1 4 2 16,-9-10 4-16,-3 5 12 15,-11-4 22-15,-2-4-6 16,-8 9 10-16,-8-5-10 16,-5 14-8-16,-7 1-5 15,-1 13-9-15,3 5-2 16,-1 12-4-16,2 4-3 15,5 5-1-15,4 6 0 0,11 2 0 16,3 2 1-16,11-1-1 16,4-5 0-16,6-11-1 15,3-9 1-15,7-10-1 16,-1-8 1-16,1-6 2 16,3-2-2-16,-14-9 3 15,-1 2 1-15,-15-4-3 16,-7 2 0-16,-1 8 2 15,-9 4-3-15,1 11 0 16,4 6 0-16,-13 13-3 16,3 12 2-16,2 15 0 15,0 7 1-15,17 17 0 16,3 2-1-16,8 4 1 16,4-1-2-16,-8-10 2 15,9 4 0-15,-4-13 2 16,-12-9-2-16,5-7 1 0,-12-15-1 15,-1-7 1-15,2-2 0 16,-17-11 1-16,-7-3-1 16,-17-9-9-16,-1-3-8 15,-6-8-33-15,6-2-8 16,4-12 437-16,9-4-298 16</inkml:trace>
  <inkml:trace contextRef="#ctx0" brushRef="#br0" timeOffset="108900.8642">25791 11392 1275 0,'-2'-10'699'0,"4"0"-604"16,6 8-17-16,2-1-7 15,10 3-24-15,-6-4-25 16,2-4-4-16,5 3-5 16,-6-3 0-16,1-2-4 15,0 1 0-15,-3-4 0 0,-7-4-2 16,1 8-6-16,-6-5 11 16,-10 5 1-16,-2 4 1 15,-11 5 3-15,-3 1-8 16,-7 10-8-16,4 3 0 15,1 2-1-15,6 4 0 16,8 2 1-16,1 0 1 0,7 7 2 16,0 3-4-16,11 1 2 15,5-2 2-15,8-8-1 16,11-5-1-16,9-10 0 16,2-7-2-16,11-2 0 15,-1-8 1-15,-5-7-14 16,7 2-23-16,-2-7 22 15</inkml:trace>
  <inkml:trace contextRef="#ctx0" brushRef="#br0" timeOffset="109223.1726">26410 11119 1350 0,'-18'-12'728'0,"-10"4"-561"16,0 7-57-16,-4 6-68 15,1 8-12-15,-1 10-24 0,4 4-3 16,4 2-1-16,6-1 0 16,13 3-2-16,3-5 1 15,11-5-1-15,10-2 1 16,13-7 2-16,1-6-2 16,14-2 4-16,-1-2-1 15,-2-1-3-15,-1-1 2 16,-18-3-9-16,0 2 13 0,-18 1 5 15,-2 1 8-15,-8 11 20 16,-11 1-12-16,-14 5-4 16,-8 5-9-16,-18-8-18 15,-6-4-19-15,3-3-31 16,-1 1 35-16</inkml:trace>
  <inkml:trace contextRef="#ctx0" brushRef="#br0" timeOffset="114594.9875">22054 12624 1589 0,'-12'-8'627'0,"7"-2"-578"15,2 1-2-15,8-3-4 16,5 4 2-16,4 3-13 16,4 4-10-16,-5 2-8 15,4 4-5-15,0 3-6 16,-5 0-1-16,4 5-1 0,-1 4-1 15,-9 0 0-15,-5 0 2 16,-8 6 0-16,-6-2 0 16,-8 0-1-16,-1 3 3 15,-4-2-3-15,1-8 0 16,7-2-1-16,6-4 2 16,7-11 0-16,2 3-2 15,7 0 0-15,4-5-1 16,7 2 1-16,4-1-1 0,6 3 1 15,5 6 0-15,5 7-2 16,4 8 2-16,3 5 0 16,-6 1 0-16,-1 2 2 15,-6-1-2-15,-10 0 0 16,-3-7 0-16,-16-1 2 16,-4-1-1-16,-18-4 18 15,-3 1 2-15,-10-3 16 16,-12-5 5-16,2-4-9 15,-2-3-2-15,4-7-14 16,1-6-8-16,7-4-6 16,7 3-4-16,8-4-8 15,3 1-17-15,14-2-36 16,2-5-26-16,14 8 50 16</inkml:trace>
  <inkml:trace contextRef="#ctx0" brushRef="#br0" timeOffset="115650.0322">22937 12550 826 0,'0'0'741'15,"-5"0"-336"-15,1-2-239 16,-3 2-32-16,2 4-58 16,5 7-23-16,-5 11-31 15,5 13-11-15,0 21-7 0,0 10-1 16,0 8-2-16,-7-5-1 16,10-11 3-16,-2-10-11 15,10-15-32-15,-3-11-17 16,2-13-207-16,7-9 177 15</inkml:trace>
  <inkml:trace contextRef="#ctx0" brushRef="#br0" timeOffset="116201.0937">22736 12781 1452 0,'-3'0'671'0,"3"-1"-580"15,0-9 2-15,9 5-24 16,7 3 1-16,4-9-2 16,7 5-12-16,4-2-23 15,11 1-9-15,-1 7-17 16,2-1-3-16,5 5-6 16,-7-5-20-16,7 1-40 15,-5 2-14-15,-13-6-39 16,-1 3-12-16,-12-7-31 15,-3 2-11-15,-7-2-140 16,-7-4 14-16,-5 8 205 16,-2 1 127-16,-2 5 262 0,0 4 17 15,-3 1-140-15,-2 3-32 16,2 9-52-16,2-1-31 16,3 3-35-16,10 6-16 15,3-3-8-15,7 3 1 16,2-7 5-16,-1-1 1 0,2-10 2 15,-2-3-3-15,4-4-4 16,1-7-1-16,1-7-3 16,3-5 1-16,0-6 0 15,2-6 0-15,4 3-1 16,-3-3 0-16,0 6 0 16,-13 0 0-16,-4 10 0 15,-6 8 2-15,-10 12-2 16,9 10 0-16,3 10 0 15,8 6 1-15,7 5 0 16,2 0 1-16,1-8-11 16,-4-4-11-16,0-11-24 15,-3-1 28-15</inkml:trace>
  <inkml:trace contextRef="#ctx0" brushRef="#br0" timeOffset="116454.9635">23656 12727 1437 0,'-3'-1'712'0,"2"5"-540"0,-4 10-137 16,-1 9-12-16,1 20-13 15,4 10-6-15,1 16-1 16,1 3-3-16,4-1 1 15,2-4 0-15,2-9 1 16,1-9-5-16,0-14-19 16,-5-12-15-16,-3-17-178 15,1-6 144-15</inkml:trace>
  <inkml:trace contextRef="#ctx0" brushRef="#br0" timeOffset="116713.2758">23588 12615 1287 0,'5'-22'736'16,"4"5"-563"-16,6 9-95 0,3 5-17 15,3 6-13-15,2 1-7 16,3 5-9-16,0 0-6 16,1 6-12-16,-4 3-3 15,1 4-10-15,-5 0 2 16,-8-1-2-16,-2 4 0 15,-10-2 0-15,-5 4 1 16,-11 3 0-16,-5 0 0 16,-5 2-8-16,-3-3-12 0,9-3-38 15,0-7-17-15,6-10 41 16</inkml:trace>
  <inkml:trace contextRef="#ctx0" brushRef="#br0" timeOffset="116949.8153">23984 12343 1580 0,'2'3'647'0,"-11"12"-582"15,-7 6-28-15,14 28-26 16,-7 8-4-16,13 20-5 15,1 6 1-15,5-9-3 0,11-2 1 16,-5-24 2-16,6-5-7 16,6-16 209-16,-2-7-154 15</inkml:trace>
  <inkml:trace contextRef="#ctx0" brushRef="#br0" timeOffset="117294.9352">24036 12714 1337 0,'13'0'668'15,"-3"-8"-613"-15,13 7 23 16,7 1 3-16,-7-1 17 16,5 1-32-16,-4-4-27 15,-4-3-10-15,0-7-15 16,-1 4-6-16,-4-6-7 15,-2 0 2-15,-5 4-3 16,-7-3 1-16,-5 7 2 16,-4 0-1-16,-11 3 0 15,-5 4-1-15,-9 6-1 16,1 5 0-16,4 15 0 16,1 2-1-16,12 10 1 0,-2-2 0 15,11 5 0-15,3-1 0 16,6-7 0-16,14 4 2 15,9-12-36-15,9-4-21 16,11-8 31-16</inkml:trace>
  <inkml:trace contextRef="#ctx0" brushRef="#br0" timeOffset="117603.027">24604 12671 923 0,'0'-29'803'0,"-11"6"-386"16,-1 6-235-16,-10 9-112 15,2 5-22-15,-13 7-32 16,-1 6-15-16,4 5-2 16,3 2-2-16,20 11 2 15,9-1 1-15,9 2 0 16,9-2 0-16,1-8 0 16,5-1 0-16,5-1 0 15,-2-2 1-15,6 6-1 16,-7-4 2-16,-6-1-1 15,-9-2-1-15,-12-4 5 16,1 3 8-16,-13-4 10 0,1 0 0 16,-12 3-3-16,-14-1-11 15,-22 0-52 1,-8 2-23-16,-2-4-192 0,7-1 156 16</inkml:trace>
  <inkml:trace contextRef="#ctx0" brushRef="#br0" timeOffset="118189.9605">25186 12312 1356 0,'-11'1'740'15,"1"7"-531"-15,-14 10-159 16,5 10-25-16,-18 11-14 16,1 11 0-16,-6 18 2 15,-1 11-1-15,3 14 7 16,0 1 0-16,-2-8 14 16,0-6 4-16,6-12-5 15,3-8-6-15,6-12-14 16,11-6-6-16,-2-20-3 15,7-5-3-15,3-11-3 16,3-6-5-16,8-12-21 16,3-8-27-16,13-14 33 15</inkml:trace>
  <inkml:trace contextRef="#ctx0" brushRef="#br0" timeOffset="118638.6136">25297 12730 1350 0,'1'0'722'0,"-2"0"-566"15,1 5-37-15,0 11-57 0,0 10-17 16,0 26-21-16,0 6-7 16,0 12-11-16,0 0-2 15,0-12-1-15,-2-4-3 16,4-12 3-16,-1-8-3 16,2-13-8-16,1-4-17 15,-6-24-46-15,-2-9-260 16,2-22 216-16</inkml:trace>
  <inkml:trace contextRef="#ctx0" brushRef="#br0" timeOffset="118935.6475">25221 12733 668 0,'-7'-47'682'0,"2"10"-85"16,1 6-432-16,13 8-50 16,8 8-22-16,14 3-38 15,4 1-6-15,0 5-1 16,4 3-4-16,3 12-8 15,-3 2-8-15,-5 9-14 16,0 0-7-16,-9 3-6 16,2 4 2-16,-8 1-1 15,-13-4 1-15,-6 1 6 16,-4 0 4-16,-19-5-1 16,2 2 2-16,-9-1-7 0,-9-8-2 15,9 1-4-15,0-5 0 16,2-9-7-16,6 2-7 15,5-4-25-15,3 1-16 16,10 1-43-16,4 3 84 16,17 1-6-16</inkml:trace>
  <inkml:trace contextRef="#ctx0" brushRef="#br0" timeOffset="119788.0094">25839 12824 1433 0,'8'-12'716'16,"-8"-6"-526"-16,-7-4-83 0,-4-2-45 16,-3-1-14-16,-12 1-34 15,-1 3-14-15,-1 15-7 16,-9 4-4-16,8 18-2 16,7 10 0-16,2 10 5 15,20 9 4-15,3 0 4 16,1-7 0-16,14-4 0 15,-2-8-1-15,7-11 1 16,2-5 0-16,-2-11 1 16,-2-4-1-16,-4-11 4 15,4 0 1-15,-12-9 1 0,3 1-1 16,-5 5 0-16,-7-4-1 16,2 12-2-16,-4 2 0 15,-2 12 0-15,0 9-1 16,0 7 1-16,1 6 0 15,5 1 1-15,7 4-3 16,4-4 0-16,2-2 0 0,5-8 0 16,0-5-1-16,3-7-10 15,1-4-5-15,4-10-4 16,2-5 1-16,2-9 10 16,-1-5 2-16,-6-4 7 15,2-2 7-15,-7-2 21 16,-2 2 15-16,-5 2 19 15,-10-1-2-15,-3 12-12 16,-14 3-15-16,-10 11-20 16,-1 12-3-16,-6 13-11 15,9 11 1-15,2 5-4 16,7 6-2-16,13-5 5 16,4-2 0-16,9-6 1 15,1-11-1-15,7-5 1 16,0-9-2-16,7-1 2 0,-1-11 0 15,-6-9 0-15,-3-4 1 16,-3-9 0-16,-2 1 1 16,2 2 0-16,0-2-1 15,-18 5 1-15,10 11-1 16,-9 6-2-16,-3 7-1 16,12 16-1-16,-15 0 1 15,4 17 1-15,-3 8 1 0,4 8 0 16,14 9-1-16,1-4 0 15,8 5 1-15,-2-4 0 16,-14-5 0-16,6 2 0 16,-1-5 0-16,-7-7 0 15,-1-1 2-15,-7-6 0 16,-18-6 0-16,-3-5 2 16,-11-6-2-16,-5-9-3 15,5-2-10-15,-3-14-23 16,10-4-16-16,5-14-42 15,6-8-11-15,12-9 62 16</inkml:trace>
  <inkml:trace contextRef="#ctx0" brushRef="#br0" timeOffset="120145.0578">26393 12807 1294 0,'10'-5'713'0,"2"-4"-561"16,7 3-77-16,-4-7 3 15,5 7-14-15,-1-3-6 0,-2-3-19 16,2 3-7-16,-6-10-10 16,0 1-10-16,-9-8-8 15,-4 0-3-15,-8 4 3 16,-6 1 0-16,-7 13-2 15,-6 1 1-15,-4 9-2 16,1 10-1-16,-3 7 0 16,2 7 0-16,6 10 0 15,3 3 0-15,13 10 3 16,6 2 6-16,18-2 23 16,12-2 5-16,15-15-1 15,5-2-7-15,5-19-17 16,-2-7-17-16,-3-4 3 15</inkml:trace>
  <inkml:trace contextRef="#ctx0" brushRef="#br0" timeOffset="121865.4119">21990 14293 1632 0,'-8'0'645'0,"0"1"-566"16,-1 5-38-16,-8 6-11 0,3 4-3 16,-10 9-3-16,-6 3 1 15,3 14 1-15,-9 1-3 16,-2 3-13-16,2 1-3 15,-10 3-16-15,0-1-6 16,9-5 2-16,5-5-2 16,18-17 10-16,6-5 2 15,9-9-2-15,4-4 0 16,7-2 1-16,7 0 3 0,4-6 1 16,8 1 0-16,7-2 0 15,3-2 1-15,8 3 7 16,9-1 9-16,1 0 6 15,3 5 4-15,2 1-5 16,-10-1-8-16,-8 0-8 16,-8 0-4-16,-15-5-1 15,-2 1 4-15,-7 3-26 16,-3-3-13-16,-10 0-36 16,-3-4 155-16,-17-6-72 15</inkml:trace>
  <inkml:trace contextRef="#ctx0" brushRef="#br0" timeOffset="122102.2176">22137 14464 1589 0,'0'-2'678'15,"-3"6"-578"-15,0 4-22 16,-2 13-43-16,-1 10-14 15,1 17-17-15,0 12-1 0,4 17-3 16,1-3 1-16,2 3-1 16,1-10 0-16,3-19-10 15,2-6-20-15,1-24 490 16,3-6-370-16</inkml:trace>
  <inkml:trace contextRef="#ctx0" brushRef="#br0" timeOffset="122396.9442">22710 14375 1713 0,'-17'8'621'16,"-7"9"-562"-16,1 13-33 16,-7 8-5-16,2 7 3 15,-4-1 1-15,2-1-5 16,2-2-6-16,7-3-5 16,12-2-9-16,0-10 7 0,4-12-37 15,-4-7-20-15,1-13-355 16,-3-9 265-16</inkml:trace>
  <inkml:trace contextRef="#ctx0" brushRef="#br0" timeOffset="122581.1335">22485 14383 1514 0,'4'0'673'0,"0"4"-561"15,5 7-23-15,7 14-3 16,-2 4-2-16,7 10-22 15,2 4-11-15,4 6-33 16,-1 0-8-16,-8-7-4 16,3-1-31-16,-11-17-53 0,2-4 597 15,-1-15-423-15</inkml:trace>
  <inkml:trace contextRef="#ctx0" brushRef="#br0" timeOffset="123997.0979">22911 14233 1440 0,'-7'-4'696'0,"4"0"-567"0,3 0-51 15,6 4-21-15,2 1-7 16,8-1-11-16,-7 3-5 16,9 6-9-16,6 0-6 15,-4 8-7-15,4 1-4 16,-6 3-5-16,2 5 1 15,-7 0-2-15,-4 6-1 16,-13-6 0-16,-9-3-1 16,-7-3-9-16,-3 0-9 0,-6-1-17 15,-1 0-7-15,4 0 7 16,2-6 8-16,2-6 17 16,5-1 3-16,6-7 7 15,-1-3-4-15,14 1 2 16,2 2 2-16,8 2-2 15,5 3 0-15,8 4 2 16,8 3 0-16,10 2 0 16,2 2 0-16,5 9 1 15,-4-2 0-15,-7 3 1 16,-5-3 4-16,-5 0 8 16,-6 2 6-16,-11-5 4 15,-4 4 1-15,-16-8 2 16,-2 5 0-16,-17-3 1 15,-4 5-2-15,-13 0-11 0,-13-2-3 16,-7 0-7-16,3-6-2 16,-7-8-3-1,8-3-2-15,10-6-4 0,3 0-13 16,25-3-20-16,5 1-16 16,17-4-31-16,8-5 426 15,23-10-267-15</inkml:trace>
  <inkml:trace contextRef="#ctx0" brushRef="#br0" timeOffset="124312.0971">23758 14519 1682 0,'-13'15'656'0,"-2"6"-548"16,-6 9-59-16,-2 4-8 15,1 9-12-15,-6-2-9 16,5-1-13-16,-1-4-6 15,2-6-7-15,5-4-12 16,1-12-38-16,3-3-17 16,5-19 42-16</inkml:trace>
  <inkml:trace contextRef="#ctx0" brushRef="#br0" timeOffset="124502.0499">23546 14506 1595 0,'9'11'679'16,"0"6"-557"-16,3 8-28 16,4 4-4-16,11 14-25 15,-2 0-19-15,2 4-37 16,1-4-9-16,-6-15-40 16,-2-1-21-16,1-14-16 15,-2-1 36-15</inkml:trace>
  <inkml:trace contextRef="#ctx0" brushRef="#br0" timeOffset="125011.0827">23854 14361 1374 0,'0'-3'785'0,"2"3"-473"16,0 0-235-16,6 0-17 0,6 1 5 15,0 2-8 1,4 5-15-16,4 7-12 0,7 10-16 16,1 3-4-16,-9 0-7 15,-2-5-1-15,-10-5-1 16,-5-4 0-16,-1-1 0 16,-6 0 2-16,-12-3-4 15,-2-3-9-15,-2 3-17 16,-7-7-3-16,7-1 3 15,-4-2 0-15,5-2 3 16,5 2 0-16,3 3 1 16,7 2 6-16,10 6 11 15,0-2 1-15,16 10 3 16,7 2-1-16,5 0 3 16,5 3 0-16,4-7 1 15,-12-4 1-15,-2-1 2 16,-1-2-1-16,-12 1 9 0,-1 0-2 15,-15 4 12-15,-2 0 3 16,-18 1-3-16,-7 1 0 16,-18 1-8-16,-8 1-3 15,-7 5-6-15,-3-3 0 16,4-9-6-16,3-3-15 16,5-6-32-16,8 1-14 0,16-3-37 15,5 0-7-15,17-1 71 16</inkml:trace>
  <inkml:trace contextRef="#ctx0" brushRef="#br0" timeOffset="125623.5669">24630 14551 1713 0,'-5'-4'644'0,"7"7"-532"15,0-2-23-15,9 2-6 0,7 5-7 16,-6-7-26-16,6 6-14 16,3 0-22-16,2 3-6 15,7 4-4-15,-6-6-2 16,1-2-1-16,-7-2-8 16,-5-5-47-16,1 1-35 15,-8 0 52-15</inkml:trace>
  <inkml:trace contextRef="#ctx0" brushRef="#br0" timeOffset="125832.5306">24623 14790 1598 0,'-4'6'663'0,"8"-5"-549"16,2-1-18-16,11 1-1 15,9 2 1-15,6-1-23 16,2 0-18-16,2 3-31 16,-3 0-7-16,-1 4-49 15,2 1-37-15,-9 4 44 16</inkml:trace>
  <inkml:trace contextRef="#ctx0" brushRef="#br0" timeOffset="126428.1482">25263 14345 1381 0,'-18'4'740'0,"10"-2"-509"16,-3-3-124-16,10 1-25 16,0-1-3-16,6 5-16 15,7 5-16-15,7 4-15 16,6 5-8-16,-3 2-18 16,0-5-5-16,1 9-1 15,-6-4 1-15,-6-6-1 16,-3 6 1-16,-5-3 0 15,-4-3-1-15,-11 2-12 16,-4 1-8-16,-13-4-28 16,-2 4-6-16,-6-7 11 15,3-1 7-15,16-2 23 0,2-7 4 16,16 4 1-16,6 2 0 16,2 2 6-16,10 6 2 15,5 3 0-15,6 0 1 16,5 4 0-16,-1 0-1 15,1 0 2-15,-3 3-2 16,-2-5 0-16,-8 0 0 0,-10-4 0 16,1 6 1-16,-12-3 12 15,-2 5 7-15,-11 0 10 16,-8-2 0-16,-9 5-11 16,-3 4-8-16,-15-2-9 15,-13-3-1-15,-4-2-1 16,-3-2-11-16,9 0-19 15,14-2-2-15,12-7-30 16,13-5-13-16,23-6 53 16</inkml:trace>
  <inkml:trace contextRef="#ctx0" brushRef="#br0" timeOffset="126919.8299">25891 14227 1253 0,'0'-8'796'0,"-1"8"-494"16,-6 7-179-16,1 2-18 15,-12 17-39-15,-9 3-25 0,-5 18-39 16,3 14-1-16,8 10-1 15,2 3-1-15,13 2-7 16,-1-6 2-16,16-4 1 16,8-7 0-16,6-15 5 15,6-7 0-15,1-21-2 16,4-7 0-16,5-13 0 16,-2-8 0-16,-3-10 1 15,4 2 1-15,-11-7 7 16,-3-2 6-16,4 7 3 15,-8-8 2-15,-3 6-4 16,1 1 1-16,-18-5 4 16,1 6 4-16,-8 1 8 15,-8 2-2-15,-7 4-9 16,-5 2-5-16,-3 7-12 0,-6-1-3 16,2 7-4-16,3 5 0 15,2 7 0-15,7 10-1 16,2 8 0-16,3 6-14 15,3 7-52-15,4-3-39 16,10-1 65-16</inkml:trace>
  <inkml:trace contextRef="#ctx0" brushRef="#br0" timeOffset="139299.5593">23505 6984 625 0,'2'-10'541'16,"-7"1"-230"-16,-2 1-50 15,7 3-96-15,-12 0-59 16,4 4-26-16,1-2-6 16,-8 3-18-16,15 5-8 0,1 1-14 15,-1 3-8-15,3-1-5 16,-11-7-4-16,8 3-7 16,2-3-2-16,7 6-2 15,9 0-2-15,-6-1 0 16,9 4 0-16,-8-3-3 15,5 0 2-15,4 1-3 16,-3-5 0-16,11 1 2 16,-7-3 0-16,5 3-1 15,2 0 2-15,-4-3-2 16,4 6 0-16,-5-6-1 16,1 3 0-16,-3-4 0 15,3 0 0-15,-1 3 0 16,-5-5 0-16,1 4 0 15,-10-5-2-15,4 2-37 16,-5-3 654-16,3 0-489 16</inkml:trace>
  <inkml:trace contextRef="#ctx0" brushRef="#br0" timeOffset="139923.9169">23700 6954 611 0,'-1'-3'642'16,"2"0"-28"-16,4-1-496 16,-1-1-31-16,2 1-36 15,0-1-22-15,3 2-20 16,3 3-3-16,-2-5-3 16,2 3 1-16,1 3-2 0,0-1-2 15,4 5 2-15,-1 2 1 16,-2-2-3-16,2 3 0 15,-2-2 0-15,-2-2 0 16,4-1 2-16,-1-1 2 16,-1 1-4-16,-1 1 0 15,-3 0-2-15,-3 0 2 16,6 5 0-16,0 0 0 0,-11-2 0 16,0-2 2-16,2 1-2 15,-7 0 3-15,7-1-3 16,0 0 0-16,-8-1 2 15,0 2 4-15,-8 2 8 16,-6 1 2-16,-11-2 6 16,7 3 0-16,-9 5 0 15,3 2-1-15,2 1-6 16,-7-1-2-16,3-3-5 16,2 2-3-16,-1-5-4 15,4-1-1-15,4-5 0 16,8 0 0-16,9-1-4 15,4-2 3-15,3-1-31 16,1-4 0-16,7-1 16 16</inkml:trace>
  <inkml:trace contextRef="#ctx0" brushRef="#br0" timeOffset="140567.3509">23698 6878 680 0,'-12'2'520'0,"3"-3"-215"16,1 2-69-16,1 1-30 15,-2-5-46-15,8 4-59 16,-3-3-19-16,5 2-38 16,3 4-9-16,1-3-8 15,4 8 0-15,-1-2 3 16,5 2-6-16,2 5-11 15,-1-2-4-15,2 5-5 16,-1-3-2-16,-1-2-2 0,-1 4 3 16,2 1-3-16,1 4 4 15,-2-3-2-15,-3-1 0 16,-1-3 2-16,-2-2-3 16,0-2-1-16,2 0-1 15,-4-9-1-15,-2 2 2 16,-2-2 3-16,-1-1-3 15,1 4 1-15,0-2 0 0,-2 1 2 16,-4 1 6-16,-5 1 4 16,-8-5 4-16,-1 11-3 15,-4 0-4-15,-6 2-3 16,2 7-4-16,-5-10 0 16,1 2-2-16,5-3 1 15,3-1-1-15,2 0 0 16,7 0-1-16,3-4 0 15,1-3-2-15,11 0-1 16,-3-3 3-16,2 2-42 16,10 6 17-16,7-6 11 15</inkml:trace>
  <inkml:trace contextRef="#ctx0" brushRef="#br0" timeOffset="182301.6622">30744 6427 300 0,'-3'-9'286'0,"3"9"229"0,-2-1-145 16,-1 2-97-16,-1 1-125 15,-2-2-66-15,-4-2-9 16,4 1-2-16,3 1-10 16,3 2-4-16,4 2-14 15,1-4-4-15,-2 4-11 16,-3-4-7-16,4 3 1 15,-4 2-5-15,-1-4-5 16,2 4-3-16,0-1-4 16,6 3-1-16,1-1-4 15,-3 1 1-15,4 1-1 16,-4-2 0-16,2 2 0 16,1 4 0-16,-3-7 0 15,4 4 1-15,0-1-1 0,0-3 2 16,4 1-2-16,-5-4 0 15,1-1 0-15,-6-3 1 16,-2 2 1-16,-1-1 0 16,-2-1-2-16,-2 4 0 15,-5 1-4-15,-1 5-6 16,0 0-12-16,0-1-5 16,2-3-11-16,-1-3-1 0,6 3-10 15,2 1 0-15,-1-1-4 16,4 1 6-16,0-2 1 15,1 1-5-15,0 1-286 16,-2-1 222-16</inkml:trace>
  <inkml:trace contextRef="#ctx0" brushRef="#br0" timeOffset="182455.5127">30888 6658 468 0,'0'16'485'16,"-2"1"-61"-16,1-4-383 16,-2-3-26-16,0 1-145 15,-4-2-195-15,0 3 223 16</inkml:trace>
  <inkml:trace contextRef="#ctx0" brushRef="#br0" timeOffset="182616.0824">30817 7023 527 0,'-1'4'130'16,"5"2"89"-16</inkml:trace>
  <inkml:trace contextRef="#ctx0" brushRef="#br0" timeOffset="182768.7714">30863 7155 453 0,'0'14'234'15</inkml:trace>
  <inkml:trace contextRef="#ctx0" brushRef="#br0" timeOffset="201853.6156">30713 6640 498 0,'-8'0'371'0,"4"3"-339"0,-8-3 2 15,6 2 30-15,0-1 50 16,-2-2 23-16,10 1 6 16,6 0-25-16,5-1-62 15,-7-4-12-15,6-1-26 16,-8 1-2-16,-4 0-4 16,5 5 1-16,-5 0 33 15,1 3 13-15,3-1 20 16,-4-2-19-16,-2-1-18 15,0 1-11-15,-3 0-17 16,5 4-6-16,1 2-7 16,-7 0 3-16,6 7-2 15,-3-2 0-15,3 6 1 16,0 6-1-16,-1-3 0 16,0 5-2-16,-1-5-5 15,-1-3-6-15,0-3-6 0,3-2-3 16,-1 0 4-16,5 0 9 15,-3-9 5-15,-2-3 4 16,6-1 0-16,0-4-2 16,11-3-6-16,1-5 1 15,-3-3 5-15,2-2-4 16,-1 8 4-16,1 3 2 16,-6 6 1-16,0 5 8 0,-6 6 11 15,-4 6 7-15,0 11 9 16,-7 6 1-16,-1 4-7 15,-1 3-5-15,-1 1-12 16,3-2-6-16,1-8-7 16,2-3 0-16,1-8-2 15,3-4 0-15,1 0-2 16,2-7-4-16,0-5 3 16,2-2-3-16,1-5-1 15,2-3 2-15,6 0-3 16,0-1-1-16,-7 3-5 15,3 4-10-15,-12 9-7 16,-3 3 6-16,-4 10 8 16,-7 5 10-16,1 3 11 15,-1 2 5-15,1-2-2 0,5 4 2 16,3-4-3-16,1-2-3 16,6-2-3-16,-3-12 0 15,3-5 0-15,2-3-3 16,-2-6 5-16,2 2-1 15,0-2 1-15,-1 3 2 16,0-3-4-16,2 0 0 16,3 1-4-16,5-1 2 0,4-1-1 15,6 0 1-15,0 2-2 16,-4-4-57-16,-2 5 46 16</inkml:trace>
  <inkml:trace contextRef="#ctx0" brushRef="#br0" timeOffset="241961.956">30771 6509 239 0,'-2'-5'86'0,"0"2"-12"0,2 2 63 16,-1-1 216-16,1 2 76 16,-4 0-52-16,3 0-129 15,-4 1-128-15,-1-1-29 16,4 4-17-16,-5-2-6 15,2 2-17-15,-3 0-2 16,3 1-5-16,-5-2-4 0,-1-2-2 16,5 5-2-16,-5-9-1 15,10 4 3-15,1 2-1 16,-3-3-4-16,7 3-5 16,-4-3-6-16,-6-2-5 15,3 1 0-15,-1-2-3 16,0 3-3-16,8 6-5 15,-7-6-1-15,-2 1-4 16,5-1 1-16,-2-1-2 16,7 4 0-16,8 0 0 15,-5-3 0-15,7 3-1 16,-2-3 1-16,-3 1 0 16,3 2 0-16,-5 0 1 15,-2 1 1-15,-1 0-2 16,-2-1 0-16,-2-2 0 0,-1-1 0 15,2 3 0-15,-2-3 0 16,1-1 1-16,-1 1-1 16,1-2 0-16,4 7 0 15,-2 5 0-15,1-3 0 16,-3 7 0-16,-1-4 0 16,-2 6 0-16,-1 2-3 15,-2 4 3-15,0-1-1 16,-1 9 1-16,1-1 0 0,4 9-1 15,2 9 0-15,4-1 0 16,2 3 1-16,1 1-2 16,0-6 2-16,5 6 0 15,1 0 0-15,-4-6 0 16,5 3-2-16,-10-3 0 16,-1 2 0-16,-3 1 2 15,-2-4 0-15,-2-1 0 16,-1-1 0-16,-2-6 0 15,-2-2 0-15,3-6-1 16,-4-6 1-16,6-7-1 16,3-2-2-16,-1-8 2 15,5 3 0-15,-2-4 0 16,-2-3 1-16,4 0 0 0,-3-3-1 16,-1-7 1-16,2 3 1 15,-2-5 1-15,-3-4 1 16,2-2-3-16,0-4 0 15,-2-8 0-15,3-1 0 16,0-6 0-16,0-5-2 16,0-4 2-16,0-1-2 15,-4 1 2-15,0 3 0 0,-2 4-1 16,-2-2 1 0,3 6 0-16,-2-1 0 15,2 4 0-15,-2-3 1 0,5 4-1 16,0-1 0-16,2-3 0 15,2 4 0-15,2-3 0 16,1-2 0-16,-4 5 0 16,3 2 0-16,-4 1 1 15,3 5 0-15,-2 4-1 16,-1-2 2-16,-1 6-1 16,-2 0 0-16,0-2 0 15,1 5-1-15,-1-1 0 16,-1-1 0-16,3 3 0 15,-2-3 0-15,3 3 1 16,3 2-1-16,-3 0 0 16,0 1 0-16,0 3 0 0,0 2-1 15,0 2 0-15,-1 1 0 16,2 1-3-16,-4 1 2 16,3 9 0-16,-1 5 0 15,1 17-1-15,-1 6 1 16,-2 12 1-16,3 9-3 15,-1 4 2-15,-1 7-1 16,2-1-3-16,0-2-1 0,-2-1-1 16,1-5-1-16,-3-5 4 15,1-5-2-15,-4-6-4 16,4-3-1-16,-1-3-1 16,-7-7 0-16,1-8 4 15,-2-6 2-15,5-2 3 16,-3-6-2-16,-2-7-3 15,6-4-4-15,-13-15-2 16,6-4-2-16,2-18 1 16,-6-5 3-16,9-10 7 15,1 0 0-15,1 3 4 16,4-5 2-16,2 4 0 16,-1-4 0-16,8 1 2 15,-1 7-2-15,-5-1 1 16,-2 0 0-16,-5 1 4 0,3 2 2 15,3 3 0-15,12 7 4 16,3 8-6-16,-8-3-1 16,1 9-2-16,0 4 0 15,-4 5-1-15,2 6 0 16,-1 6-2-16,-2 2 0 16,3 4 1-16,4 3-3 0,4 6 3 15,-2 2 0-15,0 4 0 16,-2 4 1-16,3 12-1 15,-3 3-1-15,5 19 1 16,-1 5-1-16,-7-2 1 16,-1 4 0-16,-4-7-2 15,2-2 2-15,-3-1-5 16,-1-4 0-16,0-6 1 16,-5 0-1-16,3 3 5 15,0-4 0-15,-5-3 0 16,2-5 0-16,-6-12 0 15,2-5 0-15,5-7 0 16,-2-9 0-16,3-9-1 16,3-1-2-16,-4-18 1 15,4-5-1-15,0-15 2 0,2-10 0 16,5-9-1-16,1-3 2 16,4-2 0-16,-1-1 0 15,-1 4 0-15,0 3 0 16,-2-2 2-16,1 3-1 15,1 8 1-15,-1-2 0 16,-4 6-1-16,4 7-1 16,-2 3 3-16,-2 6-2 15,0 3 0-15,-1 2 3 16,1 6-3-16,-1 1 1 0,4 11-2 16,-3 4 0-16,-1 6-3 15,3 8 2-15,-1 16-2 16,1 8 3-16,-1 16 0 15,-3 5 0-15,-3 7-1 16,0 5 0-16,-4-4-1 16,3 1 0-16,1-6-10 15,-4-9-1-15,1-3-6 16,-2-4 1-16,-4-9 5 16,1-2 6-16,0-6 7 15,-1-8 0-15,2-6 2 16,1-3-2-16,-2-10 0 0,1-1-2 15,-3-13 2 1,-2-6 2-16,-1-10-2 0,-1-8 0 16,3-7-2-16,4 2 2 15,-1-2 0-15,2 2 0 16,3 4 0 0,0 3 0-16,-1-1 2 0,0 1-2 15,3 7 0-15,-4-2-2 16,2 8 2-16,3 5 0 15,-1 6 0-15,1 8 0 0,1 6-5 16,-1 1-4-16,-5 0-20 16,5 8-10-16,-6 3-16 15,3 10-19-15,3 11 43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Review for Exam </a:t>
            </a:r>
            <a:r>
              <a:rPr lang="en-US" dirty="0" smtClean="0">
                <a:cs typeface="Calibri Light"/>
              </a:rPr>
              <a:t>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problem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587014"/>
            <a:ext cx="6679369" cy="4787660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2463840" y="2227320"/>
              <a:ext cx="4970880" cy="30520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52680" y="2216520"/>
                <a:ext cx="4993200" cy="307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511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Common problem: </a:t>
            </a:r>
            <a:r>
              <a:rPr lang="en-US" dirty="0">
                <a:cs typeface="Calibri"/>
              </a:rPr>
              <a:t>Quiz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24298"/>
            <a:ext cx="6955971" cy="4988543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570240" y="1524600"/>
              <a:ext cx="11431080" cy="50050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0160" y="1513800"/>
                <a:ext cx="11452680" cy="502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52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Common problem: </a:t>
            </a:r>
            <a:r>
              <a:rPr lang="en-US" dirty="0">
                <a:cs typeface="Calibri"/>
              </a:rPr>
              <a:t>Quiz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537306"/>
            <a:ext cx="7217229" cy="5010794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63080" y="1121760"/>
              <a:ext cx="12003480" cy="39330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360" y="1113480"/>
                <a:ext cx="12023640" cy="395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06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Common problem: </a:t>
            </a:r>
            <a:r>
              <a:rPr lang="en-US" dirty="0">
                <a:cs typeface="Calibri"/>
              </a:rPr>
              <a:t>Quiz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7759"/>
            <a:ext cx="6432642" cy="2391030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730080" y="1478880"/>
              <a:ext cx="9627840" cy="28184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0360" y="1467720"/>
                <a:ext cx="9648360" cy="283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497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Common problem: </a:t>
            </a:r>
            <a:r>
              <a:rPr lang="en-US" dirty="0">
                <a:cs typeface="Calibri"/>
              </a:rPr>
              <a:t>Quiz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80" y="1910373"/>
            <a:ext cx="6574178" cy="2313284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3280320" y="1323720"/>
              <a:ext cx="7864560" cy="41310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69880" y="1312560"/>
                <a:ext cx="7886160" cy="415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585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Common problem: </a:t>
            </a:r>
            <a:r>
              <a:rPr lang="en-US" dirty="0">
                <a:cs typeface="Calibri"/>
              </a:rPr>
              <a:t>Quiz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6588"/>
            <a:ext cx="6860177" cy="4695861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3044160" y="1402560"/>
              <a:ext cx="5443560" cy="30276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34800" y="1391760"/>
                <a:ext cx="5464440" cy="304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492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 nodes</a:t>
            </a:r>
          </a:p>
          <a:p>
            <a:r>
              <a:rPr lang="en-US" dirty="0" smtClean="0"/>
              <a:t>Directory nodes</a:t>
            </a:r>
          </a:p>
          <a:p>
            <a:r>
              <a:rPr lang="en-US" dirty="0" smtClean="0"/>
              <a:t>Data entry nodes</a:t>
            </a:r>
          </a:p>
          <a:p>
            <a:r>
              <a:rPr lang="en-US" dirty="0" smtClean="0"/>
              <a:t>Data pages</a:t>
            </a:r>
          </a:p>
          <a:p>
            <a:endParaRPr lang="en-US" dirty="0"/>
          </a:p>
          <a:p>
            <a:r>
              <a:rPr lang="en-US" dirty="0" smtClean="0"/>
              <a:t>What the B+ </a:t>
            </a:r>
            <a:r>
              <a:rPr lang="en-US" smtClean="0"/>
              <a:t>tree should look like (how many levels)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94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F804F-723D-4ADE-BBC8-E4A274977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2E91D-1932-4EA2-BEDA-C5BE4B64A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Exam format</a:t>
            </a:r>
          </a:p>
          <a:p>
            <a:r>
              <a:rPr lang="en-US" dirty="0">
                <a:cs typeface="Calibri"/>
              </a:rPr>
              <a:t>How to prepare</a:t>
            </a:r>
          </a:p>
          <a:p>
            <a:r>
              <a:rPr lang="en-US" dirty="0" smtClean="0">
                <a:cs typeface="Calibri"/>
              </a:rPr>
              <a:t>Data storage (1 quiz)</a:t>
            </a:r>
            <a:endParaRPr lang="en-US" dirty="0">
              <a:cs typeface="Calibri"/>
            </a:endParaRPr>
          </a:p>
          <a:p>
            <a:r>
              <a:rPr lang="en-US" dirty="0" smtClean="0">
                <a:cs typeface="Calibri"/>
              </a:rPr>
              <a:t>Sorting and indexing (2 </a:t>
            </a:r>
            <a:r>
              <a:rPr lang="en-US" dirty="0">
                <a:cs typeface="Calibri"/>
              </a:rPr>
              <a:t>quiz and 1 </a:t>
            </a:r>
            <a:r>
              <a:rPr lang="en-US" dirty="0" smtClean="0">
                <a:cs typeface="Calibri"/>
              </a:rPr>
              <a:t>homework)</a:t>
            </a:r>
            <a:endParaRPr lang="en-US" dirty="0">
              <a:cs typeface="Calibri"/>
            </a:endParaRPr>
          </a:p>
          <a:p>
            <a:r>
              <a:rPr lang="en-US" dirty="0" smtClean="0">
                <a:cs typeface="Calibri"/>
              </a:rPr>
              <a:t>Join operation (1 </a:t>
            </a:r>
            <a:r>
              <a:rPr lang="en-US" dirty="0">
                <a:cs typeface="Calibri"/>
              </a:rPr>
              <a:t>quiz)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41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ED444-A82E-4177-BA60-74E8CE20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Format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2C87A-6EFB-463D-AECF-16D0B9006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Open book</a:t>
            </a:r>
          </a:p>
          <a:p>
            <a:r>
              <a:rPr lang="en-US" dirty="0">
                <a:cs typeface="Calibri"/>
              </a:rPr>
              <a:t>Timed (3 hours) </a:t>
            </a:r>
          </a:p>
          <a:p>
            <a:r>
              <a:rPr lang="en-US" dirty="0">
                <a:cs typeface="Calibri"/>
              </a:rPr>
              <a:t>Available from Tuesday 9:30 am to Wednesday 9:30 am, </a:t>
            </a:r>
            <a:r>
              <a:rPr lang="en-US" dirty="0" err="1">
                <a:cs typeface="Calibri"/>
              </a:rPr>
              <a:t>ct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Submission link will disappear after deadline! NO LATE submission</a:t>
            </a:r>
          </a:p>
          <a:p>
            <a:r>
              <a:rPr lang="en-US" dirty="0">
                <a:cs typeface="Calibri"/>
              </a:rPr>
              <a:t>Printing is not necessary </a:t>
            </a:r>
          </a:p>
          <a:p>
            <a:r>
              <a:rPr lang="en-US" dirty="0">
                <a:cs typeface="Calibri"/>
              </a:rPr>
              <a:t>PDF submission. (Accept handwriting! Make sure the picture/scan is clear and readable)</a:t>
            </a:r>
          </a:p>
          <a:p>
            <a:r>
              <a:rPr lang="en-US" dirty="0">
                <a:cs typeface="Calibri"/>
              </a:rPr>
              <a:t>Question format: </a:t>
            </a:r>
            <a:r>
              <a:rPr lang="en-US" dirty="0" smtClean="0">
                <a:cs typeface="Calibri"/>
              </a:rPr>
              <a:t>drawing</a:t>
            </a:r>
            <a:r>
              <a:rPr lang="en-US" dirty="0">
                <a:cs typeface="Calibri"/>
              </a:rPr>
              <a:t>, short answer, long answer, etc. </a:t>
            </a:r>
          </a:p>
        </p:txBody>
      </p:sp>
    </p:spTree>
    <p:extLst>
      <p:ext uri="{BB962C8B-B14F-4D97-AF65-F5344CB8AC3E}">
        <p14:creationId xmlns:p14="http://schemas.microsoft.com/office/powerpoint/2010/main" val="186182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3933A-82A6-432D-9EA9-2377DBF17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How to prepare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F082A-83E0-4F38-97E1-B8F8A6D17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Read slides</a:t>
            </a:r>
          </a:p>
          <a:p>
            <a:r>
              <a:rPr lang="en-US" dirty="0">
                <a:cs typeface="Calibri"/>
              </a:rPr>
              <a:t>Review questions on notes (do it yourself before checking the answers!)</a:t>
            </a:r>
          </a:p>
          <a:p>
            <a:r>
              <a:rPr lang="en-US" dirty="0">
                <a:cs typeface="Calibri"/>
              </a:rPr>
              <a:t>Review quizzes</a:t>
            </a:r>
          </a:p>
          <a:p>
            <a:r>
              <a:rPr lang="en-US" dirty="0">
                <a:cs typeface="Calibri"/>
              </a:rPr>
              <a:t>Review homework</a:t>
            </a:r>
          </a:p>
          <a:p>
            <a:r>
              <a:rPr lang="en-US" dirty="0" smtClean="0">
                <a:cs typeface="Calibri"/>
              </a:rPr>
              <a:t>Prepare a cheat sheet </a:t>
            </a:r>
          </a:p>
          <a:p>
            <a:r>
              <a:rPr lang="en-US" dirty="0" smtClean="0">
                <a:cs typeface="Calibri"/>
              </a:rPr>
              <a:t>Write pseudo-code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Ask/answer questions on Piazza. The discussion can strengthen your understanding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361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</a:p>
          <a:p>
            <a:r>
              <a:rPr lang="en-US" dirty="0" smtClean="0"/>
              <a:t>How to insert/delete a record from the file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041280" y="632160"/>
              <a:ext cx="7391880" cy="38930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0480" y="621720"/>
                <a:ext cx="7414200" cy="39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39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9F8A-E7A0-4640-8681-C2F8C131F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Common problem: </a:t>
            </a:r>
            <a:r>
              <a:rPr lang="en-US" dirty="0">
                <a:cs typeface="Calibri"/>
              </a:rPr>
              <a:t>Quiz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09" y="2198451"/>
            <a:ext cx="8377155" cy="2209145"/>
          </a:xfrm>
        </p:spPr>
      </p:pic>
      <p:pic>
        <p:nvPicPr>
          <p:cNvPr id="6" name="Content Placeholder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08" y="4664226"/>
            <a:ext cx="8621325" cy="219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2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Common problem: </a:t>
            </a:r>
            <a:r>
              <a:rPr lang="en-US" dirty="0">
                <a:cs typeface="Calibri"/>
              </a:rPr>
              <a:t>Quiz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33549"/>
            <a:ext cx="6984460" cy="5624451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2755080" y="1541520"/>
              <a:ext cx="869040" cy="3434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45360" y="1530720"/>
                <a:ext cx="892800" cy="36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144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and 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cost (I/O and space)</a:t>
            </a:r>
          </a:p>
          <a:p>
            <a:r>
              <a:rPr lang="en-US" dirty="0" smtClean="0"/>
              <a:t>What is the benefit</a:t>
            </a:r>
          </a:p>
          <a:p>
            <a:r>
              <a:rPr lang="en-US" dirty="0" smtClean="0"/>
              <a:t>Multi-way merge sort</a:t>
            </a:r>
          </a:p>
          <a:p>
            <a:r>
              <a:rPr lang="en-US" dirty="0" smtClean="0"/>
              <a:t>B+ tree</a:t>
            </a:r>
          </a:p>
          <a:p>
            <a:r>
              <a:rPr lang="en-US" dirty="0" smtClean="0"/>
              <a:t>Hash index</a:t>
            </a:r>
          </a:p>
          <a:p>
            <a:r>
              <a:rPr lang="en-US" dirty="0" smtClean="0"/>
              <a:t>ISAM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426760" y="2999160"/>
              <a:ext cx="4917960" cy="9165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6320" y="2988720"/>
                <a:ext cx="4939560" cy="93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909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Common problem: </a:t>
            </a:r>
            <a:r>
              <a:rPr lang="en-US" dirty="0">
                <a:cs typeface="Calibri"/>
              </a:rPr>
              <a:t>Quiz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4189"/>
            <a:ext cx="5435879" cy="1873346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2040480" y="1677240"/>
              <a:ext cx="8998560" cy="31618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31120" y="1665360"/>
                <a:ext cx="9020160" cy="318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561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22441066D76A468055ACF92456AB51" ma:contentTypeVersion="4" ma:contentTypeDescription="Create a new document." ma:contentTypeScope="" ma:versionID="ed1f7e012127d74fb68bc9ae15bf2f21">
  <xsd:schema xmlns:xsd="http://www.w3.org/2001/XMLSchema" xmlns:xs="http://www.w3.org/2001/XMLSchema" xmlns:p="http://schemas.microsoft.com/office/2006/metadata/properties" xmlns:ns2="0b61e18b-4a5d-488f-b4f5-dfe22aa73b68" targetNamespace="http://schemas.microsoft.com/office/2006/metadata/properties" ma:root="true" ma:fieldsID="6938536058a50c772b07512b226ecff9" ns2:_="">
    <xsd:import namespace="0b61e18b-4a5d-488f-b4f5-dfe22aa73b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61e18b-4a5d-488f-b4f5-dfe22aa73b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D6663C1-0347-4CD6-9A7D-266170B44C27}">
  <ds:schemaRefs>
    <ds:schemaRef ds:uri="http://schemas.microsoft.com/office/2006/documentManagement/types"/>
    <ds:schemaRef ds:uri="0b61e18b-4a5d-488f-b4f5-dfe22aa73b68"/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6CB9310-D297-4BF5-8B97-FF5B3C34887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9ED2A4-E0DC-4D53-BBDA-77A700F7F3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b61e18b-4a5d-488f-b4f5-dfe22aa73b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</TotalTime>
  <Words>231</Words>
  <Application>Microsoft Office PowerPoint</Application>
  <PresentationFormat>Widescreen</PresentationFormat>
  <Paragraphs>49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Review for Exam 2</vt:lpstr>
      <vt:lpstr>outline</vt:lpstr>
      <vt:lpstr>Format</vt:lpstr>
      <vt:lpstr>How to prepare</vt:lpstr>
      <vt:lpstr>Data storage</vt:lpstr>
      <vt:lpstr>Common problem: Quiz</vt:lpstr>
      <vt:lpstr>Common problem: Quiz</vt:lpstr>
      <vt:lpstr>Sorting and indexing</vt:lpstr>
      <vt:lpstr>Common problem: Quiz</vt:lpstr>
      <vt:lpstr>Common problem</vt:lpstr>
      <vt:lpstr>Common problem: Quiz</vt:lpstr>
      <vt:lpstr>Common problem: Quiz</vt:lpstr>
      <vt:lpstr>Common problem: Quiz</vt:lpstr>
      <vt:lpstr>Common problem: Quiz</vt:lpstr>
      <vt:lpstr>Common problem: Quiz</vt:lpstr>
      <vt:lpstr>Common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Li, Qi [COM S]</cp:lastModifiedBy>
  <cp:revision>8</cp:revision>
  <dcterms:created xsi:type="dcterms:W3CDTF">2021-03-21T18:27:17Z</dcterms:created>
  <dcterms:modified xsi:type="dcterms:W3CDTF">2021-03-25T16:12:49Z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0x010100E722441066D76A468055ACF92456AB51</vt:lpwstr>
  </property>
</Properties>
</file>