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5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4:55:2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8531 5209 428 0,'-4'-22'532'0,"0"2"81"0,0-3-319 16,3 5-132-16,-3-1-62 16,1 9-17-16,2 2-34 15,-2 3-18-15,8 13-20 16,-2 5-6-16,5 27 0 16,0 14-1-16,-6 20 1 15,-2 9 0-15,-4 2-1 16,-3 5 0-16,-4-1-1 15,3-2-2-15,3-9-1 16,2-7 0-16,2-15 0 16,1-10 0-16,1-12-17 15,1-8-22-15,-1-18-243 16,-2-8 199-16</inkml:trace>
  <inkml:trace contextRef="#ctx0" brushRef="#br0" timeOffset="555.9055">8465 5200 1427 0,'-11'-9'747'15,"5"4"-523"-15,6 5-177 16,4 2-12-16,5 0-25 15,7 4-6-15,13 3 0 16,10 2 2-16,13 14 2 16,-1-4-4-16,5 6 1 15,-5-2-3-15,-1 1 0 16,2 0 0-16,-10-4-2 16,-4-1 0-16,-9 3 0 15,-8-3 2-15,-10-1-4 16,-3 4 2-16,-17-3 0 15,-9 2 2-15,-17 4 1 16,-9-4 5-16,-9-5-3 16,1-7 3-16,10-9 8 15,-1-2-2-15,14-7 5 16,2 3-2-16,-5-9 0 0,7 2 0 16,4 3-7-16,7 3-1 15,9 8-9-15,1 1 0 16,3 2-1-16,2 3-1 15,9 6-2-15,11 6 1 16,4 2 3-16,5-1-3 16,5 7 3-16,1-2 3 0,20 6 8 15,4 2 2-15,5 1 0 16,-6-1-1-16,-12-4-7 16,-5 2-3-16,-5 0 0 15,-3-7 2-15,-7-5-49 16,-4-4-32-16,-20-15 46 15</inkml:trace>
  <inkml:trace contextRef="#ctx0" brushRef="#br0" timeOffset="928.716">9444 5218 2076 0,'-7'0'580'0,"7"10"-546"0,-2 3-34 16,-7 0 3-16,-8 17-33 16,-3 6-10-16,-6 19-4 15,-8 13-4-15,-3 16 35 16,-4 1 9-16,-1 4 4 16,8-12 2-16,14-16 4 15,5-13-10-15,11-25-49 16,4-9-27-16,-2-25 41 15</inkml:trace>
  <inkml:trace contextRef="#ctx0" brushRef="#br0" timeOffset="1191.9084">9324 5169 1760 0,'5'-8'629'0,"2"3"-515"16,16 5-81-16,6 4 1 15,7 14-11-15,5 7-9 16,-5 18-7-16,2 6-5 16,-5 26 1-16,-4 10-1 15,-4 18 6-15,-6 2 4 16,-6-7-1-16,0-4-4 0,-1-21-3 16,0-7-3-16,1-17-1 15,-4-14-5-15,-5-14-35 16,3-7-25-16,-13-15 369 15,-4-11-248-15</inkml:trace>
  <inkml:trace contextRef="#ctx0" brushRef="#br0" timeOffset="1391.718">9339 5716 1720 0,'-37'16'669'0,"14"-6"-498"16,16 3-89-16,1-9-41 15,13 0-23-15,11-5-14 16,11-6-2-16,19 3 2 16,2-3 3-16,5 3-2 0,-4 2 1 15,-4 2-2-15,-2 8-21 16,-1 1-62-16,-3 3-33 16,6-14 55-16</inkml:trace>
  <inkml:trace contextRef="#ctx0" brushRef="#br0" timeOffset="1705.0733">9973 5230 1905 0,'-12'0'584'0,"7"-5"-528"15,4 4-26-15,5 2-24 16,6 3 0-16,9 0-4 16,0 0-2-16,-1 2 1 15,2-1 1-15,0 3-2 16,-2-1 0-16,-2-1-13 0,1 5-19 15,-4-2-42-15,-3 1-24 16,-7-3 56-16</inkml:trace>
  <inkml:trace contextRef="#ctx0" brushRef="#br0" timeOffset="2001.9976">10014 5379 1874 0,'-4'5'590'0,"4"-1"-519"16,2 5-23-16,5 10-29 15,-3 3-11-15,-2 17-7 16,-2 7-10-16,-5 19-22 16,0 6-5-16,-4 1-18 15,2-2 4-15,2-20 3 16,5-3-2-16,3-17-18 16,1-9-11-16,2-8 4 15,-6-11 10-15,3 2 30 16,-3-4 30-16,-2-2 57 15,4 3 25-15,-2-4 29 16,2 3-17-16,9-1-30 16,2-4-16-16,9-4-19 15,2-4-7-15,3-3-29 16,2 0-20-16,-2 2 18 0</inkml:trace>
  <inkml:trace contextRef="#ctx0" brushRef="#br0" timeOffset="2285.6479">10339 5248 1885 0,'3'0'568'0,"1"6"-540"15,-3 4-22-15,7 12-8 16,-2 12 0-16,2 19-14 16,-4 9-1-16,-4 13-2 15,-10 1 2-15,3-5 17 16,-1-4 2-16,0-17-17 16,8-12-17-16,2-20-38 15,5-10-59-15,10-20 82 16</inkml:trace>
  <inkml:trace contextRef="#ctx0" brushRef="#br0" timeOffset="2617.2653">10313 5297 1564 0,'-7'-9'746'0,"5"1"-564"16,-2 5-94-16,5 1-25 15,16-1-44-15,3-4-9 16,12-2-9-16,10 3 0 15,5-1-1-15,4 3 2 0,4 6-1 16,0 8 2-16,-2 8 1 16,2 12 4-16,-9 12 0 15,2 0 3-15,-19 12 11 16,-5-2 6-16,-6 5 14 16,-14 3 4-16,-7 1 5 15,-8 4-6-15,-21 2 1 16,-4-2-4-16,-14-4-5 15,-5-6-5-15,-2-5-11 16,-2-12-6-16,7-12-8 16,-2-11-5-16,17-12-46 15,11-3-22-15,20-18 34 16</inkml:trace>
  <inkml:trace contextRef="#ctx0" brushRef="#br0" timeOffset="8347.1168">12318 5080 1424 0,'0'-9'666'16,"3"6"-613"-16,2-1-17 16,-1 11-21-16,0 1-2 15,1 16-8-15,-6 8 2 0,-3 19 2 16,2 15 1-16,-4 15-3 16,6 10-2-16,3-1 1 15,0 0-4-15,0-8-1 16,3-2 1-16,-1-14-2 15,1-8-2-15,5-11-16 16,-3-6-16-16,-2-13-212 16,-4-8 172-16</inkml:trace>
  <inkml:trace contextRef="#ctx0" brushRef="#br0" timeOffset="8763.6222">12019 5205 1589 0,'-11'-14'656'16,"11"2"-588"-16,16 7-24 15,13-9-13-15,16 8-12 16,15 0-4-16,0 2-10 15,8 3-1-15,-3 1-2 0,12 11-2 16,-4 2 0-16,-3 11 0 16,-6 1 0-16,-17-3 0 15,-5-2 1-15,-9-7-1 16,-4 2 0-16,-10 0 0 16,-8-2 0-16,-12 9 3 15,-12-2 0-15,-18 7 3 16,-10 6-1-16,-14 2-1 15,-6 3 1-15,9 0-2 16,-6-7-1-16,7-9 1 16,11-1-2-16,-2-9 1 15,10-4-2-15,10-2 0 16,3-6-16-16,11 4-30 16,3-1 29-16</inkml:trace>
  <inkml:trace contextRef="#ctx0" brushRef="#br0" timeOffset="9261.1371">13108 5069 1570 0,'-11'-14'660'0,"6"6"-582"16,5 2-42-16,1 6-14 16,5 4-19-16,-10 3-2 15,-2 24-1-15,-5 8 0 16,-14 21 1-16,5 12 2 15,-11 5 1-15,2-1 0 16,9 2-2-16,0-10-2 16,5-9 1-16,2-4-2 15,1-14-19-15,2-7-17 0,3-11 6 16,5-9-414-16,6-31 276 16</inkml:trace>
  <inkml:trace contextRef="#ctx0" brushRef="#br0" timeOffset="9514.3792">12994 5157 1175 0,'1'-35'786'15,"-1"6"-533"-15,6 16-175 16,7 4-31-16,-3 9-35 16,15 9-8-16,4 12-2 15,-7 5-1-15,18 16 3 16,-2 3-1-16,7 12 3 0,4 5-4 15,-7-2 1-15,-9-1-1 16,-8-9 0-16,-1-4 1 16,-3-3-2-16,2-3-1 15,-6-7 1-15,-4 0-2 16,-12-11-31-16,-6-8-19 16,-12-5 27-16</inkml:trace>
  <inkml:trace contextRef="#ctx0" brushRef="#br0" timeOffset="9705.2099">12901 5549 1651 0,'-10'-4'632'0,"16"4"-590"16,10-3-15-16,13-3-18 15,7 2 0-15,5-8-8 16,7 3 3-16,17 3-1 15,2 0 1-15,6 6-33 16,-7 2 23-16</inkml:trace>
  <inkml:trace contextRef="#ctx0" brushRef="#br0" timeOffset="10485.6368">14077 5004 1465 0,'5'-10'689'16,"-1"-2"-580"-16,-2-2-32 16,-8-3-41-16,0 0-16 15,-6 0-18-15,3 5-2 16,-11 3 0-16,-6 2 0 15,-1 12 0-15,-2 10 0 16,-1 12 2-16,1 10-1 0,2 14 0 16,1 9-1-16,5 16 0 15,6 7 2-15,5 2-1 16,-3-8 0-16,10-10-1 16,3-10 0-16,12-14 0 15,8-6-1-15,4-13-2 16,0-9 3-16,2-12-1 15,3-3 0-15,5-12 1 16,-2-5 1-16,2-8 0 16,0-2 3-16,-10-2-1 15,-1 7-2-15,-4 10 4 16,-11 0-5-16,-5 12 7 16,-1 0-1-16,-5 7 2 15,-1 3 3-15,3 10 1 16,5 9 1-16,-2 2-2 15,12 7 1-15,-4 1-7 0,-5-6-2 16,6 1-3-16,-9-5-2 16,2-7-41-16,-4-3-27 15,0-8 44-15</inkml:trace>
  <inkml:trace contextRef="#ctx0" brushRef="#br0" timeOffset="11284.955">14184 5046 1573 0,'-21'-5'677'0,"16"2"-540"16,5 0-122-16,17 2-2 15,14 5-5-15,5-3-4 16,13 1 2-16,2 2-5 16,-5-3 2-16,4 0 1 15,-3-1-3-15,1-1 2 16,0-2-3-16,0-1-2 16,-3-2 1-16,-16-3 1 15,-2 2 1-15,-12-1 1 16,-13 3-2-16,0 2 0 15,-11 3 0-15,-6 7 0 16,-7 3 1-16,-9 13 0 0,-2 2 1 16,-10 8 0-16,0 11 0 15,2 13-2-15,-2 7 1 16,9 4 0-16,5 0-1 16,11-8 0-16,2-6 0 15,6-7 0-15,7-7 0 16,9-5 9-16,12-2 8 15,12-1 13-15,3-10 8 0,7-4-6 16,5-2-6-16,5-12-13 16,1 0-5-16,3-14-4 15,-7-4-2-15,-4-4 1 16,-1-2-4-16,-13-3-32 16,1 0-18-16,-21-3-39 15,-5-1 46-15</inkml:trace>
  <inkml:trace contextRef="#ctx0" brushRef="#br0" timeOffset="11453.7041">14366 5448 1898 0,'-18'-4'591'0,"29"6"-535"15,13-1-8-15,24-2-18 0,23 1-5 16,19-7-4-16,9 1-10 15,-7-3-26-15,-11-2-27 16,-17 10 30-16</inkml:trace>
  <inkml:trace contextRef="#ctx0" brushRef="#br0" timeOffset="13049.2567">16040 4928 1695 0,'-7'-8'612'0,"12"14"-598"16,-1 4-5-16,4 15-5 15,4 14-2-15,-4 19 1 16,-2 14 0-16,-3 10-2 16,-1 1 2-16,-2 2-2 15,-2-5-1-15,1-8 5 16,1 0-5-16,3-16 0 16,4-6 0-16,3-16-8 15,0-13-9-15,-1-14-43 16,1-8 16-16,-5-20 19 0</inkml:trace>
  <inkml:trace contextRef="#ctx0" brushRef="#br0" timeOffset="13631.3909">15949 5115 1617 0,'-14'-21'677'0,"5"6"-604"16,9-1 1-16,6 3-43 15,6-3-17-15,17 2-9 16,2-2-2-16,16-2 1 16,8 6-2-16,9 8-1 15,0 0 3-15,-10 15-4 16,-8 3 3-16,2 11-3 16,-6 5 0-16,-8 0 1 15,-4-1 1-15,-25-4-1 16,-4 5 0-16,-23 0 0 15,-7 1 2-15,-20 0 0 16,-6-6-2-16,1 0 1 16,-1-8 1-16,12 1 0 15,3-5-2-15,18-6 1 16,6-1-2-16,9-4 0 0,6 3 0 16,9 0-2-16,8 3-2 15,16 2 0-15,13 2 2 16,15 1-2-16,4-1 4 15,18 0-2-15,0 0 2 16,-3-1 4-16,-2 4-2 16,-26 0-1-16,-8 0 0 15,-17 4 0-15,-9-2 1 0,-18-2-2 16,-10 3 2-16,-23 6 6 16,-15 3-3-16,-28 4 3 15,-15 2-4-15,3-2 5 16,6-2 5-16,16-4-2 15,10-7 2-15,3-5-9 16,4-2-4-16,9-2 0 16,1 1-1-16,13 2-6 15,7 1-11-15,11-5-37 16,9-3-41-16,20-11 61 16</inkml:trace>
  <inkml:trace contextRef="#ctx0" brushRef="#br0" timeOffset="14108.7658">16799 4834 1561 0,'4'-21'633'0,"13"12"-613"16,2 1-7-16,7 14-6 16,-2 8-7-16,-3 17-2 15,-2 14 2-15,-12 24 2 16,1 16 7-16,-10 14-2 15,-12-2 2-15,5-8-3 16,-9-7-4-16,5-17 1 16,5-5-1-16,5-18 3 15,6-5 8-15,-1-14 15 16,6-3 3-16,8-4 11 16,2-3 4-16,10-3 4 15,12 2-2-15,5-5-8 0,4-1-8 16,5-7-15-16,-3-4-7 15,-2-1-6-15,-6-3-3 16,1 7 1-16,-13-5-16 16,-6-3-33-16,0 3-22 15,-7-11 36-15</inkml:trace>
  <inkml:trace contextRef="#ctx0" brushRef="#br0" timeOffset="14633.1971">17827 4932 1825 0,'-12'-14'577'0,"-2"3"-552"16,0 2-6-16,-6 3-19 16,-2 3-14-16,-6 14-12 15,-7 6-1-15,-11 11 6 0,-9 8 10 16,1 11 11-16,3 9 0 16,13 13 1-16,25 8 3 15,3-6 1-15,16-6-1 16,17-9 6-16,1-7 4 15,20-6 3-15,6-4 6 16,3-17-3-16,-2-8-1 0,6-14 7 16,-5-11 1-1,8-15 1-15,3-7-1 0,-2-9-5 16,-1-2-5-16,-19-9-5 16,-15-3-3-16,-14-3 1 15,-20-6 1-15,-7 4-5 16,-7 7 0-16,-18 10-2 15,2 10-1-15,-15 18 3 16,1 6-2-16,5 16-2 16,0 7-6-16,9 8-26 15,7 3-18-15,7-6-46 16,11 3 0-16,16-9 58 16</inkml:trace>
  <inkml:trace contextRef="#ctx0" brushRef="#br0" timeOffset="15018.6221">18624 4872 1720 0,'-14'-6'618'16,"-5"2"-545"-16,-5 2-73 16,-10 2-5-16,2 13-14 15,-4 3-3-15,-2 19 3 16,0 3 6-16,-5 16 13 16,-2 11 1-16,7 1 5 15,6 3 3-15,17-12 0 16,14-6 7-16,22-10 5 15,10-3 0-15,11-6 9 16,1-6 0-16,2-3-11 16,3-6-1-16,-1-11-10 15,-6-5-6-15,3-3-7 16,-6-6-17-16,2 4-36 16,2-2-14-16,-12-6 41 15</inkml:trace>
  <inkml:trace contextRef="#ctx0" brushRef="#br0" timeOffset="15271.0644">18824 4833 1353 0,'-9'-30'723'0,"4"12"-536"16,1 2-138-16,4 13-31 15,0 3-8-15,0 12-10 16,0 9 0-16,0 22 0 15,0 11 2-15,2 16 4 16,1 11 2-16,0-5 0 16,3 4-2-16,1-12-3 15,2-11 0-15,5-11 0 16,0-6-15-16,6-16-35 16,0-6-101-16,7-15 94 15</inkml:trace>
  <inkml:trace contextRef="#ctx0" brushRef="#br0" timeOffset="15569.6736">19337 4932 1604 0,'0'-2'677'0,"0"2"-535"16,-5 1-123-16,-7 4-5 15,-14 15-8-15,-9 2 0 16,-20 8-6-16,-10 5 3 15,2 2 0-15,3 5 1 0,9 2 4 16,11-3-4-16,6-9 5 16,7-4 5-16,14-9 9 15,8 4 6-15,13-1 8 16,5 0 2-16,15 1 6 16,7 2-1-16,7-4-13 15,9 3-8-15,5-6-19 16,-9-1-1-16,0 1-34 15,-9-6-32-15,-11 6 43 16</inkml:trace>
  <inkml:trace contextRef="#ctx0" brushRef="#br0" timeOffset="18311.335">20259 4785 1138 0,'9'-6'774'0,"-4"0"-521"15,3 2-210-15,0 5-12 16,-2 2-9-16,7 14-7 15,-5 5 6-15,-4 8 9 0,-3 8 0 16,-1 16-3-16,0 6-9 16,-5 5-11-16,9 12-5 15,-11-1 0-15,-6-2-2 16,6 5 1-16,-12-7 0 16,9-6-1-16,-2-3-4 15,0-13-15-15,11-7-15 16,2-13-32-16,5-13-50 0,13-15 72 15</inkml:trace>
  <inkml:trace contextRef="#ctx0" brushRef="#br0" timeOffset="18890.6375">20095 4880 1732 0,'-11'-17'624'0,"13"4"-566"16,9-1-13-16,24-1-27 16,0 0-8-16,10-6-5 15,11 8-1-15,-5 3-1 16,5 9-1-16,3 13 0 0,-8 2 0 16,-6 10 0-16,-7-3-2 15,-9 7-2-15,-7 1-2 16,-13 6 2-16,-6 2-3 15,-17 5 3-15,-11 2 1 16,-16 2 2-16,-2-2 5 16,-1-6-3-16,2-8 4 15,14-9-3-15,4-6-2 16,12-8 1-16,0-4-2 0,4-4-1 16,8 1-2-16,8 1 2 15,7 0-2-15,15 2 5 16,2-4 0-16,14 7-2 15,8 10 1-15,6 3-2 16,0 8 0-16,-7-3 0 16,0 0 0-16,-6 3 2 15,-6 1-1-15,-11 2-1 16,-13-4 0-16,-27-1 0 16,-8-2 1-16,-21-2 6 15,-2 1 7-15,3-1 8 16,-2-1 0-16,6 0 4 15,-2-3-2-15,-5-6-4 16,3 0-2-16,-2-9-11 0,6 4-4 16,7-5-20-16,4-2-15 15,9 3-24-15,3-3-17 16,13 1-30-16,9 4-10 16,10-3 62-16</inkml:trace>
  <inkml:trace contextRef="#ctx0" brushRef="#br0" timeOffset="19666.3328">21032 4909 1505 0,'1'-12'647'0,"7"8"-605"15,1-5-18-15,1 9-15 16,-4 1-4-16,-1 15-7 16,-2 17-5-16,-4 20 5 15,-5 15 0-15,1 18 4 16,0 1 4-16,4-6-3 16,2-6 3-16,7-17-3 15,4-10 1-15,4-15 0 16,5-4-1-16,7-16 3 15,5-3-1-15,6-13-1 16,-4-8-2-16,2-17 3 16,-2-8-3-16,-4-11 1 15,-1-6-3-15,-9-12 2 16,-8-4 0-16,-8-3-2 16,7 4 2-16,-8 9-2 0,1 10 2 15,-3 20 1-15,-2 9 6 16,0 14 7-16,0 4-3 15,2 15-5-15,-3 4-2 16,-3 34 5-16,0 13-1 16,-4 16 7-16,2 5-3 15,6-7-10-15,8 2 2 0,6-9-6 16,4-2 2-16,2-10-11 16,-4-11-12-16,-1-11-26 15,-3-10-30-15,0-13 46 16</inkml:trace>
  <inkml:trace contextRef="#ctx0" brushRef="#br0" timeOffset="20003.8685">21679 4819 1424 0,'-9'-8'743'0,"5"5"-508"16,5 3-203-16,0-4-2 15,14 4-23-15,2 0-5 16,2-1-2-16,9 1 0 15,6 3 1-15,0-2-1 0,13 0 2 16,5 3-1-16,-5-3-1 16,-1 2 4-16,-8 2-22 15,-10 0-20-15,-9 5 152 16,-8-4-103-16</inkml:trace>
  <inkml:trace contextRef="#ctx0" brushRef="#br0" timeOffset="20202.9552">21745 4914 1297 0,'-20'3'766'16,"-3"-2"-522"-16,12 8-187 15,-2 0-15-15,2 17-33 16,7 15-6-16,-2 22-2 16,2 15-1-16,-3 16 0 0,-2 4 0 15,3 0 1-15,3-4 1 16,2-17-15-16,2-13-12 15,4-17-42-15,-1-12-51 16,1-14 73-16</inkml:trace>
  <inkml:trace contextRef="#ctx0" brushRef="#br0" timeOffset="20412.4482">21608 5369 1458 0,'2'-7'692'0,"7"1"-527"16,8 2-128-16,10-4-14 16,2-3-2-16,13 6-12 15,-2-3-5-15,15 4-4 16,4 6 0-16,-2-2 2 16,2 4 0-16,-12-2-36 15,-2-2-3-15,-6 3 17 16</inkml:trace>
  <inkml:trace contextRef="#ctx0" brushRef="#br0" timeOffset="20664.1957">22179 4862 1800 0,'0'-9'584'15,"8"2"-550"-15,9 3-12 16,12 4-8-16,4 0-4 16,10 3-10-16,-2 2 0 0,-4 4 0 15,10 3 0-15,-20-4 0 16,7 3-5-16,-10-3-29 16,-10-4-15-16,3 0-135 15,-10-3 115-15</inkml:trace>
  <inkml:trace contextRef="#ctx0" brushRef="#br0" timeOffset="20874.4127">22228 4944 1735 0,'-12'4'600'0,"9"17"-575"15,-1 6-16-15,2 27-5 16,-1 14 1-16,-5 18-5 0,-1 9 4 15,-3 1-1-15,3-2 0 16,5-11 0-16,4-3-5 16,6-17-16-16,-1-11-9 15,5-13-30-15,-5-13-38 16,1-7 62-16</inkml:trace>
  <inkml:trace contextRef="#ctx0" brushRef="#br0" timeOffset="21098.6351">22154 5387 1046 0,'21'-1'868'16,"8"-6"-377"-16,17 2-450 15,9-2-2-15,2 2-16 16,-5-3-13-16,5 0-7 15,-13-2-3-15,0 0 2 16,2 2-11-16,-9 2-41 16,-3 3-25-16,-9 3 42 15</inkml:trace>
  <inkml:trace contextRef="#ctx0" brushRef="#br0" timeOffset="21664.7208">22639 4952 1782 0,'1'1'597'16,"-1"-2"-536"-16,10 0-54 15,5 3-3-15,8-2-2 16,5 5-2-16,2-3 0 16,0-1 0-16,-1 0 0 15,5 2 1-15,-6 0-2 16,2-1-6-16,-10 1-11 15,-6-5-10-15,1 2-12 16,-13-2 1-16,-8-1 3 0,-4 3 7 16,-6 4 18-16,1 4 13 15,-1 9 18-15,-2 6 7 16,-9 13 0-16,-3 6-5 16,-4 24-10-16,-4 10-2 15,-2 13-5-15,5 6-4 16,5-9 1-16,6-2-1 15,18-13-1-15,6-7 1 16,14-11 15-16,6-12 11 0,11-13 14 16,3-8 0-16,8-8-11 15,3-3-10-15,0-6-12 16,-1-3-3-16,1-10-8 16,-9-8-9-16,-3-4-44 15,-6-4-18-15,-14-8 41 16</inkml:trace>
  <inkml:trace contextRef="#ctx0" brushRef="#br0" timeOffset="21885.2697">22610 5523 1642 0,'6'5'673'16,"7"-2"-511"-16,15-3-147 0,12-2 4 15,7-8-5-15,4 1-9 16,4-2-4-16,-1 1 0 16,-4-2-2-16,-3 2-4 15,-12-3-36-15,-5 1-19 16,-10 4-45-16,-2-1 48 16</inkml:trace>
  <inkml:trace contextRef="#ctx0" brushRef="#br0" timeOffset="22202.2173">23072 4910 1654 0,'8'4'658'0,"1"2"-552"16,5 6-84-16,6 16-19 15,-5 6 0-15,-2 22-6 16,-2 12 0-16,-10 17 1 0,-3 0 2 16,-4 2 4-16,1-5 1 15,1-16-1-15,3-7-4 16,2-15-18-16,2-10-13 15,1-10-37-15,0-9-38 16,-3-12 65-16</inkml:trace>
  <inkml:trace contextRef="#ctx0" brushRef="#br0" timeOffset="22649.549">23103 5051 1667 0,'8'-17'632'0,"11"0"-560"16,6 0-25-16,7 2-12 16,6-2-6-16,12 10-21 15,9 6-3-15,3 5 3 16,3 11 2-16,-11 1-5 16,-11 2-1-16,-11 3 0 15,-3 3-3-15,-9 1 3 16,-3 2 0-16,-13 6 0 15,-12-5 4-15,-12 5 2 16,-16-4-1-16,-10-7-8 0,-10 3-5 16,-23-6-15-16,10 1 1 15,1-7 9-15,15 0 6 16,29-4 14-16,6-5 2 16,13 0 1-16,2-3-5 15,7 5 0-15,6 1-3 16,9 5 10-16,1 3 0 15,16 9 6-15,3 6 6 0,15 11-4 16,2-1 1-16,2 6-5 16,1 1-2-16,-4 0-9 15,-1-1 0-15,-2-5-3 16,-1-4-2-16,-12-1-19 16,-4-4-42-16,-15 9 39 15</inkml:trace>
  <inkml:trace contextRef="#ctx0" brushRef="#br0" timeOffset="24806.3484">25410 4706 2094 0,'-6'-9'570'15,"6"10"-552"-15,0-1-13 16,3 2-5-16,2 6 0 16,4 20-7-16,-4 14 0 0,-4 33-1 15,-7 9 4 1,-7 28 2-16,4 8 2 0,3-7 3 16,8-3-5-16,10-24-25 15,1-10-12-15,6-20-42 16,-2-7-14-16,1-27 61 15</inkml:trace>
  <inkml:trace contextRef="#ctx0" brushRef="#br0" timeOffset="25059.9681">25800 4800 1197 0,'0'-2'848'0,"1"0"-392"16,4 9-421-16,10 16-30 0,-2 15 1 15,1 28-3-15,-3 9 0 16,-6 17-3-16,-3 1 3 16,-2-8-10-16,-2-7-13 15,-3-13-35-15,-3-10-15 16,0-16-35-16,0-10-51 15,-4-13 102-15</inkml:trace>
  <inkml:trace contextRef="#ctx0" brushRef="#br0" timeOffset="25240.1223">25324 5271 1810 0,'3'-11'614'0,"14"-1"-499"15,14 2-83-15,20-12-23 16,8 1-13-16,21 6-31 16,2 2-16-16,-5 8-37 15,-2-3 273-15,-19-9-151 16</inkml:trace>
  <inkml:trace contextRef="#ctx0" brushRef="#br0" timeOffset="25565.0669">26044 4800 1623 0,'-10'-2'654'16,"2"0"-569"-16,7 0-42 16,2 3-6-16,5-1-11 15,4-5-14-15,13 7-7 16,2-3 1-16,18-1-1 16,0 0-1-16,13-3-3 15,-1 2 2-15,-8 3-18 16,-8-5-16-16,-20 0-48 15,-5 6 49-15</inkml:trace>
  <inkml:trace contextRef="#ctx0" brushRef="#br0" timeOffset="25801.1601">26147 4849 1489 0,'-13'6'676'0,"3"10"-574"15,-11 13-81-15,3 12-8 16,-10 17-7-16,-2 6-3 15,3 9-1-15,-2-4-2 16,15 3 3-16,4-6-2 16,13-14 5-16,4-5 10 15,12-15 11-15,7 0 4 0,8-10 2 16,3-5-6-16,2-10-12 16,0-5-4-16,2-11-26 15,-2-7-18-15,-4-7 406 16,1-3-293-16</inkml:trace>
  <inkml:trace contextRef="#ctx0" brushRef="#br0" timeOffset="26005.7947">25946 5137 1876 0,'-8'-4'583'16,"8"-2"-513"-16,12-2-54 15,18 9-3-15,17-1-1 16,8 0-6-16,16 0 1 0,4-4-14 16,6-2-11-16,-4 1-14 15,-14-4-58-15,-12-1 136 16,-18-4-52-16</inkml:trace>
  <inkml:trace contextRef="#ctx0" brushRef="#br0" timeOffset="26284.5017">26743 4753 1785 0,'7'-9'584'0,"-11"0"-546"16,9 8-16-16,-13 3-8 15,-5 10-2-15,3 22-14 16,-18 12 2-16,2 30 1 16,-7 5 3-16,-3 7 0 15,3 3 1-15,-2-10-1 16,13-4-1-16,5-15-13 16,5-11-16-16,11-18-41 15,1-10-50-15,0-19 64 0</inkml:trace>
  <inkml:trace contextRef="#ctx0" brushRef="#br0" timeOffset="26536.1863">26720 4769 1576 0,'14'-18'660'0,"3"11"-562"15,3 3-56-15,-2 13-29 16,7 10-4-16,0 16-6 15,5 15 3-15,-7 16 10 16,5 10 2-16,-2 6 3 16,0-1-6-16,-1-5-9 15,-2-9 1-15,-2-14-5 16,-1-8 1-16,-6-13 2 16,-2-4-9-16,-6-13-42 15,-6-5-28-15,-11-10 38 16</inkml:trace>
  <inkml:trace contextRef="#ctx0" brushRef="#br0" timeOffset="26720.7098">26616 5135 1892 0,'-7'5'591'15,"16"-2"-487"-15,8-2-83 16,26 3-14-16,3-4-3 15,8-1-25-15,4-2-12 16,-11-1-40-16,0-1-12 0,-9 3 52 16</inkml:trace>
  <inkml:trace contextRef="#ctx0" brushRef="#br0" timeOffset="27129.6674">27193 4764 1648 0,'4'-17'649'16,"7"8"-562"-16,-7-3-57 15,12 12-25-15,-6 0-2 16,-2 15-3-16,4 13-8 16,-9 23 3-16,4 19 1 15,-7 22 8-15,7 11 2 0,-6-2 6 16,-2-7-2-16,13-9-1 15,-4-11 0-15,-2-15-5 16,5-3-3-16,-5-18-2 16,-6-13-3-16,5-11-24 15,-6-9-16-15,-7-10-27 16,2-5 31-16</inkml:trace>
  <inkml:trace contextRef="#ctx0" brushRef="#br0" timeOffset="27432.2235">27159 4536 1887 0,'9'-15'587'0,"9"4"-507"16,20 1-68-16,1-2-4 15,21 12-1-15,7 7-3 16,1 8-2-16,4 6 0 15,-12 4-2-15,-1 4 0 16,-10 1 0-16,0 8 0 16,-19-6 0-16,-5-6-1 15,-16-3 1-15,-12-4 2 0,-14-4 10 16,-12 2 6 0,-9-3 0-16,-7 0-3 0,2 6-10 15,-7-4-3-15,-5 6-37 16,-13-3-25-16,-14 10 34 15</inkml:trace>
  <inkml:trace contextRef="#ctx0" brushRef="#br0" timeOffset="29972.321">28681 4715 996 0,'0'2'649'16,"4"3"-531"-16,-3-8-71 15,3 8-6-15,-3-2 9 16,2-3 9-16,-3-1 21 16,1 2 7-16,-2-1-18 15,1 1-18-15,0 1-26 16,0-2-10-16,0 0-14 15,-1-3 5-15,1 3-6 16,-2-1 3-16,2 7-8 16,2 3 1-16,-5 18 4 15</inkml:trace>
  <inkml:trace contextRef="#ctx0" brushRef="#br0" timeOffset="37554.3973">25034 6500 1679 0,'9'-16'643'0,"3"3"-577"0,-4 2-25 15,14 7-25-15,2 2-14 16,4 17-3-16,4 14-4 16,-13 23 1-16,-3 16 3 15,-16 21 1-15,-4 9 1 16,-1 2 2-16,-7-4-3 16,0-18 0-16,1-9-7 15,8-18-21-15,6-10-15 16,14-20-11-16,7-11 23 0</inkml:trace>
  <inkml:trace contextRef="#ctx0" brushRef="#br0" timeOffset="37888.2658">25056 6560 1865 0,'-1'-12'578'0,"2"-2"-534"15,23 2-11-15,20-6-19 16,10-4-9-16,23 7-3 16,-8 1 2-16,-1 14-5 15,-9 7 1-15,-13 11-1 16,-1 11-3-16,-8 10 3 0,-4 4-1 16,-15-3 2-16,-4 2-1 15,-14-8 0-15,-4 0 1 16,-20 4 0-16,-18-7 1 15,-14-2 3-15,-10-3-2 16,1-2 6-16,-2-11 0 16,6-4-3-16,-1-8-2 15,12-3-2-15,12 3-2 16,25 3-33-16,3 0-23 0,16 1 33 16</inkml:trace>
  <inkml:trace contextRef="#ctx0" brushRef="#br0" timeOffset="38260.917">25971 6656 1019 0,'16'-19'791'16,"-5"0"-569"-16,-8 0-95 15,-7-4-14-15,-12 1-60 16,-3 3-22-16,-5 9-17 0,-2 3-5 16,-3 11-4-16,1 6-4 15,-4 6 2-15,0 7-2 16,-8 3 1-16,7 5 0 16,0 7 1-16,-4-1-2 15,19 4 2-15,-6-1-1 16,11-9-2-16,12-2 3 15,-3-12-1-15,8-3-2 0,-4-10-1 16,4 3 0-16,0-6 1 16,-4-1 0-16,8 1 4 15,-10-1-7-15,-5-2-25 16,0-2-23-16,-1-2 23 16</inkml:trace>
  <inkml:trace contextRef="#ctx0" brushRef="#br0" timeOffset="38542.774">25797 6560 1670 0,'0'-17'635'0,"4"6"-579"16,3 0-28-16,-5 5-16 15,2 4-7-15,-4 5-7 16,-8 7-1-16,-11 15-1 0,0 12 3 15,-9 15 2-15,7 16-1 16,3 6 5-16,1 0-2 16,6-3-1-16,-5-5 0 15,3-1-2-15,-10-6 0 16,-3 1-3-16,-2-5-10 16,1-15-28-16,11-2-10 15,3-23-58-15,4-13 86 0,9-27 3 16</inkml:trace>
  <inkml:trace contextRef="#ctx0" brushRef="#br0" timeOffset="38792.6113">25801 6662 1760 0,'14'-19'606'0,"5"0"-552"15,2 4-24-15,-6-1-13 16,0 8-10-16,2 8-5 15,-3 3-2-15,3 15 1 16,4 9 4-16,-1 15 0 16,2 10 2-16,-3 3-1 15,2-1-1-15,-1-6-2 0,-3-5 0 16,-1 1-2-16,-2-7 1 16,-13-5-22-16,-1-1-21 15,-17-3-16-15,-9-4 30 16</inkml:trace>
  <inkml:trace contextRef="#ctx0" brushRef="#br0" timeOffset="38970.2015">25855 7008 960 0,'-29'-20'856'15,"3"0"-469"-15,5 7-238 16,5 4-54-16,7 3-41 16,8 4-19-16,5 1-22 15,7-2-4-15,25 3-5 16,-1-1 0-16,20 1-1 15,5 0-1-15,-6 0-8 16,-3 0-20-16,-6 4 580 16,-7 10-435-16</inkml:trace>
  <inkml:trace contextRef="#ctx0" brushRef="#br0" timeOffset="39865.5962">26669 6606 1608 0,'-6'-18'713'15,"4"-1"-522"-15,-6 0-154 16,-4-3-10-16,-7 2-34 15,-9 3-15-15,-10 9-24 16,-6 11-5-16,-11 22 14 16,-6 7 8-16,-7 18 21 0,4 7 7 15,18 13 4-15,15 4-1 16,25 2 5-16,5-4-2 16,13-15-1-16,-2-7-3 15,16-10 4-15,14-4 2 16,3-8-1-16,9-1 3 15,-5-9-8-15,-4-4 1 16,3-6-2-16,-4-8-7 16,9-9-24-16,3-4-12 0,-6-15 326 15,4 1-224-15</inkml:trace>
  <inkml:trace contextRef="#ctx0" brushRef="#br0" timeOffset="40165.1593">26859 6324 1925 0,'0'-2'565'0,"-2"2"-547"16,2 4-13-16,2 23-5 0,-2 9-2 15,10 36-1-15,-8 9 3 16,-2 13 0-16,3 5 0 16,-1-10 3-16,8-3-2 15,-1-19-1-15,-1-8-5 16,1-13-12-16,-5-14-6 16,0-12-26-16,-2-6-13 15,-1-14-267-15,6-2 225 16</inkml:trace>
  <inkml:trace contextRef="#ctx0" brushRef="#br0" timeOffset="40447.5292">27176 6673 1760 0,'0'-2'600'0,"-4"4"-558"15,-8 3-21-15,-14 9-11 16,-9 7-3-16,-6 18-6 15,-5 3 1-15,2 0 1 16,2-4-2-16,9-3 3 16,5-5-2-16,13 2 0 15,10-2-1-15,5-11 3 16,4 1 4-16,12-1 7 0,6 1 5 16,9-2-1-16,7-3-2 15,3-10-12-15,-5-5 0 16,3 0-24-16,-6 0-17 15,-3-1 7-15,-1 4 10 16</inkml:trace>
  <inkml:trace contextRef="#ctx0" brushRef="#br0" timeOffset="42209.1222">27193 6417 1807 0,'11'0'571'15,"10"5"-551"-15,12 1-17 16,18-6 10-16,4-2-4 16,13-1 1-16,-7-5-1 0,-19 6-5 15,-5 3 0-15,-15 5-1 16,3 6-5-16,-8 0-26 15,-4-2-15-15,-7 2-83 16,-14-4 73-16</inkml:trace>
  <inkml:trace contextRef="#ctx0" brushRef="#br0" timeOffset="42454.6069">27450 6487 1309 0,'-23'0'707'0,"7"8"-594"16,-1 4-46-16,-1 15-35 15,10 12-15-15,-1 14-12 16,-3 5-1-16,8 6-2 0,-7 0 0 16,8-3 1-16,4-7 1 15,0-10 8-15,11-4 5 16,5-9 5-16,5 1-3 16,7-10-6-16,6-4 0 15,-2-14-8-15,3-3 2 16,1-10-4-16,-4-6-1 15,-3-5-22-15,-7-5-17 16,-10 0 17-16</inkml:trace>
  <inkml:trace contextRef="#ctx0" brushRef="#br0" timeOffset="42643.2475">27295 6854 1704 0,'-11'-6'630'0,"11"2"-555"16,5 0-38-16,15-4-23 16,11 0-2-16,19-1-7 15,9 2-1-15,0 2-5 16,-3-5-20-16,-11 3 576 16,-7-1-437-16</inkml:trace>
  <inkml:trace contextRef="#ctx0" brushRef="#br0" timeOffset="43062.2156">27893 6386 1362 0,'6'-6'692'0,"-8"1"-594"16,-1 10-47-16,8 21-31 15,-1 15-4-15,-4 33 6 16,2 14 5-16,-11 14-2 0,-3-2-12 16,4-10-6-16,-5-10-13 15,2-20-31-15,-2-12-25 16,7-21-54-16,2-14-252 15,-9-26 213-15</inkml:trace>
  <inkml:trace contextRef="#ctx0" brushRef="#br0" timeOffset="43363.53">27734 6458 1362 0,'-2'-18'796'15,"9"5"-490"-15,14 4-235 16,5-2-18-16,17 5-25 15,4 1-11-15,8 5-9 16,2 4-3-16,1 10-5 16,-3 3 1-16,-2 18-1 15,-6 0-2-15,-9 18 1 16,-5 3-2-16,-17 0 3 16,-10 3 3-16,-15-6 5 15,-15-3 2-15,-13-3 6 16,-8 5 5-16,-15-7 2 15,3 2-2-15,-10-8-7 16,5-6-8-16,-3-10-11 0,-1-7-11 16,16-6-54-16,3-10-19 15,27-13 49-15</inkml:trace>
  <inkml:trace contextRef="#ctx0" brushRef="#br0" timeOffset="60060.3853">21727 3546 1281 0,'-15'-10'755'15,"7"4"-564"-15,0-2-108 16,1-1-22-16,7 5-36 15,2-2-12-15,5 2-9 16,1-1-2-16,0 6-2 16,1 8-5-16,3 21-5 15,-5 13-1-15,2 23 2 16,-4 3 4-16,-4 12 5 16,2-4 1-16,-1-3 1 15,6 4 0-15,5-7-4 16,-3-3-18-16,8-11-46 0,3-13 41 15</inkml:trace>
  <inkml:trace contextRef="#ctx0" brushRef="#br0" timeOffset="60616.6828">21644 2495 1346 0,'-8'-9'753'15,"5"7"-473"-15,7 11-274 16,0-7 0-16,5 23-1 15,-2 4 0-15,-1 10-4 16,-1 13 2-16,-3 5 1 16,2-2-8-16,1-2-40 15,3-2-283-15,0-12 224 16</inkml:trace>
  <inkml:trace contextRef="#ctx0" brushRef="#br0" timeOffset="60960.2726">21719 2332 1726 0,'-7'-19'608'16,"5"-1"-577"-16,14 6-4 16,15 4 3-16,-7-5-12 15,15 11-4-15,6 4-4 16,-7 1-7-16,10 14-5 15,-5 9-3-15,-9 8 4 0,-6 16 0 16,-2 8 2-16,-15 3 3 16,-6-3-3-16,-5-2 2 15,-6-7 1-15,-6-7 2 16,2 1-1-16,-11-15 0 16,-8-3-1-16,2-6 1 15,-6-3-1-15,7-5-3 16,13 0-1-16,3-4-6 15,11-1-15-15,-3-5-44 16,12-3-8-16,24-2 36 16</inkml:trace>
  <inkml:trace contextRef="#ctx0" brushRef="#br0" timeOffset="62004.2049">22237 2524 1852 0,'-4'-4'558'0,"5"8"-553"16,0 7 2-16,2 17-5 16,-4 14-2-16,-2 18 4 15,2 6-8-15,1-6-36 16,5-9 27-16,3-20-5 16</inkml:trace>
  <inkml:trace contextRef="#ctx0" brushRef="#br0" timeOffset="62195.1289">22309 2224 876 0,'-12'-2'825'0,"7"1"-243"0,6 4-566 15,7 2-5-15,-3 1-6 16,3 5-17-16,4 5-24 15,-1 1 25-15</inkml:trace>
  <inkml:trace contextRef="#ctx0" brushRef="#br0" timeOffset="62611.8389">22586 2396 1726 0,'1'-1'617'0,"2"1"-573"16,-1 2-22-16,2 12 3 16,1 14-12-16,2 9-5 15,-1 10-4-15,0 5-9 16,-2-6-21-16,1-2-9 15,-1-10-7-15,0-13 7 16,-2-6 16-16,-1-8 9 16,-1-7 35-1,0-4 9-15,-2-6 13 0,-2-7 7 0,1-8-16 16,5-6-12-16,5-12-14 16,1-3-5-16,9-5-5 15,4 4-2-15,7 10 0 16,3 7 2-16,2 9-1 15,-2 6 0-15,4 7 1 16,-5 3-2-16,-2 5-29 16,1 6-22-16,-18-2-173 15,13 1 137-15</inkml:trace>
  <inkml:trace contextRef="#ctx0" brushRef="#br0" timeOffset="62852.5638">23068 2198 1626 0,'-9'-11'653'16,"6"8"-575"-16,-1 1-19 15,5 8-28-15,5 11-13 16,-2 16-15-16,3 13 0 16,0 14-1-16,-4 4 2 15,2 4-3-15,1-5 2 16,7-9-4-16,2-5-8 0,3-18-28 15,0-6-9-15,-2-15-27 16,-6-6-28-16,-6-8-381 16,-6-5 286-16</inkml:trace>
  <inkml:trace contextRef="#ctx0" brushRef="#br0" timeOffset="63033.1685">22809 2520 1667 0,'-9'2'672'16,"4"-2"-555"-16,13 0-66 16,7-2-8-16,14-6-23 15,6-2-7-15,25-6-7 16,4-1-2-16,0-1-10 16,3 4-14-16,-19 2-53 0,-2 1-11 15,-4 5 45-15</inkml:trace>
  <inkml:trace contextRef="#ctx0" brushRef="#br0" timeOffset="63207.9935">23490 2371 1738 0,'5'16'637'15,"-5"-2"-541"-15,8 11-59 16,-6 1-4-16,1 7-27 15,1 5-22-15,-5-2-20 16,-2-3 23-16</inkml:trace>
  <inkml:trace contextRef="#ctx0" brushRef="#br0" timeOffset="63416.1124">23649 2345 1037 0,'4'5'872'16,"-1"2"-426"-16,-5 10-379 16,1 12-8-16,-5 33-27 15,-1 18-13-15,-11 23-12 0,-4 14-3 16,-2 9-2-16,-2 2 0 16,-7-2-8-16,-3-7-15 15,-9-20 472-15,-6-5-357 16</inkml:trace>
  <inkml:trace contextRef="#ctx0" brushRef="#br0" timeOffset="67633.0181">24548 2288 1458 0,'-3'-7'660'0,"6"2"-620"0,8 4-2 16,6 6-20-16,-2 0-4 15,5 7-12-15,-6 2 2 16,-1 12 1-16,-9 4-3 15,-4 17 2-15,5 8-1 16,-1 7-1-16,4 2-2 16,5-4 2-16,-6-7-13 15,3-6-31-15,5-1-25 0,-5-9-311 16,6-6 207-16</inkml:trace>
  <inkml:trace contextRef="#ctx0" brushRef="#br0" timeOffset="68023.7517">24676 2079 1673 0,'5'-21'642'0,"14"13"-600"0,0-3-4 16,3 4-19-16,1-1-11 15,2 4-6-15,-1 1-1 16,6 14 1-16,0 7-2 16,-2 6 0-16,1 7 0 15,-8-1 0-15,-2 3-2 16,-10 1 1-16,-2 3 1 15,-11 1 0-15,-9-4 1 0,-8 3 1 16,-3-2-2-16,-4-6 2 16,-1 4 0-16,1-5-6 15,-5-11-1-15,4-4-16 16,8-3-9-16,5-10-34 16,8 1-47-16,8-4 71 15</inkml:trace>
  <inkml:trace contextRef="#ctx0" brushRef="#br0" timeOffset="68235.1701">25164 2160 1744 0,'-11'-12'604'16,"10"12"-567"-16,-7 4-17 15,-10 14-6-15,8 12-4 16,0 28-10-16,-2 6-7 16,6 8-36-16,-2 3-18 15,-1-12 31-15</inkml:trace>
  <inkml:trace contextRef="#ctx0" brushRef="#br0" timeOffset="68439.4185">25130 1770 1542 0,'2'-14'666'0,"14"14"-597"15,3 8-17-15,1 11-21 16,15 11-11-16,-5 12-35 15,-2 1 12-15</inkml:trace>
  <inkml:trace contextRef="#ctx0" brushRef="#br0" timeOffset="68795.3161">25405 2245 1511 0,'-8'5'652'15,"6"1"-585"-15,2 7-41 16,0 12-8-16,-3 11 0 16,-3 9-11-16,-6 2-5 0,-3 0 2 15,0-6-2-15,0-16 1 16,8-3-3-16,3-20-5 16,4-5-3-16,10-18 3 15,7-12 1-15,11-14 6 16,-4-12 4-16,6-6 8 15,-1-6-3-15,1 11 7 16,4 8 3-16,-5 22 6 16,6 12 4-16,2 18 1 15,2 11-1-15,4 22-9 16,-8 15-2-16,-5 29-7 16,-6 15-4-16,-11 18 0 15,-1 1-11-15,-6 8-394 16,-3-10 278-16</inkml:trace>
  <inkml:trace contextRef="#ctx0" brushRef="#br0" timeOffset="77628.6955">24871 8220 1760 0,'0'0'591'15,"6"22"-572"-15,4 10-16 0,-3 29 0 16,0 10-1-16,-2 27 0 16,3 21 1-16,-2 30-1 15,1 22 2-15,-6 45 2 16,-5 22 0-16,-6 45-1 16,-7 17 0-16,1 28-1 15,2-3-1-15,2-26-1 16,7-22 0-16,-3-60-1 15,3-22 1-15,-3-42 1 16,-1-16 0-16,1-29-2 16,0-24-2-16,4-40-8 15,4-15-24-15,6-50-35 16,5-26-388-16,5-52 255 16</inkml:trace>
  <inkml:trace contextRef="#ctx0" brushRef="#br0" timeOffset="78564.1212">24935 8165 1511 0,'5'-32'679'15,"15"10"-529"-15,21 9-143 16,13 0 3-16,23 0-7 16,16-4 1-16,31-5-3 15,18-4-1-15,22-3 1 16,10-5 0-16,11-3 2 16,2-1 0-16,6 2-2 15,1 10 1-15,-11 11 0 16,-4 9-2-16,10 10 0 15,-6 1 0-15,4-5 1 16,1 8 3-16,-34-8-3 16,-10 0 0-16,-30 0 2 15,-15-4-2-15,-1 4 5 0,-5 0-3 16,-5 0 3-16,-5-1 1 16,-18-1 2-16,-3 4-2 15,-15 5-2-15,-3 9-1 16,-11 9-3-16,-7 2 0 15,-8 11-2-15,-11-1 0 16,-6 11 1-16,-4 8 1 16,-2 18 2-16,1 14-1 0,-2 29-1 15,-2 16 2-15,1 38-2 16,-3 17 3-16,-1 40 0 16,6 24 0-16,-7 20-1 15,6-2-2-15,2-18 0 16,1-15-1-16,12-22 1 15,3-4 2-15,6-10 0 16,6-4-2-16,-10-19-1 16,3-4 1-16,9-10 6 15,-10-11 3-15,4-12 8 16,-2-10 6-16,-11-23 5 16,-2-10 0-16,-4-21-8 15,3-9-5-15,-16-26-13 16,10-4 0-16,-9-16 3 15,-12-11 2-15,3-5 4 0,-19-10 1 16,-11-9-5-16,-1-5 0 16,-19-8-4-16,0 1 0 15,-17-4-2-15,-7 1 1 16,-17-3-3-16,-7 5 0 16,-11 1 0-16,-27-7 0 15,-27 6 0-15,-10-3 0 0,-2 2-1 16,15 17 1-16,17-3 3 15,-2 7-1-15,-13 7 4 16,-8-5 4-16,1 9 3 16,1-2 4-16,10 0-4 15,-1-2-1-15,5 3-6 16,10-2 4-16,23 1 0 16,18-3 1-16,25-5-7 15,11-2-14-15,15-7-41 16,10 0-25-16,9-6 3 15,7-11 32-15</inkml:trace>
  <inkml:trace contextRef="#ctx0" brushRef="#br0" timeOffset="79137.2401">25102 9401 1670 0,'28'-20'618'15,"9"3"-577"-15,20 1-35 16,8 1-1-16,20-1-1 16,21 4-1-16,31-3-2 0,20-5 3 15,30-2 1-15,14-2 2 16,17 6-2-16,4 5 0 16,-10 5 4-16,-15 3 0 15,-6-4 8-15,-7 0 1 16,0-2 1-16,-5-3 3 15,-21 2-4-15,-11 0-3 16,-27 2-5-16,-17-2-5 16,-18 4-5-16,-13 2 1 0,-21 1 2 15,-11 3-10-15,-40 5-60 16,-24 7 40-16,-68 16 1 16</inkml:trace>
  <inkml:trace contextRef="#ctx0" brushRef="#br0" timeOffset="79533.5444">24775 10007 1583 0,'59'-17'664'15,"38"-14"-572"-15,34 5-57 16,44-2-30-16,18-2-1 16,27 4-2-16,-4-2 0 15,10 0-1-15,11 0 0 0,9 3-1 16,-2 1 0-16,3 1 11 15,-16 0 8-15,-6 5 3 16,-2-5 2-16,-27 5-8 16,-6 5-10-16,-31-3-4 15,-12 10-2-15,-30-1-3 16,-20 5-6-16,-41 7-21 16,-19 1-15-16,-47 6-110 15,-30 14 95-15</inkml:trace>
  <inkml:trace contextRef="#ctx0" brushRef="#br0" timeOffset="79896.3227">24901 10568 1660 0,'-1'-8'634'15,"20"-5"-581"-15,14-7-36 0,33 3-15 16,23-4 2-16,24-1-1 16,15 0-2-16,27-4 9 15,3-6 2-15,29 5 8 16,22-5 4-16,22-3-1 15,7 0-8-15,1 2-3 16,-11 6-7-16,-14-1-1 16,12 10-2-16,-5-2-2 15,-13 3 3-15,-24 6-2 16,-26 0-2-16,-14 14-35 16,-10 5 578-16,-31 19-429 15</inkml:trace>
  <inkml:trace contextRef="#ctx0" brushRef="#br0" timeOffset="80701.761">24858 11297 1685 0,'-22'-3'631'0,"15"3"-582"16,8 0-30-16,15 0-3 16,9 0-11-16,15-3-3 15,11 2 0-15,36 0-2 16,18-2 2-16,43-1 0 15,28 3 0-15,26 0 1 16,12 1-1-16,33 2-2 16,6-2 2-16,3 2-2 15,0 0 1-15,-12-7 19 0,-12-2 8 16,-1-6 6-16,-6-4 1 16,-28 2-17-16,-14-4-9 15,-15 1-6-15,-18 1-3 16,-22 4-1-16,-13 3-11 15,-39 6-24-15,-16 4-21 16,-49 17 35-16</inkml:trace>
  <inkml:trace contextRef="#ctx0" brushRef="#br0" timeOffset="81298.3889">27807 11355 1483 0,'-16'-15'733'0,"0"4"-531"15,2 0-144-15,9 7-53 16,0 2-5-16,6 9-4 15,1 6 0-15,-2 17 2 16,0 9 2-16,7 25 0 16,-2 15 0-16,-3 16 2 15,0 6-1-15,-4-1 2 16,-2-7-3-16,6-6 1 16,-2-3-1-16,-1-12 2 0,7-3-13 15,-3-17-31-15,-3-14-20 16,0-14 31-16</inkml:trace>
  <inkml:trace contextRef="#ctx0" brushRef="#br0" timeOffset="81835.3427">28128 11605 1452 0,'-6'-13'735'0,"2"4"-538"16,1-3-143-16,2 12-49 16,-1 10-5-16,-3 17-1 15,-1 9-1-15,-5 16 2 16,-1 6 0-16,1 7 2 15,0-5 2-15,2-5-4 16,4-8-8-16,2-21-17 16,1-3-10-16,6-19-16 0,-3-11 1 15,7-11 18-15,-2-10 8 16,1-7 22-16,-1-2 2 16,1-6 4-16,3 5 7 15,-3-7 9-15,3 5 3 16,-1 6 13-16,1 7-1 15,0 17 5-15,2 3 1 16,2 11-6-16,-2-5-7 16,4 12-12-16,-1 5-7 0,0 12-6 15,3 15-2-15,-8-2-1 16,5 7 0-16,-6-7 1 16,-4-5 0-16,-2-13-1 15,-3-6-1-15,0-10-5 16,4-5-5-16,1-10-16 15,1-6-15-15,2-17-45 16,4-10-63-16,13-7 92 16</inkml:trace>
  <inkml:trace contextRef="#ctx0" brushRef="#br0" timeOffset="82148.0067">28461 11536 1362 0,'2'-15'741'0,"4"18"-554"15,-1 5-90-15,-6 14-55 16,-3 9-17-16,-14 15-20 0,4 10-4 15,-6 3-1-15,-8-7 0 16,11-6 4-16,7-8-10 16,1-17-18-16,6-5-3 15,-2-14-13-15,-1-8 4 16,-1-17-7-16,14-1-7 16,4-16 17-16,-7-8 9 15,7-4 31-15,3 0 19 16,3 12 18-16,3 6 13 0,7 21 2 15,-13 0-1-15,10 15-8 16,7 12-5-16,-3 15-9 16,7 16-7-16,-5 22-7 15,-1 10-9-15,-2 16-11 16,-1-2-2-16,-2 5-19 16,-5-6-39-16,-7-3 40 15</inkml:trace>
  <inkml:trace contextRef="#ctx0" brushRef="#br0" timeOffset="84346.6744">26729 11363 2027 0,'5'-1'569'0,"0"5"-557"16,8 6-12-16,-10 18-19 15,-2 7-5-15,6 28-1 16,-9 14 3-16,-11 18 17 15,-5 12-8-15,-3 4-27 16,0-2-18-16,20-9 194 16,1-11-117-16</inkml:trace>
  <inkml:trace contextRef="#ctx0" brushRef="#br0" timeOffset="84829.1804">27306 11527 1664 0,'-6'-20'653'16,"-9"-1"-556"-16,6 4-82 16,-4 3-11-16,4 8-15 15,5 6-7-15,-10 11-2 16,3 10 7-16,1 18 7 15,-3 9 6-15,15 20-1 16,6-2 1-16,11-15-4 16,4-11 2-16,4-22-3 15,-2-12 4-15,5-13 22 16,11-5 15-16,-3-16 13 16,5-5 1-16,-13-10-20 15,-12-8-15-15,-14 1-11 0,-9 6-11 16,-25 7-22-16,-12 8-12 15,-18 20-30-15,-3 9-9 16,-3 21 48-16</inkml:trace>
  <inkml:trace contextRef="#ctx0" brushRef="#br0" timeOffset="85248.6851">26200 11628 1779 0,'2'6'597'16,"10"12"-541"-16,-5 6-65 15,-7 19-40-15,-6 5-15 16,-8 4-54-16,10-1-16 0,4-12-73 16,0-3-139-16,0-14 57 15,-4-6-6-15,-5-11 243 16</inkml:trace>
  <inkml:trace contextRef="#ctx0" brushRef="#br0" timeOffset="85882.9017">26005 11774 1331 0,'12'-14'727'0,"1"0"-566"0,2-4-77 15,-4-8-17-15,3 7-5 16,-6-5 0-16,0-1-11 16,4 3-9-16,-3-3-22 15,8 5-12-15,1 8-9 16,-3 1 1-16,-12 1-4 16,-1 6-1-16,-2 4-1 15,1 7-3-15,-1 14 2 16,-5 6-2-16,-2 15 0 15,-6 4 1-15,7 4 1 16,3-2 2 0,-2-8 3-16,2-4-1 0,5-10 4 15,-5-8 2-15,8-4-2 16,-1-2 2-16,4-7-1 16,-4-3 0-16,-2-2-2 0,4 1 0 15,-10-4-2-15,1 0 1 16,6-1 2-16,-5-6 2 15,1 7 9-15,10 1 4 16,0-3 11-16,8 2 8 16,17-1-7-16,2-2-5 15,12 1-10-15,3-2-22 0,-1 7-24 16,-6 8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5:02:02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12013 8578 1331 0,'0'-21'674'0,"4"0"-607"16,1-1-47-16,1 1 2 16,-3 0 0-16,10 6 14 15,1 4 11-15,2 5 8 16,8 4-5-16,-1 2-21 16,9 2-8-16,0 5-12 15,2-2-4-15,8 8-1 16,-3-2 6-16,6-2 3 15,6 8-1-15,-7-3 1 0,6 10-7 16,-10 4-2-16,-7 0 0 16,-2 7 0-16,-7-3-3 15,2 2 2-15,-1-4-1 16,-4-6-2-16,-4-1 1 16,-8-13-1-16,-3 1 9 15,-3-9 7-15,-3 1 3 16,-7-3 11-16,3 0-7 15,-9 0-2-15,0 0-2 0,5 1-7 16,-10-1-1-16,9 1-3 16,-3 1-4-16,-3-4-2 15,13 5 0-15,-11-3-1 16,4 0-1-16,0 1 0 16,-3-1 0-16,12 2 0 15,0 3 0-15,0-1 0 16,1 2 0-16,-1 3 1 15,0 2-2-15,0 5 1 16,-7 1-3-16,-9 5 2 16,-13 1 0-16,-22 9 0 15,-8 2 2-15,-19 11 0 16,-6 8 0-16,-7 0 3 16,-10-2-3-16,-5 1 3 0,5-1 7 15,-3-6 7-15,10 8 4 16,1-3-1-16,-11-2-7 15,5 7-7-15,-3-1-3 16,1-6-4-16,7-2 3 16,10-8 1-16,11-6-2 15,21 0 1-15,14-5 0 16,9-5-4-16,5-6 1 0,3-7-12 16,1-4-10-16,7-2-76 15,1 4 68-15</inkml:trace>
  <inkml:trace contextRef="#ctx0" brushRef="#br0" timeOffset="4777.7784">13872 8707 1751 0,'-8'-17'601'0,"4"4"-569"15,0 6-5-15,-2 6-14 16,-5 2-4-16,-6 18-9 15,-4 7 0-15,-5 12-6 16,-1 4-10-16,-1 3-17 16,6 1-7-16,12 2-4 15,5-2-5-15,11-8 7 16,10-5-9-16,13-15 6 16,6-1 5-16,14-9 11 15,-4-7 12-15,-2-9 1 16,-3-9 1-16,-6-6 1 15,-2-7-1-15,-2-7 14 16,-3-2 2-16,-6-11 27 16,-3 7 10-16,-11 5 4 15,0 3-1-15,-10 10-17 0,-1 5-8 16,-5 13-10-16,-3 7-4 16,10 17-1-16,-8 4 5 15,8 7 1-15,2 6 2 16,0-1-2-16,2 0-1 15,10-3-2-15,4-6 1 16,5-4 0-16,1-7 1 16,7-12 3-16,-11-10 6 0,3-9 6 15,-7-4 1-15,-7-4 2 16,-6 1-7-16,-1 3-3 16,-6-2 1-16,-6 6-9 15,1 2-2-15,1 6-9 16,7 4-11-16,-1 3 159 15,7-1-112-15</inkml:trace>
  <inkml:trace contextRef="#ctx0" brushRef="#br0" timeOffset="5110.1063">14546 8580 1679 0,'-6'-5'648'0,"-2"6"-568"16,-7 10-60-16,-3-1-14 15,-1 11-11-15,-4 1-1 16,6 3 0-16,0 0 0 16,7-1 3-16,5 0 5 15,5 1-2-15,4 0 0 16,7-4-2-16,6 4 0 16,4-7-1-16,7 2 3 15,4 4 4-15,0-7-1 0,2 7-2 16,0 3 0-16,-4-1 1 15,-3 6-2-15,-7-6 0 16,-10-5 2-16,-11-5-1 16,-2-7 2-16,-7 0 0 15,-3-1-2-15,-9 3-1 16,-8 3 4-16,-16-1-34 16,0 0-21-16,3-7 32 15</inkml:trace>
  <inkml:trace contextRef="#ctx0" brushRef="#br0" timeOffset="5373.5306">14917 8344 1738 0,'-5'-13'608'15,"5"14"-580"-15,3 11-11 16,-2 23-17-16,3 19-4 16,-2 29 1-16,-2 11 1 15,3 12 5-15,-3-4 3 0,1-8-1 16,5-6 0-16,-1-20-19 16,1-10-16-16,0-17 0 15,-4-15 10-15</inkml:trace>
  <inkml:trace contextRef="#ctx0" brushRef="#br0" timeOffset="5555.3456">14564 8792 1368 0,'24'-20'791'16,"14"-3"-455"-16,39 6-299 15,11-5-11-15,8 2-14 16,7 8-19-16,-8 10-45 0,1 6 37 16</inkml:trace>
  <inkml:trace contextRef="#ctx0" brushRef="#br0" timeOffset="6985.0901">17435 8597 1701 0,'0'-1'619'15,"4"14"-579"-15,5 22-39 16,-10 6-1-16,0 25 0 15,-5 11 0-15,-4 24 4 16,5 5 1-16,-10 0-4 16,6-2 2-16,4-12-2 15,0-1-6-15,1-18-18 16,1-2-4-16,-1-25-34 16,-6-18 41-16,7-17 9 15</inkml:trace>
  <inkml:trace contextRef="#ctx0" brushRef="#br0" timeOffset="7282.7827">17257 8664 1685 0,'21'-35'639'0,"15"7"-571"15,11 2-47-15,2 5-6 16,13 17-9-16,-4 4-4 15,3 18-2-15,-3 9 2 16,-16 7-2-16,-8 0 2 16,-8 7-2-16,-1 8 0 0,-12-7-3 15,-4-3 0-15,-7-9 0 16,-6-8-3-16,-7-2 5 16,-1-2 1-16,-5-9 3 15,-1 0 3-15,0-10-12 16,1-6-15-16,6-6-36 15,6-6-27-15,8-14 44 16</inkml:trace>
  <inkml:trace contextRef="#ctx0" brushRef="#br0" timeOffset="7919.2587">17977 8634 1037 0,'42'-15'785'0,"-9"0"-575"15,1 2-90-15,-3 9-76 16,-6 1-21-16,8 18-15 0,-11 3-1 15,-7 7-7-15,0 5 2 16,-11 1-2-16,-4 2-2 16,-5-3 0-16,-2 0-2 15,-5-9 1-15,2-2 1 16,-1-4 2-16,-4-5 2 16,3-2 3-16,-1-3 1 15,1-5 5-15,6 0-2 16,6-5-2-16,2-4 0 0,6-6-3 15,4-3-1-15,2-4-1 16,10 4 2-16,4-1-4 16,1 4 2-16,3-5-2 15,-1-1-6-15,0 2-12 16,-2 2 0-16,-8 5 0 16,-7 3 5-16,-6 5 13 15,-3 0 2-15,-5 5 3 16,3-1-3-16,-3 1 0 15,0-1 0-15,-1 2 0 16,-1 0-2-16,1 2 0 16,1 4 0-16,0-1 1 15,3 2-1-15,-3-1 6 16,-2 0-2-16,2 3-3 16,0 1 5-16,4 6-1 0,0-1 3 15,5 2 10-15,4 0-2 16,3-4 2-16,9-1-6 15,9-6 1-15,-2-6 3 16,-4-7 9-16,3-3 8 16,-16-13 1-16,2 3-3 15,-2-9-9-15,-11-9-5 0,0 2-9 16,-6 0-4 0,-13 10-7-16,-11 4-2 0,-8 8-11 15,0 8 0-15,-2 11-2 16,11 9-4-16,9 12-12 15,-6 0-7-15,11 3-139 16,2 2 117-16</inkml:trace>
  <inkml:trace contextRef="#ctx0" brushRef="#br0" timeOffset="8357.3254">19200 8498 1654 0,'-2'-17'651'16,"-6"3"-581"-16,3 12-61 16,-14 0-22-16,-12 17-15 15,-3 10 2-15,-7 12 3 16,1 7 19-16,9 8 8 15,8 3 1-15,12-6 1 16,11-2-3-16,18-12 5 16,4-9 3-16,16-6 2 15,4-5-2-15,4-12-4 16,-1-3 0-16,-6-14-23 16,1-7 210-16,-6-7-150 15</inkml:trace>
  <inkml:trace contextRef="#ctx0" brushRef="#br0" timeOffset="8699.9467">19345 8639 1440 0,'0'4'658'0,"0"0"-595"16,3 1-65-16,7 3-10 0,9-2 14 15,5 0 8-15,5-8 30 16,3-4 17-16,-1-7-14 15,2-2-15-15,-2-7-15 16,2 0-10-16,-18-8-2 16,2 0-1-16,-18-3-1 15,-7 2-2-15,7 11-2 16,-17 1-1-16,-1 13 4 16,-3 9 2-16,-12 11 4 15,5 7 4-15,6 15-4 16,-2-1 0-16,7 9 1 15,1 2 1-15,11 1 0 16,6-2-5-16,10-8-1 16,7 0 0-16,-3-12-18 15,2-4-11-15,2-8 19 16</inkml:trace>
  <inkml:trace contextRef="#ctx0" brushRef="#br0" timeOffset="9087.4965">20116 8383 1810 0,'9'-14'601'15,"-18"3"-523"-15,-8 1-69 0,-18 14-30 16,-10 10-3-16,-4 9 5 16,-3 10 9-16,2-3 8 15,5-6 2-15,10 3 2 16,8-5 1-16,18 1-2 15,10-1-1-15,9-7-3 16,11 2 1-16,5-5 1 16,3-1 1-16,5-2 5 15,-2-4-1-15,0 3-2 16,-6-2 2-16,-1 4-1 16,-1 1 2-16,-7 0-1 15,-3-1 0-15,-9-2-3 16,-5-3-1-16,-5 3 1 15,-8 0 3-15,-3 6 1 16,-6 3 4-16,-11 3-5 0,-1 1-1 16,-9-3-3-16,-6 0-7 15,9-3-35-15,5-11-7 16,26-10 23-16</inkml:trace>
  <inkml:trace contextRef="#ctx0" brushRef="#br0" timeOffset="9397.813">20336 8405 1713 0,'31'-12'640'0,"-14"3"-535"15,0 5-77-15,-20 10-47 16,-10 8 3-16,-9 19-1 16,-7 1 2-16,3 10 23 15,0-2-6-15,3-7 2 16,6 3-1-16,9-4-1 15,5 1 0-15,14-3 3 16,-4-2-3-16,10-7 2 16,6 2 0-16,-5-3 1 15,2-1-1-15,-10-1-3 16,-6-6 2-16,-9 4-7 16,-4-2 2-16,-15 1-1 0,-1 5 3 15,-22 2 4-15,-14 8-16 16,-22 0 319-16,-11 7-233 15</inkml:trace>
  <inkml:trace contextRef="#ctx0" brushRef="#br0" timeOffset="14537.0894">8152 10095 794 0,'0'-7'755'15,"5"4"-168"-15,-5-1-558 16,1 2-7-16,6 2-17 16,-8 0-3-16,8 13-2 15,3 3-2-15,-8 7 2 0,7 10 0 16,-1 2 6-16,-3-2-12 15,6-1-176-15,-2-7 135 16</inkml:trace>
  <inkml:trace contextRef="#ctx0" brushRef="#br0" timeOffset="14810.7643">8245 9785 1318 0,'-8'-4'698'0,"8"4"-607"16,4 3-51-16,3 1-24 15,4 3-9-15,1 9-5 16,-2 1 2-16,10 7-6 16,-1 0-20-16,1 0 17 15</inkml:trace>
  <inkml:trace contextRef="#ctx0" brushRef="#br0" timeOffset="15167.9224">8444 10166 1297 0,'0'2'693'16,"0"0"-603"-16,2 9-63 0,-2 6-24 15,0 4-1-15,-2 7 0 16,1 4 2-16,-1 3 1 16,0 0 1-16,2-5-3 15,2-3 1-15,1-13-4 16,1-4-2-16,2-4-9 15,-4-6 2-15,2-10 4 16,4-1 3-16,4-17 13 16,2-1-6-16,8-4-5 15,-2-7 0-15,5 2 0 16,3 6 0-16,-5 2 4 16,2 9-1-16,-1 8 3 15,-8 2 1-15,6 11-1 16,-5 4-1-16,2 16-3 15,-2 2-2-15,-3 8-6 16,3 3-19-16,-3-10 18 0</inkml:trace>
  <inkml:trace contextRef="#ctx0" brushRef="#br0" timeOffset="15521.3382">9068 10105 1471 0,'0'-14'678'0,"-4"4"-597"15,-4 8-34-15,-10 6-41 16,-6 4-13-16,-6 10-6 16,-1 0 6-16,5 6 1 15,-1-7 4-15,12 0 4 16,3-3 2-16,5-3-2 16,6 0 0-16,8 0-4 15,2-2 2-15,14 0-2 16,4 0 2-16,5-1 4 15,3-1-1-15,-6 2-1 16,0 1 2-16,-7 3-4 16,-5 4 0-16,-5-2 1 15,-6-1-2-15,-9 0-1 16,-7 2-2-16,-12 1 4 16,-7 3 0-16,-10 6 6 15,-3-5-5-15,3-2-10 0,1-3-25 16,10-12-326-16,7 2 215 15</inkml:trace>
  <inkml:trace contextRef="#ctx0" brushRef="#br0" timeOffset="15929.3409">9085 10339 1502 0,'5'5'668'0,"3"-1"-566"16,7 3-69-16,13 2-26 15,-6-7-3-15,8 4-4 16,0-4 0-16,-10-6 0 16,2-2 1-16,2-7-1 15,-9-7 0-15,5-1 1 16,-8-2-1-16,-9 0 3 15,-3 4-2-15,-9 1 1 16,4 8-1-16,-12 4-1 16,9 6 1-16,-10 6 0 0,0 4 2 15,9 4-2-15,1-1 1 16,10 4-1-16,4 0 0 16,0 1-1-16,-5 3 3 15,9-1-3-15,-7-2-2 16,8-4 0-16,7 2 1 15,-6-7-14-15,15 3-11 16,-7-9-38-16,-2-3 24 0,6-11 19 16</inkml:trace>
  <inkml:trace contextRef="#ctx0" brushRef="#br0" timeOffset="16287.2291">9537 10178 1185 0,'1'-18'760'0,"-1"4"-560"15,3 6-80-15,-1 8-64 16,-2 4-25-16,4 17-28 16,-2 1-5-16,-1 14 0 15,0 5-1-15,-1-1 6 16,0 1-1-16,-1-7 3 16,0-5 1-16,-1-14-1 15,1-6-1-15,0-7 3 16,1-2 11-16,-3-4 9 0,3-5 6 15,3-8-4-15,-1-6-8 16,7-7-9-16,3-4-7 16,8-6-3-16,3 1-2 15,9 5-2-15,3 2 0 16,-1 11 0-16,-1 4 2 16,7 7 1-16,-9 3-1 15,5 6-1-15,7 8-13 0,-17 2-35 16,5 5-20-16,-7-2 56 15,-12-5-394-15,2-5 320 16</inkml:trace>
  <inkml:trace contextRef="#ctx0" brushRef="#br0" timeOffset="16585.9772">10010 9967 1037 0,'-2'-6'839'0,"-1"1"-448"16,1 1-334-16,4 13-54 0,-2 2-4 16,1 23 0-16,0 9 0 15,-1 14 4-15,5 10 4 16,8-4-1-16,3-3 0 15,4-12-4-15,-1-10 2 16,2-9-1-16,0-11-2 16,-3-10 1-16,-1-4-13 15,-5-9-21-15,-8-6-320 0,-10-7 251 16</inkml:trace>
  <inkml:trace contextRef="#ctx0" brushRef="#br0" timeOffset="16745.9242">9781 10217 1144 0,'0'0'861'0,"25"2"-434"15,-3-8-354-15,29 3-57 16,9 0-8-16,-1 0-16 16,5 6-33-16,-9 2-112 15,0 4 93-15</inkml:trace>
  <inkml:trace contextRef="#ctx0" brushRef="#br0" timeOffset="17475.4273">6816 10003 650 0,'-17'-1'721'15,"2"-2"-76"-15,0-1-518 16,2 4-25-16,4 0-46 16,3 0-21-16,7 4-19 15,7-1-10-15,17 12 16 16,11 2 0-16,30 14 3 15,7 1 4-15,16 9-21 16,3 6-1-16,-17-2-4 16,-5 5 0-16,-16-2 1 15,-11-3-4-15,-6-7-9 0,-6-6-25 16,-7-12-248-16,0-6 189 16</inkml:trace>
  <inkml:trace contextRef="#ctx0" brushRef="#br0" timeOffset="17687.8605">7510 9905 1856 0,'-22'4'573'16,"-4"14"-521"-16,-9 31-47 15,-14 16-2-15,-13 30-2 16,-6 11 0-16,-12 4-1 15,9 1 1-15,1-8-11 16,7-7-19-16,17-9-35 16,-1-12-155-16,20-23 141 15</inkml:trace>
  <inkml:trace contextRef="#ctx0" brushRef="#br0" timeOffset="22018.6701">10586 9969 1552 0,'-4'-2'682'15,"1"-5"-523"-15,2 6-155 16,0 1-4-16,-3 10-6 0,-3 2-9 16,0 10-12-16,-3-2-4 15,1-2-10-15,1-4 3 16,3-4 11-16,1 1 3 15,2-6 12-15,-2 3 6 16,1-2 6-16,0-4 4 16,1 15 5-16,3 7 0 15,-5 16 0-15,-4 7 2 0,-10 11-4 16,-5 1-3-16,4 6 0 16,0-4-3-16,15-3-1 15,1-6 0-15,-1-19-20 16,9-3 15-16,5-15 0 15</inkml:trace>
  <inkml:trace contextRef="#ctx0" brushRef="#br0" timeOffset="22556.4062">10885 10381 837 0,'0'-6'820'0,"-4"-1"-216"16,-4-4-562-16,-1-7-23 16,0 1-14-16,-7 0-1 15,10 3-4-15,-2 4 0 16,-5 8-4-16,3 2 1 0,-6 9 0 15,1 4 2-15,1 12 1 16,1 4 1-16,7 5-1 16,3 1 0-16,9-3-6 15,5-5-6-15,6-14-6 16,4-5-2-16,5-19 9 16,-1-5 2-16,6-12 9 15,-9-10-2-15,4-5 4 16,-2-7 1-16,-15-5 1 15,7 4 2-15,-16-4 1 16,5 2 0-16,-5 7-2 16,0 5-1-16,4 18 0 15,-7 6 5-15,5 16 2 16,-6-1 1-16,-5 15-2 16,5 11-3-16,-3 22-3 0,4 11-2 15,2 10 0-15,5 12-1 16,-1-9 0-16,3-4 2 15,11-7-3-15,-2-12-1 16,2-5-19-16,2-3-21 16,-10-14 23-16</inkml:trace>
  <inkml:trace contextRef="#ctx0" brushRef="#br0" timeOffset="22928.6305">11127 10493 1458 0,'1'-1'729'16,"6"1"-496"-16,6-7-215 15,8 1-10-15,6-5-7 16,1-2 2-16,-2 1-3 16,-3 5 0-16,-6-4 3 15,-2 5-3-15,-6 0 0 16,-1 0 2-16,-10-6-1 15,1 2-1-15,-8-6-1 16,-7-5-4-16,0 1-4 16,-7 3 1-16,3 3 2 0,5 6 1 15,2 8 2-15,1 0 2 16,4 19 1-16,-1 1 0 16,2 10 4-16,2 8-4 15,2 4 1-15,2-3 0 16,4 2-2-16,5-11 0 15,3-13-2-15,8-1-2 16,2-16-26-16,3-4-14 16,8-11 25-16</inkml:trace>
  <inkml:trace contextRef="#ctx0" brushRef="#br0" timeOffset="23387.4563">11532 10008 1178 0,'4'-8'767'0,"-9"1"-543"0,1 7-179 15,9 11-14-15,-1 13-17 16,12 13-5-16,-3 16-5 16,-8 2 1-16,7 9-3 15,-11-4 4-15,4-4 1 16,2-9 0-16,4-8-1 16,4-7-4-16,-1-10-12 15,2 0-17-15,-6-14-412 16,3-4 256-16</inkml:trace>
  <inkml:trace contextRef="#ctx0" brushRef="#br0" timeOffset="23734.863">11763 10412 1493 0,'0'0'683'0,"1"-1"-576"0,3-1-59 15,2 1-37-15,1-1-6 16,7 0-5-16,-4-3 1 15,7 1 0-15,-1-2-1 16,-3-8 0-16,2 4 0 16,5-3 2-16,-3-4-2 0,-5-3 1 15,-6-1 3-15,-11-1-2 16,-3 1 2-16,-1 4 4 16,1 3 0-16,-2 6-2 15,-3 6 1-15,-2 4-2 16,0 6-5-16,-1 4 5 15,4 1-4-15,7 5 1 16,4 2-1-16,5 1-1 16,7 6 0-16,8-1 1 15,0 2-1-15,2-9 3 16,3-3-3-16,-2-8-21 16,-4-8-15-16,3-5 20 15</inkml:trace>
  <inkml:trace contextRef="#ctx0" brushRef="#br0" timeOffset="23973.0472">12164 9984 1688 0,'-2'-8'625'16,"3"16"-585"-16,3 3-20 15,-3 14-20-15,-1 5 0 16,-6 5-3-16,2 14-1 15,1-1 4-15,-1 4 4 0,4-5 1 16,0-10-1-16,3-8-1 16,1-3-3-16,-2-12-12 15,4-1-11-15,-6-10-27 16,1-3-215-16,2 0 189 16</inkml:trace>
  <inkml:trace contextRef="#ctx0" brushRef="#br0" timeOffset="24165.5774">11963 10264 1123 0,'-13'-2'844'15,"9"2"-446"-15,12 0-354 16,-9-4-21-16,25 4-17 16,5-3 1-16,12-5-3 0,12 2 0 15,-3-6-2-15,2 2 1 16,-10 2-28-16,-7 0-16 15,-3 1-313-15,-5 0 241 16</inkml:trace>
  <inkml:trace contextRef="#ctx0" brushRef="#br0" timeOffset="24504.5753">12371 10287 1210 0,'4'9'775'0,"0"1"-521"0,7 2-199 16,2 0-22-16,2-2-20 15,-1-2-6-15,1-5-6 16,0-2-1-16,9-1 0 16,3-5 0-16,-6-10-1 15,1-3 0-15,-3-8 1 16,-6-2 1-16,-2 2 3 16,-5-2 3-16,-8 1 0 15,-4 0 2-15,-3 9-5 16,-1 5-3-16,-9 6 3 15,-3 7-3-15,-8 13 3 16,-6 6 3-16,6 12-7 16,0 2 2-16,13 6-1 15,9-1-1-15,12-3 3 0,17 1 1 16,20-7 7-16,14 3 0 16,9-9 0-16,0-3 0 15,-3 1-23-15,-9-4 12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 for Exam </a:t>
            </a:r>
            <a:r>
              <a:rPr lang="en-US" dirty="0" smtClean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04F-723D-4ADE-BBC8-E4A2749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E91D-1932-4EA2-BEDA-C5BE4B64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 format</a:t>
            </a:r>
          </a:p>
          <a:p>
            <a:r>
              <a:rPr lang="en-US" dirty="0">
                <a:cs typeface="Calibri"/>
              </a:rPr>
              <a:t>How to prepare</a:t>
            </a:r>
          </a:p>
          <a:p>
            <a:r>
              <a:rPr lang="en-US" dirty="0" smtClean="0">
                <a:cs typeface="Calibri"/>
              </a:rPr>
              <a:t>Data storage (1 quiz)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Sorting and indexing (2 </a:t>
            </a:r>
            <a:r>
              <a:rPr lang="en-US" dirty="0">
                <a:cs typeface="Calibri"/>
              </a:rPr>
              <a:t>quiz and 1 </a:t>
            </a:r>
            <a:r>
              <a:rPr lang="en-US" dirty="0" smtClean="0">
                <a:cs typeface="Calibri"/>
              </a:rPr>
              <a:t>homework)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Join operation (1 </a:t>
            </a:r>
            <a:r>
              <a:rPr lang="en-US" dirty="0">
                <a:cs typeface="Calibri"/>
              </a:rPr>
              <a:t>quiz)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D444-A82E-4177-BA60-74E8CE2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C87A-6EFB-463D-AECF-16D0B900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book</a:t>
            </a:r>
          </a:p>
          <a:p>
            <a:r>
              <a:rPr lang="en-US" dirty="0">
                <a:cs typeface="Calibri"/>
              </a:rPr>
              <a:t>Timed (3 hours) </a:t>
            </a:r>
          </a:p>
          <a:p>
            <a:r>
              <a:rPr lang="en-US" dirty="0">
                <a:cs typeface="Calibri"/>
              </a:rPr>
              <a:t>Available from Tuesday 9:30 am to Wednesday 9:30 am, </a:t>
            </a:r>
            <a:r>
              <a:rPr lang="en-US" dirty="0" err="1">
                <a:cs typeface="Calibri"/>
              </a:rPr>
              <a:t>ct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Submission link will disappear after deadline! NO LATE submission</a:t>
            </a:r>
          </a:p>
          <a:p>
            <a:r>
              <a:rPr lang="en-US" dirty="0">
                <a:cs typeface="Calibri"/>
              </a:rPr>
              <a:t>Printing is not necessary </a:t>
            </a:r>
          </a:p>
          <a:p>
            <a:r>
              <a:rPr lang="en-US" dirty="0">
                <a:cs typeface="Calibri"/>
              </a:rPr>
              <a:t>PDF submission. (Accept handwriting! Make sure the picture/scan is clear and readable)</a:t>
            </a:r>
          </a:p>
          <a:p>
            <a:r>
              <a:rPr lang="en-US" dirty="0">
                <a:cs typeface="Calibri"/>
              </a:rPr>
              <a:t>Question format: </a:t>
            </a:r>
            <a:r>
              <a:rPr lang="en-US" dirty="0" smtClean="0">
                <a:cs typeface="Calibri"/>
              </a:rPr>
              <a:t>drawing</a:t>
            </a:r>
            <a:r>
              <a:rPr lang="en-US" dirty="0">
                <a:cs typeface="Calibri"/>
              </a:rPr>
              <a:t>, short answer, long answer, etc. </a:t>
            </a:r>
          </a:p>
        </p:txBody>
      </p:sp>
    </p:spTree>
    <p:extLst>
      <p:ext uri="{BB962C8B-B14F-4D97-AF65-F5344CB8AC3E}">
        <p14:creationId xmlns:p14="http://schemas.microsoft.com/office/powerpoint/2010/main" val="1861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33A-82A6-432D-9EA9-2377DBF1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prepare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082A-83E0-4F38-97E1-B8F8A6D1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Read slides</a:t>
            </a:r>
          </a:p>
          <a:p>
            <a:r>
              <a:rPr lang="en-US" dirty="0">
                <a:cs typeface="Calibri"/>
              </a:rPr>
              <a:t>Review questions on notes (do it yourself before checking the answers!)</a:t>
            </a:r>
          </a:p>
          <a:p>
            <a:r>
              <a:rPr lang="en-US" dirty="0">
                <a:cs typeface="Calibri"/>
              </a:rPr>
              <a:t>Review quizzes</a:t>
            </a:r>
          </a:p>
          <a:p>
            <a:r>
              <a:rPr lang="en-US" dirty="0">
                <a:cs typeface="Calibri"/>
              </a:rPr>
              <a:t>Review homework</a:t>
            </a:r>
          </a:p>
          <a:p>
            <a:r>
              <a:rPr lang="en-US" dirty="0" smtClean="0">
                <a:cs typeface="Calibri"/>
              </a:rPr>
              <a:t>Prepare a cheat sheet </a:t>
            </a:r>
          </a:p>
          <a:p>
            <a:r>
              <a:rPr lang="en-US" dirty="0" smtClean="0">
                <a:cs typeface="Calibri"/>
              </a:rPr>
              <a:t>Write pseudo-code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Ask/answer questions on Piazza. The discussion can strengthen your understanding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6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How to insert/delete a record from the file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41280" y="632160"/>
              <a:ext cx="7391880" cy="389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0480" y="621720"/>
                <a:ext cx="7414200" cy="39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(I/O and space)</a:t>
            </a:r>
          </a:p>
          <a:p>
            <a:r>
              <a:rPr lang="en-US" dirty="0" smtClean="0"/>
              <a:t>What is the benefit</a:t>
            </a:r>
          </a:p>
          <a:p>
            <a:r>
              <a:rPr lang="en-US" dirty="0" smtClean="0"/>
              <a:t>Multi-way merge sort</a:t>
            </a:r>
          </a:p>
          <a:p>
            <a:r>
              <a:rPr lang="en-US" dirty="0" smtClean="0"/>
              <a:t>B+ tree</a:t>
            </a:r>
          </a:p>
          <a:p>
            <a:r>
              <a:rPr lang="en-US" dirty="0" smtClean="0"/>
              <a:t>Hash index</a:t>
            </a:r>
          </a:p>
          <a:p>
            <a:r>
              <a:rPr lang="en-US" dirty="0" smtClean="0"/>
              <a:t>ISAM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6760" y="2999160"/>
              <a:ext cx="4917960" cy="916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6320" y="2988720"/>
                <a:ext cx="4939560" cy="9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0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nodes</a:t>
            </a:r>
          </a:p>
          <a:p>
            <a:r>
              <a:rPr lang="en-US" dirty="0" smtClean="0"/>
              <a:t>Directory nodes</a:t>
            </a:r>
          </a:p>
          <a:p>
            <a:r>
              <a:rPr lang="en-US" dirty="0" smtClean="0"/>
              <a:t>Data entry nodes</a:t>
            </a:r>
          </a:p>
          <a:p>
            <a:r>
              <a:rPr lang="en-US" dirty="0" smtClean="0"/>
              <a:t>Data pages</a:t>
            </a:r>
          </a:p>
          <a:p>
            <a:endParaRPr lang="en-US" dirty="0"/>
          </a:p>
          <a:p>
            <a:r>
              <a:rPr lang="en-US" dirty="0" smtClean="0"/>
              <a:t>What the B+ </a:t>
            </a:r>
            <a:r>
              <a:rPr lang="en-US" smtClean="0"/>
              <a:t>tree should look like (how many levels)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9ED2A4-E0DC-4D53-BBDA-77A700F7F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61e18b-4a5d-488f-b4f5-dfe22aa73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B9310-D297-4BF5-8B97-FF5B3C3488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6663C1-0347-4CD6-9A7D-266170B44C27}">
  <ds:schemaRefs>
    <ds:schemaRef ds:uri="http://schemas.microsoft.com/office/2006/documentManagement/types"/>
    <ds:schemaRef ds:uri="0b61e18b-4a5d-488f-b4f5-dfe22aa73b6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197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Review for Exam 2</vt:lpstr>
      <vt:lpstr>outline</vt:lpstr>
      <vt:lpstr>Format</vt:lpstr>
      <vt:lpstr>How to prepare</vt:lpstr>
      <vt:lpstr>Data storage</vt:lpstr>
      <vt:lpstr>Sorting and indexing</vt:lpstr>
      <vt:lpstr>Common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Li, Qi [COM S]</cp:lastModifiedBy>
  <cp:revision>9</cp:revision>
  <dcterms:created xsi:type="dcterms:W3CDTF">2021-03-21T18:27:17Z</dcterms:created>
  <dcterms:modified xsi:type="dcterms:W3CDTF">2021-03-29T17:39:36Z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