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3E177-D1C6-4A8A-A92D-0324333F33D0}" v="13" dt="2021-02-08T19:39:25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berstein, Wyatt K" userId="b660ca6a-ef37-4a25-bcf6-008b32b56d38" providerId="ADAL" clId="{9C43E177-D1C6-4A8A-A92D-0324333F33D0}"/>
    <pc:docChg chg="undo custSel addSld modSld">
      <pc:chgData name="Duberstein, Wyatt K" userId="b660ca6a-ef37-4a25-bcf6-008b32b56d38" providerId="ADAL" clId="{9C43E177-D1C6-4A8A-A92D-0324333F33D0}" dt="2021-02-08T19:44:18.038" v="345" actId="478"/>
      <pc:docMkLst>
        <pc:docMk/>
      </pc:docMkLst>
      <pc:sldChg chg="modSp new mod">
        <pc:chgData name="Duberstein, Wyatt K" userId="b660ca6a-ef37-4a25-bcf6-008b32b56d38" providerId="ADAL" clId="{9C43E177-D1C6-4A8A-A92D-0324333F33D0}" dt="2021-02-08T19:27:47.523" v="68" actId="20577"/>
        <pc:sldMkLst>
          <pc:docMk/>
          <pc:sldMk cId="3821832769" sldId="256"/>
        </pc:sldMkLst>
        <pc:spChg chg="mod">
          <ac:chgData name="Duberstein, Wyatt K" userId="b660ca6a-ef37-4a25-bcf6-008b32b56d38" providerId="ADAL" clId="{9C43E177-D1C6-4A8A-A92D-0324333F33D0}" dt="2021-02-08T19:27:47.523" v="68" actId="20577"/>
          <ac:spMkLst>
            <pc:docMk/>
            <pc:sldMk cId="3821832769" sldId="256"/>
            <ac:spMk id="2" creationId="{212D02D3-B327-4499-A1C7-AFAA28A6F916}"/>
          </ac:spMkLst>
        </pc:spChg>
        <pc:spChg chg="mod">
          <ac:chgData name="Duberstein, Wyatt K" userId="b660ca6a-ef37-4a25-bcf6-008b32b56d38" providerId="ADAL" clId="{9C43E177-D1C6-4A8A-A92D-0324333F33D0}" dt="2021-02-08T19:27:39.897" v="55" actId="20577"/>
          <ac:spMkLst>
            <pc:docMk/>
            <pc:sldMk cId="3821832769" sldId="256"/>
            <ac:spMk id="3" creationId="{FC5A1DE6-8F41-41F6-9659-54964D8D2F31}"/>
          </ac:spMkLst>
        </pc:spChg>
      </pc:sldChg>
      <pc:sldChg chg="addSp delSp modSp new mod">
        <pc:chgData name="Duberstein, Wyatt K" userId="b660ca6a-ef37-4a25-bcf6-008b32b56d38" providerId="ADAL" clId="{9C43E177-D1C6-4A8A-A92D-0324333F33D0}" dt="2021-02-08T19:39:54.877" v="339" actId="20577"/>
        <pc:sldMkLst>
          <pc:docMk/>
          <pc:sldMk cId="3148004215" sldId="257"/>
        </pc:sldMkLst>
        <pc:spChg chg="del">
          <ac:chgData name="Duberstein, Wyatt K" userId="b660ca6a-ef37-4a25-bcf6-008b32b56d38" providerId="ADAL" clId="{9C43E177-D1C6-4A8A-A92D-0324333F33D0}" dt="2021-02-08T19:28:04.533" v="70" actId="478"/>
          <ac:spMkLst>
            <pc:docMk/>
            <pc:sldMk cId="3148004215" sldId="257"/>
            <ac:spMk id="2" creationId="{4E9894AF-6201-4075-ABC3-C27B1DF6E5DC}"/>
          </ac:spMkLst>
        </pc:spChg>
        <pc:spChg chg="del mod">
          <ac:chgData name="Duberstein, Wyatt K" userId="b660ca6a-ef37-4a25-bcf6-008b32b56d38" providerId="ADAL" clId="{9C43E177-D1C6-4A8A-A92D-0324333F33D0}" dt="2021-02-08T19:28:08.939" v="72" actId="478"/>
          <ac:spMkLst>
            <pc:docMk/>
            <pc:sldMk cId="3148004215" sldId="257"/>
            <ac:spMk id="3" creationId="{4CBDA699-E030-46D0-9B40-35B065451A2E}"/>
          </ac:spMkLst>
        </pc:spChg>
        <pc:spChg chg="add mod">
          <ac:chgData name="Duberstein, Wyatt K" userId="b660ca6a-ef37-4a25-bcf6-008b32b56d38" providerId="ADAL" clId="{9C43E177-D1C6-4A8A-A92D-0324333F33D0}" dt="2021-02-08T19:31:36.510" v="147" actId="1076"/>
          <ac:spMkLst>
            <pc:docMk/>
            <pc:sldMk cId="3148004215" sldId="257"/>
            <ac:spMk id="4" creationId="{594B6959-7063-4C3D-BC80-452504140424}"/>
          </ac:spMkLst>
        </pc:spChg>
        <pc:spChg chg="add mod">
          <ac:chgData name="Duberstein, Wyatt K" userId="b660ca6a-ef37-4a25-bcf6-008b32b56d38" providerId="ADAL" clId="{9C43E177-D1C6-4A8A-A92D-0324333F33D0}" dt="2021-02-08T19:30:59.406" v="112" actId="1076"/>
          <ac:spMkLst>
            <pc:docMk/>
            <pc:sldMk cId="3148004215" sldId="257"/>
            <ac:spMk id="5" creationId="{EFC2C603-8DF6-4CFB-950E-B64F5C78ACFA}"/>
          </ac:spMkLst>
        </pc:spChg>
        <pc:spChg chg="add mod">
          <ac:chgData name="Duberstein, Wyatt K" userId="b660ca6a-ef37-4a25-bcf6-008b32b56d38" providerId="ADAL" clId="{9C43E177-D1C6-4A8A-A92D-0324333F33D0}" dt="2021-02-08T19:31:33.778" v="146" actId="1076"/>
          <ac:spMkLst>
            <pc:docMk/>
            <pc:sldMk cId="3148004215" sldId="257"/>
            <ac:spMk id="6" creationId="{BAB7DACD-3134-4A74-B4C0-867628596B96}"/>
          </ac:spMkLst>
        </pc:spChg>
        <pc:spChg chg="add mod">
          <ac:chgData name="Duberstein, Wyatt K" userId="b660ca6a-ef37-4a25-bcf6-008b32b56d38" providerId="ADAL" clId="{9C43E177-D1C6-4A8A-A92D-0324333F33D0}" dt="2021-02-08T19:35:42.448" v="221" actId="20577"/>
          <ac:spMkLst>
            <pc:docMk/>
            <pc:sldMk cId="3148004215" sldId="257"/>
            <ac:spMk id="7" creationId="{1992BD18-F5FD-446A-AFC2-8B6EC45E583B}"/>
          </ac:spMkLst>
        </pc:spChg>
        <pc:spChg chg="add mod">
          <ac:chgData name="Duberstein, Wyatt K" userId="b660ca6a-ef37-4a25-bcf6-008b32b56d38" providerId="ADAL" clId="{9C43E177-D1C6-4A8A-A92D-0324333F33D0}" dt="2021-02-08T19:36:34.239" v="240" actId="20577"/>
          <ac:spMkLst>
            <pc:docMk/>
            <pc:sldMk cId="3148004215" sldId="257"/>
            <ac:spMk id="8" creationId="{F6A487C3-3C92-4A1D-9333-2AF5EE0EFA52}"/>
          </ac:spMkLst>
        </pc:spChg>
        <pc:spChg chg="add mod">
          <ac:chgData name="Duberstein, Wyatt K" userId="b660ca6a-ef37-4a25-bcf6-008b32b56d38" providerId="ADAL" clId="{9C43E177-D1C6-4A8A-A92D-0324333F33D0}" dt="2021-02-08T19:33:26.031" v="206" actId="20577"/>
          <ac:spMkLst>
            <pc:docMk/>
            <pc:sldMk cId="3148004215" sldId="257"/>
            <ac:spMk id="9" creationId="{846418DF-B5E5-4C8C-80BC-A08473837D93}"/>
          </ac:spMkLst>
        </pc:spChg>
        <pc:spChg chg="add mod">
          <ac:chgData name="Duberstein, Wyatt K" userId="b660ca6a-ef37-4a25-bcf6-008b32b56d38" providerId="ADAL" clId="{9C43E177-D1C6-4A8A-A92D-0324333F33D0}" dt="2021-02-08T19:31:48.389" v="155" actId="20577"/>
          <ac:spMkLst>
            <pc:docMk/>
            <pc:sldMk cId="3148004215" sldId="257"/>
            <ac:spMk id="10" creationId="{B7327607-C01A-43D9-9CB5-F5C92BBE662E}"/>
          </ac:spMkLst>
        </pc:spChg>
        <pc:spChg chg="add del mod">
          <ac:chgData name="Duberstein, Wyatt K" userId="b660ca6a-ef37-4a25-bcf6-008b32b56d38" providerId="ADAL" clId="{9C43E177-D1C6-4A8A-A92D-0324333F33D0}" dt="2021-02-08T19:33:19.307" v="192"/>
          <ac:spMkLst>
            <pc:docMk/>
            <pc:sldMk cId="3148004215" sldId="257"/>
            <ac:spMk id="11" creationId="{9368BDCA-4BEA-4525-9C17-A31BD423B1AB}"/>
          </ac:spMkLst>
        </pc:spChg>
        <pc:spChg chg="add mod">
          <ac:chgData name="Duberstein, Wyatt K" userId="b660ca6a-ef37-4a25-bcf6-008b32b56d38" providerId="ADAL" clId="{9C43E177-D1C6-4A8A-A92D-0324333F33D0}" dt="2021-02-08T19:36:26.862" v="239" actId="255"/>
          <ac:spMkLst>
            <pc:docMk/>
            <pc:sldMk cId="3148004215" sldId="257"/>
            <ac:spMk id="32" creationId="{2F66292E-86EC-4B15-8109-CCD9512A3CBD}"/>
          </ac:spMkLst>
        </pc:spChg>
        <pc:spChg chg="add mod">
          <ac:chgData name="Duberstein, Wyatt K" userId="b660ca6a-ef37-4a25-bcf6-008b32b56d38" providerId="ADAL" clId="{9C43E177-D1C6-4A8A-A92D-0324333F33D0}" dt="2021-02-08T19:36:47.127" v="242" actId="1076"/>
          <ac:spMkLst>
            <pc:docMk/>
            <pc:sldMk cId="3148004215" sldId="257"/>
            <ac:spMk id="33" creationId="{BF2DCDC9-828C-486B-9A20-20EFB02A7406}"/>
          </ac:spMkLst>
        </pc:spChg>
        <pc:spChg chg="add mod">
          <ac:chgData name="Duberstein, Wyatt K" userId="b660ca6a-ef37-4a25-bcf6-008b32b56d38" providerId="ADAL" clId="{9C43E177-D1C6-4A8A-A92D-0324333F33D0}" dt="2021-02-08T19:37:22.261" v="258" actId="20577"/>
          <ac:spMkLst>
            <pc:docMk/>
            <pc:sldMk cId="3148004215" sldId="257"/>
            <ac:spMk id="34" creationId="{A760B93E-CC98-41DE-B0D0-3A18F8A0CB86}"/>
          </ac:spMkLst>
        </pc:spChg>
        <pc:spChg chg="add mod">
          <ac:chgData name="Duberstein, Wyatt K" userId="b660ca6a-ef37-4a25-bcf6-008b32b56d38" providerId="ADAL" clId="{9C43E177-D1C6-4A8A-A92D-0324333F33D0}" dt="2021-02-08T19:38:05.202" v="292" actId="404"/>
          <ac:spMkLst>
            <pc:docMk/>
            <pc:sldMk cId="3148004215" sldId="257"/>
            <ac:spMk id="39" creationId="{E1E340E7-8A79-4C66-AC76-BDD140B4B140}"/>
          </ac:spMkLst>
        </pc:spChg>
        <pc:spChg chg="add mod ord">
          <ac:chgData name="Duberstein, Wyatt K" userId="b660ca6a-ef37-4a25-bcf6-008b32b56d38" providerId="ADAL" clId="{9C43E177-D1C6-4A8A-A92D-0324333F33D0}" dt="2021-02-08T19:38:42.972" v="300" actId="167"/>
          <ac:spMkLst>
            <pc:docMk/>
            <pc:sldMk cId="3148004215" sldId="257"/>
            <ac:spMk id="50" creationId="{1B065BB3-7B5C-4708-99A0-6C5B1A2575DF}"/>
          </ac:spMkLst>
        </pc:spChg>
        <pc:spChg chg="add mod">
          <ac:chgData name="Duberstein, Wyatt K" userId="b660ca6a-ef37-4a25-bcf6-008b32b56d38" providerId="ADAL" clId="{9C43E177-D1C6-4A8A-A92D-0324333F33D0}" dt="2021-02-08T19:39:49.359" v="321" actId="20577"/>
          <ac:spMkLst>
            <pc:docMk/>
            <pc:sldMk cId="3148004215" sldId="257"/>
            <ac:spMk id="51" creationId="{4E144878-9F12-46D9-82E6-BE112FD6F9E1}"/>
          </ac:spMkLst>
        </pc:spChg>
        <pc:spChg chg="add mod">
          <ac:chgData name="Duberstein, Wyatt K" userId="b660ca6a-ef37-4a25-bcf6-008b32b56d38" providerId="ADAL" clId="{9C43E177-D1C6-4A8A-A92D-0324333F33D0}" dt="2021-02-08T19:39:25.266" v="304" actId="1076"/>
          <ac:spMkLst>
            <pc:docMk/>
            <pc:sldMk cId="3148004215" sldId="257"/>
            <ac:spMk id="52" creationId="{C602397A-AC00-414A-8928-98CB35E25662}"/>
          </ac:spMkLst>
        </pc:spChg>
        <pc:spChg chg="add mod">
          <ac:chgData name="Duberstein, Wyatt K" userId="b660ca6a-ef37-4a25-bcf6-008b32b56d38" providerId="ADAL" clId="{9C43E177-D1C6-4A8A-A92D-0324333F33D0}" dt="2021-02-08T19:39:54.877" v="339" actId="20577"/>
          <ac:spMkLst>
            <pc:docMk/>
            <pc:sldMk cId="3148004215" sldId="257"/>
            <ac:spMk id="53" creationId="{A49982F2-79EB-4DBB-9A00-B964B91FA870}"/>
          </ac:spMkLst>
        </pc:spChg>
        <pc:cxnChg chg="add mod">
          <ac:chgData name="Duberstein, Wyatt K" userId="b660ca6a-ef37-4a25-bcf6-008b32b56d38" providerId="ADAL" clId="{9C43E177-D1C6-4A8A-A92D-0324333F33D0}" dt="2021-02-08T19:33:50.134" v="209" actId="14100"/>
          <ac:cxnSpMkLst>
            <pc:docMk/>
            <pc:sldMk cId="3148004215" sldId="257"/>
            <ac:cxnSpMk id="13" creationId="{411DCADC-89D3-4036-AA35-5CB34DECBF4A}"/>
          </ac:cxnSpMkLst>
        </pc:cxnChg>
        <pc:cxnChg chg="add">
          <ac:chgData name="Duberstein, Wyatt K" userId="b660ca6a-ef37-4a25-bcf6-008b32b56d38" providerId="ADAL" clId="{9C43E177-D1C6-4A8A-A92D-0324333F33D0}" dt="2021-02-08T19:33:45.865" v="208" actId="11529"/>
          <ac:cxnSpMkLst>
            <pc:docMk/>
            <pc:sldMk cId="3148004215" sldId="257"/>
            <ac:cxnSpMk id="15" creationId="{7EFE86F4-8E85-4D45-952E-CAECA176B6DA}"/>
          </ac:cxnSpMkLst>
        </pc:cxnChg>
        <pc:cxnChg chg="add">
          <ac:chgData name="Duberstein, Wyatt K" userId="b660ca6a-ef37-4a25-bcf6-008b32b56d38" providerId="ADAL" clId="{9C43E177-D1C6-4A8A-A92D-0324333F33D0}" dt="2021-02-08T19:33:57.265" v="210" actId="11529"/>
          <ac:cxnSpMkLst>
            <pc:docMk/>
            <pc:sldMk cId="3148004215" sldId="257"/>
            <ac:cxnSpMk id="18" creationId="{2A481403-7A60-466A-A119-4443975EE46E}"/>
          </ac:cxnSpMkLst>
        </pc:cxnChg>
        <pc:cxnChg chg="add">
          <ac:chgData name="Duberstein, Wyatt K" userId="b660ca6a-ef37-4a25-bcf6-008b32b56d38" providerId="ADAL" clId="{9C43E177-D1C6-4A8A-A92D-0324333F33D0}" dt="2021-02-08T19:34:02.388" v="211" actId="11529"/>
          <ac:cxnSpMkLst>
            <pc:docMk/>
            <pc:sldMk cId="3148004215" sldId="257"/>
            <ac:cxnSpMk id="20" creationId="{1E9B751B-1EC9-43AD-9C61-C6CAFECD411E}"/>
          </ac:cxnSpMkLst>
        </pc:cxnChg>
        <pc:cxnChg chg="add">
          <ac:chgData name="Duberstein, Wyatt K" userId="b660ca6a-ef37-4a25-bcf6-008b32b56d38" providerId="ADAL" clId="{9C43E177-D1C6-4A8A-A92D-0324333F33D0}" dt="2021-02-08T19:34:14.862" v="212" actId="11529"/>
          <ac:cxnSpMkLst>
            <pc:docMk/>
            <pc:sldMk cId="3148004215" sldId="257"/>
            <ac:cxnSpMk id="22" creationId="{A92ECA07-D221-43AA-9C74-013765885863}"/>
          </ac:cxnSpMkLst>
        </pc:cxnChg>
        <pc:cxnChg chg="add mod">
          <ac:chgData name="Duberstein, Wyatt K" userId="b660ca6a-ef37-4a25-bcf6-008b32b56d38" providerId="ADAL" clId="{9C43E177-D1C6-4A8A-A92D-0324333F33D0}" dt="2021-02-08T19:34:26.323" v="215" actId="1076"/>
          <ac:cxnSpMkLst>
            <pc:docMk/>
            <pc:sldMk cId="3148004215" sldId="257"/>
            <ac:cxnSpMk id="24" creationId="{DC8BE74C-C7D6-4153-8EBF-88D3BD230339}"/>
          </ac:cxnSpMkLst>
        </pc:cxnChg>
        <pc:cxnChg chg="add">
          <ac:chgData name="Duberstein, Wyatt K" userId="b660ca6a-ef37-4a25-bcf6-008b32b56d38" providerId="ADAL" clId="{9C43E177-D1C6-4A8A-A92D-0324333F33D0}" dt="2021-02-08T19:34:35.493" v="216" actId="11529"/>
          <ac:cxnSpMkLst>
            <pc:docMk/>
            <pc:sldMk cId="3148004215" sldId="257"/>
            <ac:cxnSpMk id="27" creationId="{5A25E860-581C-421A-85CA-20E3F59C3B23}"/>
          </ac:cxnSpMkLst>
        </pc:cxnChg>
        <pc:cxnChg chg="add">
          <ac:chgData name="Duberstein, Wyatt K" userId="b660ca6a-ef37-4a25-bcf6-008b32b56d38" providerId="ADAL" clId="{9C43E177-D1C6-4A8A-A92D-0324333F33D0}" dt="2021-02-08T19:34:41.884" v="217" actId="11529"/>
          <ac:cxnSpMkLst>
            <pc:docMk/>
            <pc:sldMk cId="3148004215" sldId="257"/>
            <ac:cxnSpMk id="29" creationId="{64B851A1-C768-4249-B357-18342E16E5E6}"/>
          </ac:cxnSpMkLst>
        </pc:cxnChg>
        <pc:cxnChg chg="add">
          <ac:chgData name="Duberstein, Wyatt K" userId="b660ca6a-ef37-4a25-bcf6-008b32b56d38" providerId="ADAL" clId="{9C43E177-D1C6-4A8A-A92D-0324333F33D0}" dt="2021-02-08T19:34:48.525" v="218" actId="11529"/>
          <ac:cxnSpMkLst>
            <pc:docMk/>
            <pc:sldMk cId="3148004215" sldId="257"/>
            <ac:cxnSpMk id="31" creationId="{0FA12DA1-2C9C-4D08-8803-FEFA965DCC17}"/>
          </ac:cxnSpMkLst>
        </pc:cxnChg>
        <pc:cxnChg chg="add">
          <ac:chgData name="Duberstein, Wyatt K" userId="b660ca6a-ef37-4a25-bcf6-008b32b56d38" providerId="ADAL" clId="{9C43E177-D1C6-4A8A-A92D-0324333F33D0}" dt="2021-02-08T19:37:08.077" v="245" actId="11529"/>
          <ac:cxnSpMkLst>
            <pc:docMk/>
            <pc:sldMk cId="3148004215" sldId="257"/>
            <ac:cxnSpMk id="36" creationId="{6E8F192F-348D-4676-B736-08CE22D9BDFD}"/>
          </ac:cxnSpMkLst>
        </pc:cxnChg>
        <pc:cxnChg chg="add">
          <ac:chgData name="Duberstein, Wyatt K" userId="b660ca6a-ef37-4a25-bcf6-008b32b56d38" providerId="ADAL" clId="{9C43E177-D1C6-4A8A-A92D-0324333F33D0}" dt="2021-02-08T19:37:13.831" v="246" actId="11529"/>
          <ac:cxnSpMkLst>
            <pc:docMk/>
            <pc:sldMk cId="3148004215" sldId="257"/>
            <ac:cxnSpMk id="38" creationId="{4C44F811-DDB9-4028-9290-7EB1D2D3AC2F}"/>
          </ac:cxnSpMkLst>
        </pc:cxnChg>
        <pc:cxnChg chg="add">
          <ac:chgData name="Duberstein, Wyatt K" userId="b660ca6a-ef37-4a25-bcf6-008b32b56d38" providerId="ADAL" clId="{9C43E177-D1C6-4A8A-A92D-0324333F33D0}" dt="2021-02-08T19:37:41.919" v="263" actId="11529"/>
          <ac:cxnSpMkLst>
            <pc:docMk/>
            <pc:sldMk cId="3148004215" sldId="257"/>
            <ac:cxnSpMk id="41" creationId="{79CBE8D1-7B8B-428C-BC58-59D144589CF4}"/>
          </ac:cxnSpMkLst>
        </pc:cxnChg>
        <pc:cxnChg chg="add">
          <ac:chgData name="Duberstein, Wyatt K" userId="b660ca6a-ef37-4a25-bcf6-008b32b56d38" providerId="ADAL" clId="{9C43E177-D1C6-4A8A-A92D-0324333F33D0}" dt="2021-02-08T19:38:17.957" v="293" actId="11529"/>
          <ac:cxnSpMkLst>
            <pc:docMk/>
            <pc:sldMk cId="3148004215" sldId="257"/>
            <ac:cxnSpMk id="43" creationId="{0D3AE5CB-5D48-43A3-BA95-F5E9BFC0D98D}"/>
          </ac:cxnSpMkLst>
        </pc:cxnChg>
        <pc:cxnChg chg="add">
          <ac:chgData name="Duberstein, Wyatt K" userId="b660ca6a-ef37-4a25-bcf6-008b32b56d38" providerId="ADAL" clId="{9C43E177-D1C6-4A8A-A92D-0324333F33D0}" dt="2021-02-08T19:38:21.021" v="294" actId="11529"/>
          <ac:cxnSpMkLst>
            <pc:docMk/>
            <pc:sldMk cId="3148004215" sldId="257"/>
            <ac:cxnSpMk id="45" creationId="{27E5F733-9EB1-4CAA-9FC8-405E3CBD6F00}"/>
          </ac:cxnSpMkLst>
        </pc:cxnChg>
        <pc:cxnChg chg="add">
          <ac:chgData name="Duberstein, Wyatt K" userId="b660ca6a-ef37-4a25-bcf6-008b32b56d38" providerId="ADAL" clId="{9C43E177-D1C6-4A8A-A92D-0324333F33D0}" dt="2021-02-08T19:38:24.866" v="295" actId="11529"/>
          <ac:cxnSpMkLst>
            <pc:docMk/>
            <pc:sldMk cId="3148004215" sldId="257"/>
            <ac:cxnSpMk id="47" creationId="{DA912608-D126-485A-BC72-1B8FFC3D7380}"/>
          </ac:cxnSpMkLst>
        </pc:cxnChg>
        <pc:cxnChg chg="add">
          <ac:chgData name="Duberstein, Wyatt K" userId="b660ca6a-ef37-4a25-bcf6-008b32b56d38" providerId="ADAL" clId="{9C43E177-D1C6-4A8A-A92D-0324333F33D0}" dt="2021-02-08T19:38:28.633" v="296" actId="11529"/>
          <ac:cxnSpMkLst>
            <pc:docMk/>
            <pc:sldMk cId="3148004215" sldId="257"/>
            <ac:cxnSpMk id="49" creationId="{EAAB2127-3E42-4CA6-AEDE-0EEFE58FACB3}"/>
          </ac:cxnSpMkLst>
        </pc:cxnChg>
        <pc:cxnChg chg="add">
          <ac:chgData name="Duberstein, Wyatt K" userId="b660ca6a-ef37-4a25-bcf6-008b32b56d38" providerId="ADAL" clId="{9C43E177-D1C6-4A8A-A92D-0324333F33D0}" dt="2021-02-08T19:39:34.545" v="307" actId="11529"/>
          <ac:cxnSpMkLst>
            <pc:docMk/>
            <pc:sldMk cId="3148004215" sldId="257"/>
            <ac:cxnSpMk id="55" creationId="{C67A810E-C74A-4601-BCD0-37202BF364B9}"/>
          </ac:cxnSpMkLst>
        </pc:cxnChg>
        <pc:cxnChg chg="add">
          <ac:chgData name="Duberstein, Wyatt K" userId="b660ca6a-ef37-4a25-bcf6-008b32b56d38" providerId="ADAL" clId="{9C43E177-D1C6-4A8A-A92D-0324333F33D0}" dt="2021-02-08T19:39:38.278" v="308" actId="11529"/>
          <ac:cxnSpMkLst>
            <pc:docMk/>
            <pc:sldMk cId="3148004215" sldId="257"/>
            <ac:cxnSpMk id="57" creationId="{81F32290-5D49-47CD-BDBD-5780F30617AC}"/>
          </ac:cxnSpMkLst>
        </pc:cxnChg>
        <pc:cxnChg chg="add">
          <ac:chgData name="Duberstein, Wyatt K" userId="b660ca6a-ef37-4a25-bcf6-008b32b56d38" providerId="ADAL" clId="{9C43E177-D1C6-4A8A-A92D-0324333F33D0}" dt="2021-02-08T19:39:41.319" v="309" actId="11529"/>
          <ac:cxnSpMkLst>
            <pc:docMk/>
            <pc:sldMk cId="3148004215" sldId="257"/>
            <ac:cxnSpMk id="59" creationId="{466699FC-5A16-43B2-A6C7-FF4D7FFD7F7E}"/>
          </ac:cxnSpMkLst>
        </pc:cxnChg>
      </pc:sldChg>
      <pc:sldChg chg="delSp new mod">
        <pc:chgData name="Duberstein, Wyatt K" userId="b660ca6a-ef37-4a25-bcf6-008b32b56d38" providerId="ADAL" clId="{9C43E177-D1C6-4A8A-A92D-0324333F33D0}" dt="2021-02-08T19:44:18.038" v="345" actId="478"/>
        <pc:sldMkLst>
          <pc:docMk/>
          <pc:sldMk cId="591055260" sldId="258"/>
        </pc:sldMkLst>
        <pc:spChg chg="del">
          <ac:chgData name="Duberstein, Wyatt K" userId="b660ca6a-ef37-4a25-bcf6-008b32b56d38" providerId="ADAL" clId="{9C43E177-D1C6-4A8A-A92D-0324333F33D0}" dt="2021-02-08T19:44:17.471" v="344" actId="478"/>
          <ac:spMkLst>
            <pc:docMk/>
            <pc:sldMk cId="591055260" sldId="258"/>
            <ac:spMk id="2" creationId="{1CD42209-ED00-4BEE-80CA-19A2A82892C3}"/>
          </ac:spMkLst>
        </pc:spChg>
        <pc:spChg chg="del">
          <ac:chgData name="Duberstein, Wyatt K" userId="b660ca6a-ef37-4a25-bcf6-008b32b56d38" providerId="ADAL" clId="{9C43E177-D1C6-4A8A-A92D-0324333F33D0}" dt="2021-02-08T19:44:18.038" v="345" actId="478"/>
          <ac:spMkLst>
            <pc:docMk/>
            <pc:sldMk cId="591055260" sldId="258"/>
            <ac:spMk id="3" creationId="{200ACFBE-2C57-461F-BD94-8C5FD3F9981E}"/>
          </ac:spMkLst>
        </pc:spChg>
      </pc:sldChg>
      <pc:sldChg chg="delSp new mod">
        <pc:chgData name="Duberstein, Wyatt K" userId="b660ca6a-ef37-4a25-bcf6-008b32b56d38" providerId="ADAL" clId="{9C43E177-D1C6-4A8A-A92D-0324333F33D0}" dt="2021-02-08T19:44:15.433" v="343" actId="478"/>
        <pc:sldMkLst>
          <pc:docMk/>
          <pc:sldMk cId="1909634247" sldId="259"/>
        </pc:sldMkLst>
        <pc:spChg chg="del">
          <ac:chgData name="Duberstein, Wyatt K" userId="b660ca6a-ef37-4a25-bcf6-008b32b56d38" providerId="ADAL" clId="{9C43E177-D1C6-4A8A-A92D-0324333F33D0}" dt="2021-02-08T19:44:14.184" v="342" actId="478"/>
          <ac:spMkLst>
            <pc:docMk/>
            <pc:sldMk cId="1909634247" sldId="259"/>
            <ac:spMk id="2" creationId="{307232AC-2EDA-41ED-B517-D7603F085708}"/>
          </ac:spMkLst>
        </pc:spChg>
        <pc:spChg chg="del">
          <ac:chgData name="Duberstein, Wyatt K" userId="b660ca6a-ef37-4a25-bcf6-008b32b56d38" providerId="ADAL" clId="{9C43E177-D1C6-4A8A-A92D-0324333F33D0}" dt="2021-02-08T19:44:15.433" v="343" actId="478"/>
          <ac:spMkLst>
            <pc:docMk/>
            <pc:sldMk cId="1909634247" sldId="259"/>
            <ac:spMk id="3" creationId="{C3E808F3-406B-492B-8A68-124593B513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BEDB-7B69-49EE-BC0A-094C3C911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D0494-6E93-4604-8C74-E35558C7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25DA4-CB1E-4B4A-9A05-1C65CB2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A1E-33B2-42ED-9404-D4C65A8394C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55CE-91A0-4522-9202-6F5DD6B6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39BB-C64A-4EE5-AD8C-CC85AD0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7299-F479-490C-8184-D67C2C3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4EAF-C30A-4D26-8136-3AB0F8ED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7DA90-C95C-4A55-93B1-EEB9E1B0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79E7-7D51-415F-B893-8803F655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A1E-33B2-42ED-9404-D4C65A8394C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18A8-3399-46B9-A956-24B9C1B0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3B423-2EC9-4CA6-890E-0C4ED799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7299-F479-490C-8184-D67C2C3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0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6442B-8B3F-4978-9262-21CA33932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AE72A-05EB-48F1-B21D-00EA2C4DB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34688-D7DC-4E14-89F5-841645CA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A1E-33B2-42ED-9404-D4C65A8394C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FECD-9824-4685-A991-6A3E2B27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DD56-DD52-4372-BC9C-063B9106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7299-F479-490C-8184-D67C2C3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D791-F46F-4497-8985-C987D838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0F21-867E-4BF5-B5DE-5DD799C3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F481-6709-4A7F-AD8A-45C2FAA9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A1E-33B2-42ED-9404-D4C65A8394C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FE8EA-E8F7-4E19-B336-DC4EF45A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201F-132C-42BB-AD35-ED113A7D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7299-F479-490C-8184-D67C2C3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6871-34EE-434D-A836-3998EB5C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42293-489A-4650-9721-CACEA14A8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9D8D-87E4-4D2A-B41D-EB28147B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A1E-33B2-42ED-9404-D4C65A8394C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48EC1-FB06-4B42-B944-FDFB0DE1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DFF4-035D-40B0-B21C-672644C8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7299-F479-490C-8184-D67C2C3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7F8-A33F-4D54-B6B0-E4C4BF6F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B6E9-2094-4B6B-AA4C-EAC4F6BDB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B73C9-19D6-4E4C-9739-1BC1E9FDD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21BB0-B16A-40D1-A96B-75C76CBA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A1E-33B2-42ED-9404-D4C65A8394C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D2B19-A355-4E69-AA8D-54B88533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BF04-5796-47FC-B843-A512F4F1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7299-F479-490C-8184-D67C2C3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9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5E53-8965-46C8-8510-63F9022B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38223-3807-43D3-95B4-4E16C47EF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D456B-A266-4A16-98C5-38DC61023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2E331-C96B-4207-B705-46085EDDE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3C447-CDA4-4B92-B36B-D99AF1B02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EA209-1601-4510-A3CD-D0D59534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A1E-33B2-42ED-9404-D4C65A8394C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ECBC4-45A9-451D-845A-3841C723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A0DB9-68E2-412A-AC79-491C8ADE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7299-F479-490C-8184-D67C2C3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D856-2C22-4447-8303-70D9D2C4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1E9D0-6454-420A-9604-A698ADF9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A1E-33B2-42ED-9404-D4C65A8394C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1017D-C9FC-442C-9FB3-4BDD6050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6718F-AB62-4A9F-8E16-302B3324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7299-F479-490C-8184-D67C2C3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5FBE8-79E4-4807-BF07-91818F80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A1E-33B2-42ED-9404-D4C65A8394C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B18AE-E285-499C-8C3A-8BF5B0C0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08159-4815-4B31-A488-F11FFC51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7299-F479-490C-8184-D67C2C3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8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FF3C-97F0-4D67-B04C-AD16302A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979C-7614-4557-A2CC-D365BBB9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8DC84-0713-4554-B199-0C9D4825B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0FA5-D9D3-43D9-94C8-94F381D9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A1E-33B2-42ED-9404-D4C65A8394C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0B640-5BA4-4EAD-B926-066DB0EC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CF506-541B-4DDF-8067-30C0D201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7299-F479-490C-8184-D67C2C3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8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DCD9-0984-4208-B4A4-E161F77A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21866-D397-4F39-B5B8-BDBF6454D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FFBAC-2962-4DE6-B7B3-3A83139C9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16BD-E6B7-490D-AA34-D86520B4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A1E-33B2-42ED-9404-D4C65A8394C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128AC-C3D0-4688-8F71-527DBEE6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80ADE-5693-446C-97FF-598D3665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7299-F479-490C-8184-D67C2C3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47591-57B1-41CD-A60A-CCBF6B8B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BB66-4796-44DC-ADF1-8CB520F40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11F5-B273-4474-B375-74106ACBD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9A1E-33B2-42ED-9404-D4C65A8394C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16AC2-C9DC-4E6E-92A2-EDAEE9449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B475F-F81F-41E7-BB63-02E598714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7299-F479-490C-8184-D67C2C3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0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02D3-B327-4499-A1C7-AFAA28A6F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1 – ER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A1DE6-8F41-41F6-9659-54964D8D2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Wyatt Duberstein</a:t>
            </a:r>
          </a:p>
          <a:p>
            <a:r>
              <a:rPr lang="en-US" dirty="0"/>
              <a:t>COM S 363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3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1B065BB3-7B5C-4708-99A0-6C5B1A2575DF}"/>
              </a:ext>
            </a:extLst>
          </p:cNvPr>
          <p:cNvSpPr/>
          <p:nvPr/>
        </p:nvSpPr>
        <p:spPr>
          <a:xfrm>
            <a:off x="7684169" y="3190876"/>
            <a:ext cx="336880" cy="5083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4B6959-7063-4C3D-BC80-452504140424}"/>
              </a:ext>
            </a:extLst>
          </p:cNvPr>
          <p:cNvSpPr/>
          <p:nvPr/>
        </p:nvSpPr>
        <p:spPr>
          <a:xfrm>
            <a:off x="16039" y="417095"/>
            <a:ext cx="2310064" cy="9625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Employee_ID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C2C603-8DF6-4CFB-950E-B64F5C78ACFA}"/>
              </a:ext>
            </a:extLst>
          </p:cNvPr>
          <p:cNvSpPr/>
          <p:nvPr/>
        </p:nvSpPr>
        <p:spPr>
          <a:xfrm>
            <a:off x="1171071" y="2947737"/>
            <a:ext cx="2310064" cy="962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B7DACD-3134-4A74-B4C0-867628596B96}"/>
              </a:ext>
            </a:extLst>
          </p:cNvPr>
          <p:cNvSpPr/>
          <p:nvPr/>
        </p:nvSpPr>
        <p:spPr>
          <a:xfrm>
            <a:off x="2534653" y="417095"/>
            <a:ext cx="2310064" cy="9625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2BD18-F5FD-446A-AFC2-8B6EC45E583B}"/>
              </a:ext>
            </a:extLst>
          </p:cNvPr>
          <p:cNvSpPr/>
          <p:nvPr/>
        </p:nvSpPr>
        <p:spPr>
          <a:xfrm>
            <a:off x="4940968" y="2947737"/>
            <a:ext cx="2310064" cy="962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A487C3-3C92-4A1D-9333-2AF5EE0EFA52}"/>
              </a:ext>
            </a:extLst>
          </p:cNvPr>
          <p:cNvSpPr/>
          <p:nvPr/>
        </p:nvSpPr>
        <p:spPr>
          <a:xfrm>
            <a:off x="8710865" y="2947737"/>
            <a:ext cx="2310064" cy="962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418DF-B5E5-4C8C-80BC-A08473837D93}"/>
              </a:ext>
            </a:extLst>
          </p:cNvPr>
          <p:cNvSpPr/>
          <p:nvPr/>
        </p:nvSpPr>
        <p:spPr>
          <a:xfrm>
            <a:off x="2534653" y="4997116"/>
            <a:ext cx="2310064" cy="9625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Birthdate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327607-C01A-43D9-9CB5-F5C92BBE662E}"/>
              </a:ext>
            </a:extLst>
          </p:cNvPr>
          <p:cNvSpPr/>
          <p:nvPr/>
        </p:nvSpPr>
        <p:spPr>
          <a:xfrm>
            <a:off x="16039" y="4997116"/>
            <a:ext cx="2310064" cy="9625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1DCADC-89D3-4036-AA35-5CB34DECBF4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171071" y="1379621"/>
            <a:ext cx="1155032" cy="156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FE86F4-8E85-4D45-952E-CAECA176B6DA}"/>
              </a:ext>
            </a:extLst>
          </p:cNvPr>
          <p:cNvCxnSpPr>
            <a:stCxn id="6" idx="4"/>
            <a:endCxn id="5" idx="0"/>
          </p:cNvCxnSpPr>
          <p:nvPr/>
        </p:nvCxnSpPr>
        <p:spPr>
          <a:xfrm flipH="1">
            <a:off x="2326103" y="1379621"/>
            <a:ext cx="1363582" cy="156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481403-7A60-466A-A119-4443975EE46E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1171071" y="3910263"/>
            <a:ext cx="1155032" cy="108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9B751B-1EC9-43AD-9C61-C6CAFECD411E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2326103" y="3910263"/>
            <a:ext cx="1363582" cy="108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2ECA07-D221-43AA-9C74-013765885863}"/>
              </a:ext>
            </a:extLst>
          </p:cNvPr>
          <p:cNvCxnSpPr>
            <a:stCxn id="7" idx="1"/>
          </p:cNvCxnSpPr>
          <p:nvPr/>
        </p:nvCxnSpPr>
        <p:spPr>
          <a:xfrm flipH="1">
            <a:off x="4154905" y="3429000"/>
            <a:ext cx="786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BE74C-C7D6-4153-8EBF-88D3BD230339}"/>
              </a:ext>
            </a:extLst>
          </p:cNvPr>
          <p:cNvCxnSpPr>
            <a:cxnSpLocks/>
          </p:cNvCxnSpPr>
          <p:nvPr/>
        </p:nvCxnSpPr>
        <p:spPr>
          <a:xfrm>
            <a:off x="4154905" y="30760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25E860-581C-421A-85CA-20E3F59C3B23}"/>
              </a:ext>
            </a:extLst>
          </p:cNvPr>
          <p:cNvCxnSpPr/>
          <p:nvPr/>
        </p:nvCxnSpPr>
        <p:spPr>
          <a:xfrm flipH="1" flipV="1">
            <a:off x="3481135" y="3208421"/>
            <a:ext cx="673770" cy="22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B851A1-C768-4249-B357-18342E16E5E6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3481135" y="3429000"/>
            <a:ext cx="673770" cy="1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A12DA1-2C9C-4D08-8803-FEFA965DCC17}"/>
              </a:ext>
            </a:extLst>
          </p:cNvPr>
          <p:cNvCxnSpPr/>
          <p:nvPr/>
        </p:nvCxnSpPr>
        <p:spPr>
          <a:xfrm flipH="1">
            <a:off x="3481135" y="3483142"/>
            <a:ext cx="673770" cy="20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2F66292E-86EC-4B15-8109-CCD9512A3CBD}"/>
              </a:ext>
            </a:extLst>
          </p:cNvPr>
          <p:cNvSpPr/>
          <p:nvPr/>
        </p:nvSpPr>
        <p:spPr>
          <a:xfrm>
            <a:off x="4940968" y="2947737"/>
            <a:ext cx="2310061" cy="96252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Assignment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2DCDC9-828C-486B-9A20-20EFB02A7406}"/>
              </a:ext>
            </a:extLst>
          </p:cNvPr>
          <p:cNvSpPr/>
          <p:nvPr/>
        </p:nvSpPr>
        <p:spPr>
          <a:xfrm>
            <a:off x="4940968" y="407070"/>
            <a:ext cx="2310064" cy="9625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Employee_ID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0B93E-CC98-41DE-B0D0-3A18F8A0CB86}"/>
              </a:ext>
            </a:extLst>
          </p:cNvPr>
          <p:cNvSpPr/>
          <p:nvPr/>
        </p:nvSpPr>
        <p:spPr>
          <a:xfrm>
            <a:off x="4940968" y="4997116"/>
            <a:ext cx="2310064" cy="9625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Project_ID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8F192F-348D-4676-B736-08CE22D9BDFD}"/>
              </a:ext>
            </a:extLst>
          </p:cNvPr>
          <p:cNvCxnSpPr>
            <a:stCxn id="33" idx="4"/>
            <a:endCxn id="32" idx="0"/>
          </p:cNvCxnSpPr>
          <p:nvPr/>
        </p:nvCxnSpPr>
        <p:spPr>
          <a:xfrm flipH="1">
            <a:off x="6095999" y="1369596"/>
            <a:ext cx="1" cy="1578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44F811-DDB9-4028-9290-7EB1D2D3AC2F}"/>
              </a:ext>
            </a:extLst>
          </p:cNvPr>
          <p:cNvCxnSpPr>
            <a:stCxn id="34" idx="0"/>
            <a:endCxn id="32" idx="2"/>
          </p:cNvCxnSpPr>
          <p:nvPr/>
        </p:nvCxnSpPr>
        <p:spPr>
          <a:xfrm flipH="1" flipV="1">
            <a:off x="6095999" y="3910263"/>
            <a:ext cx="1" cy="108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1E340E7-8A79-4C66-AC76-BDD140B4B140}"/>
              </a:ext>
            </a:extLst>
          </p:cNvPr>
          <p:cNvSpPr/>
          <p:nvPr/>
        </p:nvSpPr>
        <p:spPr>
          <a:xfrm>
            <a:off x="6689562" y="4453689"/>
            <a:ext cx="1716501" cy="6416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Billing_Rate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CBE8D1-7B8B-428C-BC58-59D144589CF4}"/>
              </a:ext>
            </a:extLst>
          </p:cNvPr>
          <p:cNvCxnSpPr>
            <a:stCxn id="39" idx="0"/>
            <a:endCxn id="32" idx="2"/>
          </p:cNvCxnSpPr>
          <p:nvPr/>
        </p:nvCxnSpPr>
        <p:spPr>
          <a:xfrm flipH="1" flipV="1">
            <a:off x="6095999" y="3910263"/>
            <a:ext cx="1451814" cy="54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3AE5CB-5D48-43A3-BA95-F5E9BFC0D98D}"/>
              </a:ext>
            </a:extLst>
          </p:cNvPr>
          <p:cNvCxnSpPr>
            <a:stCxn id="32" idx="3"/>
          </p:cNvCxnSpPr>
          <p:nvPr/>
        </p:nvCxnSpPr>
        <p:spPr>
          <a:xfrm>
            <a:off x="7251029" y="3429000"/>
            <a:ext cx="770024" cy="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E5F733-9EB1-4CAA-9FC8-405E3CBD6F00}"/>
              </a:ext>
            </a:extLst>
          </p:cNvPr>
          <p:cNvCxnSpPr/>
          <p:nvPr/>
        </p:nvCxnSpPr>
        <p:spPr>
          <a:xfrm flipV="1">
            <a:off x="8037091" y="3208421"/>
            <a:ext cx="673771" cy="23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912608-D126-485A-BC72-1B8FFC3D7380}"/>
              </a:ext>
            </a:extLst>
          </p:cNvPr>
          <p:cNvCxnSpPr>
            <a:endCxn id="8" idx="1"/>
          </p:cNvCxnSpPr>
          <p:nvPr/>
        </p:nvCxnSpPr>
        <p:spPr>
          <a:xfrm flipV="1">
            <a:off x="8037091" y="3429000"/>
            <a:ext cx="673774" cy="5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AAB2127-3E42-4CA6-AEDE-0EEFE58FACB3}"/>
              </a:ext>
            </a:extLst>
          </p:cNvPr>
          <p:cNvCxnSpPr/>
          <p:nvPr/>
        </p:nvCxnSpPr>
        <p:spPr>
          <a:xfrm>
            <a:off x="8037091" y="3483142"/>
            <a:ext cx="673771" cy="20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E144878-9F12-46D9-82E6-BE112FD6F9E1}"/>
              </a:ext>
            </a:extLst>
          </p:cNvPr>
          <p:cNvSpPr/>
          <p:nvPr/>
        </p:nvSpPr>
        <p:spPr>
          <a:xfrm>
            <a:off x="9537031" y="417095"/>
            <a:ext cx="2310064" cy="9625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Project_Name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602397A-AC00-414A-8928-98CB35E25662}"/>
              </a:ext>
            </a:extLst>
          </p:cNvPr>
          <p:cNvSpPr/>
          <p:nvPr/>
        </p:nvSpPr>
        <p:spPr>
          <a:xfrm>
            <a:off x="7347282" y="1111919"/>
            <a:ext cx="2310064" cy="9625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Project_ID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49982F2-79EB-4DBB-9A00-B964B91FA870}"/>
              </a:ext>
            </a:extLst>
          </p:cNvPr>
          <p:cNvSpPr/>
          <p:nvPr/>
        </p:nvSpPr>
        <p:spPr>
          <a:xfrm>
            <a:off x="8710865" y="4774531"/>
            <a:ext cx="2310064" cy="9625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Start_Date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7A810E-C74A-4601-BCD0-37202BF364B9}"/>
              </a:ext>
            </a:extLst>
          </p:cNvPr>
          <p:cNvCxnSpPr>
            <a:stCxn id="52" idx="4"/>
            <a:endCxn id="8" idx="0"/>
          </p:cNvCxnSpPr>
          <p:nvPr/>
        </p:nvCxnSpPr>
        <p:spPr>
          <a:xfrm>
            <a:off x="8502314" y="2074445"/>
            <a:ext cx="1363583" cy="87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F32290-5D49-47CD-BDBD-5780F30617AC}"/>
              </a:ext>
            </a:extLst>
          </p:cNvPr>
          <p:cNvCxnSpPr>
            <a:stCxn id="51" idx="4"/>
            <a:endCxn id="8" idx="0"/>
          </p:cNvCxnSpPr>
          <p:nvPr/>
        </p:nvCxnSpPr>
        <p:spPr>
          <a:xfrm flipH="1">
            <a:off x="9865897" y="1379621"/>
            <a:ext cx="826166" cy="156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6699FC-5A16-43B2-A6C7-FF4D7FFD7F7E}"/>
              </a:ext>
            </a:extLst>
          </p:cNvPr>
          <p:cNvCxnSpPr>
            <a:stCxn id="53" idx="0"/>
            <a:endCxn id="8" idx="2"/>
          </p:cNvCxnSpPr>
          <p:nvPr/>
        </p:nvCxnSpPr>
        <p:spPr>
          <a:xfrm flipV="1">
            <a:off x="9865897" y="3910263"/>
            <a:ext cx="0" cy="86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00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05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63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Homework 1 – ER Models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– ER Models</dc:title>
  <dc:creator>Duberstein, Wyatt K</dc:creator>
  <cp:lastModifiedBy>Duberstein, Wyatt K</cp:lastModifiedBy>
  <cp:revision>1</cp:revision>
  <dcterms:created xsi:type="dcterms:W3CDTF">2021-02-08T19:26:08Z</dcterms:created>
  <dcterms:modified xsi:type="dcterms:W3CDTF">2021-02-08T19:44:38Z</dcterms:modified>
</cp:coreProperties>
</file>