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Exo 2" panose="020B0604020202020204" charset="0"/>
      <p:regular r:id="rId23"/>
      <p:bold r:id="rId24"/>
      <p:italic r:id="rId25"/>
      <p:boldItalic r:id="rId26"/>
    </p:embeddedFont>
    <p:embeddedFont>
      <p:font typeface="Fira Sans Extra Condensed Medium" panose="020B0604020202020204" charset="0"/>
      <p:regular r:id="rId27"/>
      <p:bold r:id="rId28"/>
      <p:italic r:id="rId29"/>
      <p:boldItalic r:id="rId30"/>
    </p:embeddedFont>
    <p:embeddedFont>
      <p:font typeface="Roboto Condensed" panose="02000000000000000000" pitchFamily="2" charset="0"/>
      <p:regular r:id="rId31"/>
      <p:bold r:id="rId32"/>
      <p:italic r:id="rId33"/>
      <p:boldItalic r:id="rId34"/>
    </p:embeddedFont>
    <p:embeddedFont>
      <p:font typeface="Roboto Condensed Light"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c5e3a6f4d4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c5e3a6f4d4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c5e3a6f4d4_0_5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c5e3a6f4d4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c5e3a6f4d4_0_89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c5e3a6f4d4_0_89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c5e3a6f4d4_0_6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c5e3a6f4d4_0_6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c6e0096d4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c6e0096d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c5e3a6f4d4_0_88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c5e3a6f4d4_0_8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c5e3a6f4d4_0_7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c5e3a6f4d4_0_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c6e0096d48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c6e0096d4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c5e3a6f4d4_0_88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c5e3a6f4d4_0_8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c5e3a6f4d4_0_8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c5e3a6f4d4_0_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c5e3a6f4d4_0_88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c5e3a6f4d4_0_8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c5e3a6f4d4_0_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c5e3a6f4d4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c5e3a6f4d4_0_9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c5e3a6f4d4_0_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c5e3a6f4d4_0_3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c5e3a6f4d4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c5e3a6f4d4_0_87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c5e3a6f4d4_0_8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c5e3a6f4d4_0_3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c5e3a6f4d4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c5e3a6f4d4_0_4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c5e3a6f4d4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c6ad6fb902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c6ad6fb90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c5e3a6f4d4_0_88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c5e3a6f4d4_0_8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c5e3a6f4d4_0_88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c5e3a6f4d4_0_88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Font typeface="Roboto Condensed Light"/>
              <a:buNone/>
              <a:defRPr sz="1400">
                <a:latin typeface="Roboto Condensed Light"/>
                <a:ea typeface="Roboto Condensed Light"/>
                <a:cs typeface="Roboto Condensed Light"/>
                <a:sym typeface="Roboto Condensed Light"/>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2250675" y="1001350"/>
            <a:ext cx="6191100" cy="1963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0"/>
              <a:buNone/>
              <a:defRPr sz="9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0" name="Google Shape;40;p11"/>
          <p:cNvSpPr txBox="1">
            <a:spLocks noGrp="1"/>
          </p:cNvSpPr>
          <p:nvPr>
            <p:ph type="body" idx="1"/>
          </p:nvPr>
        </p:nvSpPr>
        <p:spPr>
          <a:xfrm>
            <a:off x="2107950" y="2895050"/>
            <a:ext cx="6191100" cy="696000"/>
          </a:xfrm>
          <a:prstGeom prst="rect">
            <a:avLst/>
          </a:prstGeom>
        </p:spPr>
        <p:txBody>
          <a:bodyPr spcFirstLastPara="1" wrap="square" lIns="91425" tIns="91425" rIns="91425" bIns="91425" anchor="t" anchorCtr="0">
            <a:noAutofit/>
          </a:bodyPr>
          <a:lstStyle>
            <a:lvl1pPr marL="457200" lvl="0" indent="-304800" algn="r" rtl="0">
              <a:lnSpc>
                <a:spcPct val="100000"/>
              </a:lnSpc>
              <a:spcBef>
                <a:spcPts val="0"/>
              </a:spcBef>
              <a:spcAft>
                <a:spcPts val="0"/>
              </a:spcAft>
              <a:buSzPts val="1200"/>
              <a:buChar char="●"/>
              <a:defRPr sz="1600"/>
            </a:lvl1pPr>
            <a:lvl2pPr marL="914400" lvl="1" indent="-304800" algn="ctr" rtl="0">
              <a:spcBef>
                <a:spcPts val="0"/>
              </a:spcBef>
              <a:spcAft>
                <a:spcPts val="0"/>
              </a:spcAft>
              <a:buSzPts val="1200"/>
              <a:buChar char="○"/>
              <a:defRPr/>
            </a:lvl2pPr>
            <a:lvl3pPr marL="1371600" lvl="2" indent="-304800" algn="ctr" rtl="0">
              <a:spcBef>
                <a:spcPts val="1600"/>
              </a:spcBef>
              <a:spcAft>
                <a:spcPts val="0"/>
              </a:spcAft>
              <a:buSzPts val="1200"/>
              <a:buChar char="■"/>
              <a:defRPr/>
            </a:lvl3pPr>
            <a:lvl4pPr marL="1828800" lvl="3" indent="-304800" algn="ctr" rtl="0">
              <a:spcBef>
                <a:spcPts val="1600"/>
              </a:spcBef>
              <a:spcAft>
                <a:spcPts val="0"/>
              </a:spcAft>
              <a:buSzPts val="1200"/>
              <a:buChar char="●"/>
              <a:defRPr/>
            </a:lvl4pPr>
            <a:lvl5pPr marL="2286000" lvl="4" indent="-304800" algn="ctr" rtl="0">
              <a:spcBef>
                <a:spcPts val="1600"/>
              </a:spcBef>
              <a:spcAft>
                <a:spcPts val="0"/>
              </a:spcAft>
              <a:buSzPts val="1200"/>
              <a:buChar char="○"/>
              <a:defRPr/>
            </a:lvl5pPr>
            <a:lvl6pPr marL="2743200" lvl="5" indent="-304800" algn="ctr" rtl="0">
              <a:spcBef>
                <a:spcPts val="1600"/>
              </a:spcBef>
              <a:spcAft>
                <a:spcPts val="0"/>
              </a:spcAft>
              <a:buSzPts val="1200"/>
              <a:buChar char="■"/>
              <a:defRPr/>
            </a:lvl6pPr>
            <a:lvl7pPr marL="3200400" lvl="6" indent="-304800" algn="ctr" rtl="0">
              <a:spcBef>
                <a:spcPts val="1600"/>
              </a:spcBef>
              <a:spcAft>
                <a:spcPts val="0"/>
              </a:spcAft>
              <a:buSzPts val="1200"/>
              <a:buChar char="●"/>
              <a:defRPr/>
            </a:lvl7pPr>
            <a:lvl8pPr marL="3657600" lvl="7" indent="-304800" algn="ctr" rtl="0">
              <a:spcBef>
                <a:spcPts val="1600"/>
              </a:spcBef>
              <a:spcAft>
                <a:spcPts val="0"/>
              </a:spcAft>
              <a:buSzPts val="1200"/>
              <a:buChar char="○"/>
              <a:defRPr/>
            </a:lvl8pPr>
            <a:lvl9pPr marL="4114800" lvl="8" indent="-304800" algn="ctr" rtl="0">
              <a:spcBef>
                <a:spcPts val="1600"/>
              </a:spcBef>
              <a:spcAft>
                <a:spcPts val="1600"/>
              </a:spcAft>
              <a:buSzPts val="12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3"/>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44" name="Google Shape;44;p13"/>
          <p:cNvSpPr txBox="1">
            <a:spLocks noGrp="1"/>
          </p:cNvSpPr>
          <p:nvPr>
            <p:ph type="ctrTitle" idx="2"/>
          </p:nvPr>
        </p:nvSpPr>
        <p:spPr>
          <a:xfrm>
            <a:off x="390296" y="201653"/>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5" name="Google Shape;45;p13"/>
          <p:cNvSpPr txBox="1">
            <a:spLocks noGrp="1"/>
          </p:cNvSpPr>
          <p:nvPr>
            <p:ph type="subTitle" idx="1"/>
          </p:nvPr>
        </p:nvSpPr>
        <p:spPr>
          <a:xfrm>
            <a:off x="690446" y="580278"/>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46" name="Google Shape;46;p13"/>
          <p:cNvSpPr txBox="1">
            <a:spLocks noGrp="1"/>
          </p:cNvSpPr>
          <p:nvPr>
            <p:ph type="title" idx="3" hasCustomPrompt="1"/>
          </p:nvPr>
        </p:nvSpPr>
        <p:spPr>
          <a:xfrm>
            <a:off x="2118448" y="54444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7" name="Google Shape;47;p13"/>
          <p:cNvSpPr txBox="1">
            <a:spLocks noGrp="1"/>
          </p:cNvSpPr>
          <p:nvPr>
            <p:ph type="title" idx="4" hasCustomPrompt="1"/>
          </p:nvPr>
        </p:nvSpPr>
        <p:spPr>
          <a:xfrm>
            <a:off x="2105406" y="151580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8" name="Google Shape;48;p13"/>
          <p:cNvSpPr txBox="1">
            <a:spLocks noGrp="1"/>
          </p:cNvSpPr>
          <p:nvPr>
            <p:ph type="title" idx="5" hasCustomPrompt="1"/>
          </p:nvPr>
        </p:nvSpPr>
        <p:spPr>
          <a:xfrm>
            <a:off x="2105406" y="248716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9" name="Google Shape;49;p13"/>
          <p:cNvSpPr txBox="1">
            <a:spLocks noGrp="1"/>
          </p:cNvSpPr>
          <p:nvPr>
            <p:ph type="title" idx="6" hasCustomPrompt="1"/>
          </p:nvPr>
        </p:nvSpPr>
        <p:spPr>
          <a:xfrm>
            <a:off x="5922008" y="2092638"/>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0" name="Google Shape;50;p13"/>
          <p:cNvSpPr txBox="1">
            <a:spLocks noGrp="1"/>
          </p:cNvSpPr>
          <p:nvPr>
            <p:ph type="title" idx="7" hasCustomPrompt="1"/>
          </p:nvPr>
        </p:nvSpPr>
        <p:spPr>
          <a:xfrm>
            <a:off x="5922008" y="3112336"/>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13"/>
          <p:cNvSpPr txBox="1">
            <a:spLocks noGrp="1"/>
          </p:cNvSpPr>
          <p:nvPr>
            <p:ph type="title" idx="8" hasCustomPrompt="1"/>
          </p:nvPr>
        </p:nvSpPr>
        <p:spPr>
          <a:xfrm>
            <a:off x="5922008" y="4132033"/>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2" name="Google Shape;52;p13"/>
          <p:cNvSpPr txBox="1">
            <a:spLocks noGrp="1"/>
          </p:cNvSpPr>
          <p:nvPr>
            <p:ph type="ctrTitle" idx="9"/>
          </p:nvPr>
        </p:nvSpPr>
        <p:spPr>
          <a:xfrm>
            <a:off x="390296" y="1167854"/>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53" name="Google Shape;53;p13"/>
          <p:cNvSpPr txBox="1">
            <a:spLocks noGrp="1"/>
          </p:cNvSpPr>
          <p:nvPr>
            <p:ph type="subTitle" idx="13"/>
          </p:nvPr>
        </p:nvSpPr>
        <p:spPr>
          <a:xfrm>
            <a:off x="690446" y="1546477"/>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54" name="Google Shape;54;p13"/>
          <p:cNvSpPr txBox="1">
            <a:spLocks noGrp="1"/>
          </p:cNvSpPr>
          <p:nvPr>
            <p:ph type="ctrTitle" idx="14"/>
          </p:nvPr>
        </p:nvSpPr>
        <p:spPr>
          <a:xfrm>
            <a:off x="390296" y="2141336"/>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55" name="Google Shape;55;p13"/>
          <p:cNvSpPr txBox="1">
            <a:spLocks noGrp="1"/>
          </p:cNvSpPr>
          <p:nvPr>
            <p:ph type="subTitle" idx="15"/>
          </p:nvPr>
        </p:nvSpPr>
        <p:spPr>
          <a:xfrm>
            <a:off x="690446" y="2519956"/>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56" name="Google Shape;56;p13"/>
          <p:cNvSpPr txBox="1">
            <a:spLocks noGrp="1"/>
          </p:cNvSpPr>
          <p:nvPr>
            <p:ph type="ctrTitle" idx="16"/>
          </p:nvPr>
        </p:nvSpPr>
        <p:spPr>
          <a:xfrm>
            <a:off x="6811558" y="1775180"/>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57" name="Google Shape;57;p13"/>
          <p:cNvSpPr txBox="1">
            <a:spLocks noGrp="1"/>
          </p:cNvSpPr>
          <p:nvPr>
            <p:ph type="subTitle" idx="17"/>
          </p:nvPr>
        </p:nvSpPr>
        <p:spPr>
          <a:xfrm>
            <a:off x="6811558" y="2153805"/>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58" name="Google Shape;58;p13"/>
          <p:cNvSpPr txBox="1">
            <a:spLocks noGrp="1"/>
          </p:cNvSpPr>
          <p:nvPr>
            <p:ph type="ctrTitle" idx="18"/>
          </p:nvPr>
        </p:nvSpPr>
        <p:spPr>
          <a:xfrm>
            <a:off x="6811558" y="2799095"/>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59" name="Google Shape;59;p13"/>
          <p:cNvSpPr txBox="1">
            <a:spLocks noGrp="1"/>
          </p:cNvSpPr>
          <p:nvPr>
            <p:ph type="subTitle" idx="19"/>
          </p:nvPr>
        </p:nvSpPr>
        <p:spPr>
          <a:xfrm>
            <a:off x="6811558" y="3177717"/>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60" name="Google Shape;60;p13"/>
          <p:cNvSpPr txBox="1">
            <a:spLocks noGrp="1"/>
          </p:cNvSpPr>
          <p:nvPr>
            <p:ph type="ctrTitle" idx="20"/>
          </p:nvPr>
        </p:nvSpPr>
        <p:spPr>
          <a:xfrm>
            <a:off x="6811558" y="3811353"/>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61" name="Google Shape;61;p13"/>
          <p:cNvSpPr txBox="1">
            <a:spLocks noGrp="1"/>
          </p:cNvSpPr>
          <p:nvPr>
            <p:ph type="subTitle" idx="21"/>
          </p:nvPr>
        </p:nvSpPr>
        <p:spPr>
          <a:xfrm>
            <a:off x="6811558" y="4189973"/>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CUSTOM_3">
    <p:bg>
      <p:bgPr>
        <a:blipFill>
          <a:blip r:embed="rId2">
            <a:alphaModFix/>
          </a:blip>
          <a:stretch>
            <a:fillRect/>
          </a:stretch>
        </a:blipFill>
        <a:effectLst/>
      </p:bgPr>
    </p:bg>
    <p:spTree>
      <p:nvGrpSpPr>
        <p:cNvPr id="1" name="Shape 62"/>
        <p:cNvGrpSpPr/>
        <p:nvPr/>
      </p:nvGrpSpPr>
      <p:grpSpPr>
        <a:xfrm>
          <a:off x="0" y="0"/>
          <a:ext cx="0" cy="0"/>
          <a:chOff x="0" y="0"/>
          <a:chExt cx="0" cy="0"/>
        </a:xfrm>
      </p:grpSpPr>
      <p:sp>
        <p:nvSpPr>
          <p:cNvPr id="63" name="Google Shape;63;p14"/>
          <p:cNvSpPr txBox="1">
            <a:spLocks noGrp="1"/>
          </p:cNvSpPr>
          <p:nvPr>
            <p:ph type="ctrTitle"/>
          </p:nvPr>
        </p:nvSpPr>
        <p:spPr>
          <a:xfrm flipH="1">
            <a:off x="2747779" y="2635675"/>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3600"/>
            </a:lvl1pPr>
            <a:lvl2pPr lvl="1" algn="r" rtl="0">
              <a:spcBef>
                <a:spcPts val="0"/>
              </a:spcBef>
              <a:spcAft>
                <a:spcPts val="0"/>
              </a:spcAft>
              <a:buClr>
                <a:srgbClr val="FFFFFF"/>
              </a:buClr>
              <a:buSzPts val="6500"/>
              <a:buNone/>
              <a:defRPr sz="6500">
                <a:solidFill>
                  <a:srgbClr val="FFFFFF"/>
                </a:solidFill>
              </a:defRPr>
            </a:lvl2pPr>
            <a:lvl3pPr lvl="2" algn="r" rtl="0">
              <a:spcBef>
                <a:spcPts val="0"/>
              </a:spcBef>
              <a:spcAft>
                <a:spcPts val="0"/>
              </a:spcAft>
              <a:buClr>
                <a:srgbClr val="FFFFFF"/>
              </a:buClr>
              <a:buSzPts val="6500"/>
              <a:buNone/>
              <a:defRPr sz="6500">
                <a:solidFill>
                  <a:srgbClr val="FFFFFF"/>
                </a:solidFill>
              </a:defRPr>
            </a:lvl3pPr>
            <a:lvl4pPr lvl="3" algn="r" rtl="0">
              <a:spcBef>
                <a:spcPts val="0"/>
              </a:spcBef>
              <a:spcAft>
                <a:spcPts val="0"/>
              </a:spcAft>
              <a:buClr>
                <a:srgbClr val="FFFFFF"/>
              </a:buClr>
              <a:buSzPts val="6500"/>
              <a:buNone/>
              <a:defRPr sz="6500">
                <a:solidFill>
                  <a:srgbClr val="FFFFFF"/>
                </a:solidFill>
              </a:defRPr>
            </a:lvl4pPr>
            <a:lvl5pPr lvl="4" algn="r" rtl="0">
              <a:spcBef>
                <a:spcPts val="0"/>
              </a:spcBef>
              <a:spcAft>
                <a:spcPts val="0"/>
              </a:spcAft>
              <a:buClr>
                <a:srgbClr val="FFFFFF"/>
              </a:buClr>
              <a:buSzPts val="6500"/>
              <a:buNone/>
              <a:defRPr sz="6500">
                <a:solidFill>
                  <a:srgbClr val="FFFFFF"/>
                </a:solidFill>
              </a:defRPr>
            </a:lvl5pPr>
            <a:lvl6pPr lvl="5" algn="r" rtl="0">
              <a:spcBef>
                <a:spcPts val="0"/>
              </a:spcBef>
              <a:spcAft>
                <a:spcPts val="0"/>
              </a:spcAft>
              <a:buClr>
                <a:srgbClr val="FFFFFF"/>
              </a:buClr>
              <a:buSzPts val="6500"/>
              <a:buNone/>
              <a:defRPr sz="6500">
                <a:solidFill>
                  <a:srgbClr val="FFFFFF"/>
                </a:solidFill>
              </a:defRPr>
            </a:lvl6pPr>
            <a:lvl7pPr lvl="6" algn="r" rtl="0">
              <a:spcBef>
                <a:spcPts val="0"/>
              </a:spcBef>
              <a:spcAft>
                <a:spcPts val="0"/>
              </a:spcAft>
              <a:buClr>
                <a:srgbClr val="FFFFFF"/>
              </a:buClr>
              <a:buSzPts val="6500"/>
              <a:buNone/>
              <a:defRPr sz="6500">
                <a:solidFill>
                  <a:srgbClr val="FFFFFF"/>
                </a:solidFill>
              </a:defRPr>
            </a:lvl7pPr>
            <a:lvl8pPr lvl="7" algn="r" rtl="0">
              <a:spcBef>
                <a:spcPts val="0"/>
              </a:spcBef>
              <a:spcAft>
                <a:spcPts val="0"/>
              </a:spcAft>
              <a:buClr>
                <a:srgbClr val="FFFFFF"/>
              </a:buClr>
              <a:buSzPts val="6500"/>
              <a:buNone/>
              <a:defRPr sz="6500">
                <a:solidFill>
                  <a:srgbClr val="FFFFFF"/>
                </a:solidFill>
              </a:defRPr>
            </a:lvl8pPr>
            <a:lvl9pPr lvl="8" algn="r" rtl="0">
              <a:spcBef>
                <a:spcPts val="0"/>
              </a:spcBef>
              <a:spcAft>
                <a:spcPts val="0"/>
              </a:spcAft>
              <a:buClr>
                <a:srgbClr val="FFFFFF"/>
              </a:buClr>
              <a:buSzPts val="6500"/>
              <a:buNone/>
              <a:defRPr sz="6500">
                <a:solidFill>
                  <a:srgbClr val="FFFFFF"/>
                </a:solidFill>
              </a:defRPr>
            </a:lvl9pPr>
          </a:lstStyle>
          <a:p>
            <a:endParaRPr/>
          </a:p>
        </p:txBody>
      </p:sp>
      <p:sp>
        <p:nvSpPr>
          <p:cNvPr id="64" name="Google Shape;64;p14"/>
          <p:cNvSpPr txBox="1">
            <a:spLocks noGrp="1"/>
          </p:cNvSpPr>
          <p:nvPr>
            <p:ph type="title" idx="2" hasCustomPrompt="1"/>
          </p:nvPr>
        </p:nvSpPr>
        <p:spPr>
          <a:xfrm flipH="1">
            <a:off x="4964179" y="2323850"/>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9600"/>
            </a:lvl1pPr>
            <a:lvl2pPr lvl="1"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3718579" y="4030481"/>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CUSTOM_4">
    <p:bg>
      <p:bgPr>
        <a:blipFill>
          <a:blip r:embed="rId2">
            <a:alphaModFix/>
          </a:blip>
          <a:stretch>
            <a:fillRect/>
          </a:stretch>
        </a:blip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flipH="1">
            <a:off x="2754543" y="1347038"/>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3600"/>
            </a:lvl1pPr>
            <a:lvl2pPr lvl="1" algn="r" rtl="0">
              <a:spcBef>
                <a:spcPts val="0"/>
              </a:spcBef>
              <a:spcAft>
                <a:spcPts val="0"/>
              </a:spcAft>
              <a:buClr>
                <a:srgbClr val="FFFFFF"/>
              </a:buClr>
              <a:buSzPts val="6500"/>
              <a:buNone/>
              <a:defRPr sz="6500">
                <a:solidFill>
                  <a:srgbClr val="FFFFFF"/>
                </a:solidFill>
              </a:defRPr>
            </a:lvl2pPr>
            <a:lvl3pPr lvl="2" algn="r" rtl="0">
              <a:spcBef>
                <a:spcPts val="0"/>
              </a:spcBef>
              <a:spcAft>
                <a:spcPts val="0"/>
              </a:spcAft>
              <a:buClr>
                <a:srgbClr val="FFFFFF"/>
              </a:buClr>
              <a:buSzPts val="6500"/>
              <a:buNone/>
              <a:defRPr sz="6500">
                <a:solidFill>
                  <a:srgbClr val="FFFFFF"/>
                </a:solidFill>
              </a:defRPr>
            </a:lvl3pPr>
            <a:lvl4pPr lvl="3" algn="r" rtl="0">
              <a:spcBef>
                <a:spcPts val="0"/>
              </a:spcBef>
              <a:spcAft>
                <a:spcPts val="0"/>
              </a:spcAft>
              <a:buClr>
                <a:srgbClr val="FFFFFF"/>
              </a:buClr>
              <a:buSzPts val="6500"/>
              <a:buNone/>
              <a:defRPr sz="6500">
                <a:solidFill>
                  <a:srgbClr val="FFFFFF"/>
                </a:solidFill>
              </a:defRPr>
            </a:lvl4pPr>
            <a:lvl5pPr lvl="4" algn="r" rtl="0">
              <a:spcBef>
                <a:spcPts val="0"/>
              </a:spcBef>
              <a:spcAft>
                <a:spcPts val="0"/>
              </a:spcAft>
              <a:buClr>
                <a:srgbClr val="FFFFFF"/>
              </a:buClr>
              <a:buSzPts val="6500"/>
              <a:buNone/>
              <a:defRPr sz="6500">
                <a:solidFill>
                  <a:srgbClr val="FFFFFF"/>
                </a:solidFill>
              </a:defRPr>
            </a:lvl5pPr>
            <a:lvl6pPr lvl="5" algn="r" rtl="0">
              <a:spcBef>
                <a:spcPts val="0"/>
              </a:spcBef>
              <a:spcAft>
                <a:spcPts val="0"/>
              </a:spcAft>
              <a:buClr>
                <a:srgbClr val="FFFFFF"/>
              </a:buClr>
              <a:buSzPts val="6500"/>
              <a:buNone/>
              <a:defRPr sz="6500">
                <a:solidFill>
                  <a:srgbClr val="FFFFFF"/>
                </a:solidFill>
              </a:defRPr>
            </a:lvl6pPr>
            <a:lvl7pPr lvl="6" algn="r" rtl="0">
              <a:spcBef>
                <a:spcPts val="0"/>
              </a:spcBef>
              <a:spcAft>
                <a:spcPts val="0"/>
              </a:spcAft>
              <a:buClr>
                <a:srgbClr val="FFFFFF"/>
              </a:buClr>
              <a:buSzPts val="6500"/>
              <a:buNone/>
              <a:defRPr sz="6500">
                <a:solidFill>
                  <a:srgbClr val="FFFFFF"/>
                </a:solidFill>
              </a:defRPr>
            </a:lvl7pPr>
            <a:lvl8pPr lvl="7" algn="r" rtl="0">
              <a:spcBef>
                <a:spcPts val="0"/>
              </a:spcBef>
              <a:spcAft>
                <a:spcPts val="0"/>
              </a:spcAft>
              <a:buClr>
                <a:srgbClr val="FFFFFF"/>
              </a:buClr>
              <a:buSzPts val="6500"/>
              <a:buNone/>
              <a:defRPr sz="6500">
                <a:solidFill>
                  <a:srgbClr val="FFFFFF"/>
                </a:solidFill>
              </a:defRPr>
            </a:lvl8pPr>
            <a:lvl9pPr lvl="8" algn="r" rtl="0">
              <a:spcBef>
                <a:spcPts val="0"/>
              </a:spcBef>
              <a:spcAft>
                <a:spcPts val="0"/>
              </a:spcAft>
              <a:buClr>
                <a:srgbClr val="FFFFFF"/>
              </a:buClr>
              <a:buSzPts val="6500"/>
              <a:buNone/>
              <a:defRPr sz="6500">
                <a:solidFill>
                  <a:srgbClr val="FFFFFF"/>
                </a:solidFill>
              </a:defRPr>
            </a:lvl9pPr>
          </a:lstStyle>
          <a:p>
            <a:endParaRPr/>
          </a:p>
        </p:txBody>
      </p:sp>
      <p:sp>
        <p:nvSpPr>
          <p:cNvPr id="68" name="Google Shape;68;p15"/>
          <p:cNvSpPr txBox="1">
            <a:spLocks noGrp="1"/>
          </p:cNvSpPr>
          <p:nvPr>
            <p:ph type="title" idx="2" hasCustomPrompt="1"/>
          </p:nvPr>
        </p:nvSpPr>
        <p:spPr>
          <a:xfrm flipH="1">
            <a:off x="4970943" y="1035213"/>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9600"/>
            </a:lvl1pPr>
            <a:lvl2pPr lvl="1"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9" name="Google Shape;69;p15"/>
          <p:cNvSpPr txBox="1">
            <a:spLocks noGrp="1"/>
          </p:cNvSpPr>
          <p:nvPr>
            <p:ph type="subTitle" idx="1"/>
          </p:nvPr>
        </p:nvSpPr>
        <p:spPr>
          <a:xfrm>
            <a:off x="3725343" y="2742989"/>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3">
  <p:cSld name="CUSTOM_5">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ctrTitle"/>
          </p:nvPr>
        </p:nvSpPr>
        <p:spPr>
          <a:xfrm flipH="1">
            <a:off x="1180003" y="1347038"/>
            <a:ext cx="5195700" cy="1921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72" name="Google Shape;72;p16"/>
          <p:cNvSpPr txBox="1">
            <a:spLocks noGrp="1"/>
          </p:cNvSpPr>
          <p:nvPr>
            <p:ph type="title" idx="2" hasCustomPrompt="1"/>
          </p:nvPr>
        </p:nvSpPr>
        <p:spPr>
          <a:xfrm flipH="1">
            <a:off x="1180003" y="1035213"/>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73" name="Google Shape;73;p16"/>
          <p:cNvSpPr txBox="1">
            <a:spLocks noGrp="1"/>
          </p:cNvSpPr>
          <p:nvPr>
            <p:ph type="subTitle" idx="1"/>
          </p:nvPr>
        </p:nvSpPr>
        <p:spPr>
          <a:xfrm>
            <a:off x="1180003" y="274298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4">
  <p:cSld name="CUSTOM_16">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7"/>
          <p:cNvSpPr txBox="1">
            <a:spLocks noGrp="1"/>
          </p:cNvSpPr>
          <p:nvPr>
            <p:ph type="ctrTitle"/>
          </p:nvPr>
        </p:nvSpPr>
        <p:spPr>
          <a:xfrm flipH="1">
            <a:off x="2260329" y="2193805"/>
            <a:ext cx="5195700" cy="1921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76" name="Google Shape;76;p17"/>
          <p:cNvSpPr txBox="1">
            <a:spLocks noGrp="1"/>
          </p:cNvSpPr>
          <p:nvPr>
            <p:ph type="title" idx="2" hasCustomPrompt="1"/>
          </p:nvPr>
        </p:nvSpPr>
        <p:spPr>
          <a:xfrm flipH="1">
            <a:off x="2260329" y="188198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77" name="Google Shape;77;p17"/>
          <p:cNvSpPr txBox="1">
            <a:spLocks noGrp="1"/>
          </p:cNvSpPr>
          <p:nvPr>
            <p:ph type="subTitle" idx="1"/>
          </p:nvPr>
        </p:nvSpPr>
        <p:spPr>
          <a:xfrm>
            <a:off x="2260329" y="3476054"/>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5">
  <p:cSld name="CUSTOM_17">
    <p:bg>
      <p:bgPr>
        <a:blipFill>
          <a:blip r:embed="rId2">
            <a:alphaModFix/>
          </a:blip>
          <a:stretch>
            <a:fillRect/>
          </a:stretch>
        </a:blipFill>
        <a:effectLst/>
      </p:bgPr>
    </p:bg>
    <p:spTree>
      <p:nvGrpSpPr>
        <p:cNvPr id="1" name="Shape 78"/>
        <p:cNvGrpSpPr/>
        <p:nvPr/>
      </p:nvGrpSpPr>
      <p:grpSpPr>
        <a:xfrm>
          <a:off x="0" y="0"/>
          <a:ext cx="0" cy="0"/>
          <a:chOff x="0" y="0"/>
          <a:chExt cx="0" cy="0"/>
        </a:xfrm>
      </p:grpSpPr>
      <p:sp>
        <p:nvSpPr>
          <p:cNvPr id="79" name="Google Shape;79;p18"/>
          <p:cNvSpPr txBox="1">
            <a:spLocks noGrp="1"/>
          </p:cNvSpPr>
          <p:nvPr>
            <p:ph type="ctrTitle"/>
          </p:nvPr>
        </p:nvSpPr>
        <p:spPr>
          <a:xfrm flipH="1">
            <a:off x="1698072" y="2178475"/>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3600"/>
            </a:lvl1pPr>
            <a:lvl2pPr lvl="1" algn="r" rtl="0">
              <a:spcBef>
                <a:spcPts val="0"/>
              </a:spcBef>
              <a:spcAft>
                <a:spcPts val="0"/>
              </a:spcAft>
              <a:buClr>
                <a:srgbClr val="FFFFFF"/>
              </a:buClr>
              <a:buSzPts val="6500"/>
              <a:buNone/>
              <a:defRPr sz="6500">
                <a:solidFill>
                  <a:srgbClr val="FFFFFF"/>
                </a:solidFill>
              </a:defRPr>
            </a:lvl2pPr>
            <a:lvl3pPr lvl="2" algn="r" rtl="0">
              <a:spcBef>
                <a:spcPts val="0"/>
              </a:spcBef>
              <a:spcAft>
                <a:spcPts val="0"/>
              </a:spcAft>
              <a:buClr>
                <a:srgbClr val="FFFFFF"/>
              </a:buClr>
              <a:buSzPts val="6500"/>
              <a:buNone/>
              <a:defRPr sz="6500">
                <a:solidFill>
                  <a:srgbClr val="FFFFFF"/>
                </a:solidFill>
              </a:defRPr>
            </a:lvl3pPr>
            <a:lvl4pPr lvl="3" algn="r" rtl="0">
              <a:spcBef>
                <a:spcPts val="0"/>
              </a:spcBef>
              <a:spcAft>
                <a:spcPts val="0"/>
              </a:spcAft>
              <a:buClr>
                <a:srgbClr val="FFFFFF"/>
              </a:buClr>
              <a:buSzPts val="6500"/>
              <a:buNone/>
              <a:defRPr sz="6500">
                <a:solidFill>
                  <a:srgbClr val="FFFFFF"/>
                </a:solidFill>
              </a:defRPr>
            </a:lvl4pPr>
            <a:lvl5pPr lvl="4" algn="r" rtl="0">
              <a:spcBef>
                <a:spcPts val="0"/>
              </a:spcBef>
              <a:spcAft>
                <a:spcPts val="0"/>
              </a:spcAft>
              <a:buClr>
                <a:srgbClr val="FFFFFF"/>
              </a:buClr>
              <a:buSzPts val="6500"/>
              <a:buNone/>
              <a:defRPr sz="6500">
                <a:solidFill>
                  <a:srgbClr val="FFFFFF"/>
                </a:solidFill>
              </a:defRPr>
            </a:lvl5pPr>
            <a:lvl6pPr lvl="5" algn="r" rtl="0">
              <a:spcBef>
                <a:spcPts val="0"/>
              </a:spcBef>
              <a:spcAft>
                <a:spcPts val="0"/>
              </a:spcAft>
              <a:buClr>
                <a:srgbClr val="FFFFFF"/>
              </a:buClr>
              <a:buSzPts val="6500"/>
              <a:buNone/>
              <a:defRPr sz="6500">
                <a:solidFill>
                  <a:srgbClr val="FFFFFF"/>
                </a:solidFill>
              </a:defRPr>
            </a:lvl6pPr>
            <a:lvl7pPr lvl="6" algn="r" rtl="0">
              <a:spcBef>
                <a:spcPts val="0"/>
              </a:spcBef>
              <a:spcAft>
                <a:spcPts val="0"/>
              </a:spcAft>
              <a:buClr>
                <a:srgbClr val="FFFFFF"/>
              </a:buClr>
              <a:buSzPts val="6500"/>
              <a:buNone/>
              <a:defRPr sz="6500">
                <a:solidFill>
                  <a:srgbClr val="FFFFFF"/>
                </a:solidFill>
              </a:defRPr>
            </a:lvl7pPr>
            <a:lvl8pPr lvl="7" algn="r" rtl="0">
              <a:spcBef>
                <a:spcPts val="0"/>
              </a:spcBef>
              <a:spcAft>
                <a:spcPts val="0"/>
              </a:spcAft>
              <a:buClr>
                <a:srgbClr val="FFFFFF"/>
              </a:buClr>
              <a:buSzPts val="6500"/>
              <a:buNone/>
              <a:defRPr sz="6500">
                <a:solidFill>
                  <a:srgbClr val="FFFFFF"/>
                </a:solidFill>
              </a:defRPr>
            </a:lvl8pPr>
            <a:lvl9pPr lvl="8" algn="r" rtl="0">
              <a:spcBef>
                <a:spcPts val="0"/>
              </a:spcBef>
              <a:spcAft>
                <a:spcPts val="0"/>
              </a:spcAft>
              <a:buClr>
                <a:srgbClr val="FFFFFF"/>
              </a:buClr>
              <a:buSzPts val="6500"/>
              <a:buNone/>
              <a:defRPr sz="6500">
                <a:solidFill>
                  <a:srgbClr val="FFFFFF"/>
                </a:solidFill>
              </a:defRPr>
            </a:lvl9pPr>
          </a:lstStyle>
          <a:p>
            <a:endParaRPr/>
          </a:p>
        </p:txBody>
      </p:sp>
      <p:sp>
        <p:nvSpPr>
          <p:cNvPr id="80" name="Google Shape;80;p18"/>
          <p:cNvSpPr txBox="1">
            <a:spLocks noGrp="1"/>
          </p:cNvSpPr>
          <p:nvPr>
            <p:ph type="title" idx="2" hasCustomPrompt="1"/>
          </p:nvPr>
        </p:nvSpPr>
        <p:spPr>
          <a:xfrm flipH="1">
            <a:off x="3914472" y="1866650"/>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9600"/>
            </a:lvl1pPr>
            <a:lvl2pPr lvl="1"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81" name="Google Shape;81;p18"/>
          <p:cNvSpPr txBox="1">
            <a:spLocks noGrp="1"/>
          </p:cNvSpPr>
          <p:nvPr>
            <p:ph type="subTitle" idx="1"/>
          </p:nvPr>
        </p:nvSpPr>
        <p:spPr>
          <a:xfrm>
            <a:off x="2668872" y="3476054"/>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3">
  <p:cSld name="CUSTOM_37">
    <p:bg>
      <p:bgPr>
        <a:blipFill>
          <a:blip r:embed="rId2">
            <a:alphaModFix/>
          </a:blip>
          <a:stretch>
            <a:fillRect/>
          </a:stretch>
        </a:blipFill>
        <a:effectLst/>
      </p:bgPr>
    </p:bg>
    <p:spTree>
      <p:nvGrpSpPr>
        <p:cNvPr id="1" name="Shape 82"/>
        <p:cNvGrpSpPr/>
        <p:nvPr/>
      </p:nvGrpSpPr>
      <p:grpSpPr>
        <a:xfrm>
          <a:off x="0" y="0"/>
          <a:ext cx="0" cy="0"/>
          <a:chOff x="0" y="0"/>
          <a:chExt cx="0" cy="0"/>
        </a:xfrm>
      </p:grpSpPr>
      <p:sp>
        <p:nvSpPr>
          <p:cNvPr id="83" name="Google Shape;83;p19"/>
          <p:cNvSpPr txBox="1">
            <a:spLocks noGrp="1"/>
          </p:cNvSpPr>
          <p:nvPr>
            <p:ph type="body" idx="1"/>
          </p:nvPr>
        </p:nvSpPr>
        <p:spPr>
          <a:xfrm>
            <a:off x="722375" y="1447800"/>
            <a:ext cx="3589200" cy="3156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400"/>
            </a:lvl1pPr>
            <a:lvl2pPr marL="914400" lvl="1" indent="-304800" rtl="0">
              <a:spcBef>
                <a:spcPts val="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4" name="Google Shape;84;p19"/>
          <p:cNvSpPr txBox="1">
            <a:spLocks noGrp="1"/>
          </p:cNvSpPr>
          <p:nvPr>
            <p:ph type="body" idx="2"/>
          </p:nvPr>
        </p:nvSpPr>
        <p:spPr>
          <a:xfrm>
            <a:off x="4832400" y="1447800"/>
            <a:ext cx="3589200" cy="3156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5" name="Google Shape;85;p19"/>
          <p:cNvSpPr txBox="1">
            <a:spLocks noGrp="1"/>
          </p:cNvSpPr>
          <p:nvPr>
            <p:ph type="subTitle" idx="3"/>
          </p:nvPr>
        </p:nvSpPr>
        <p:spPr>
          <a:xfrm>
            <a:off x="723900" y="952500"/>
            <a:ext cx="7699200" cy="399900"/>
          </a:xfrm>
          <a:prstGeom prst="rect">
            <a:avLst/>
          </a:prstGeom>
        </p:spPr>
        <p:txBody>
          <a:bodyPr spcFirstLastPara="1" wrap="square" lIns="91425" tIns="91425" rIns="91425" bIns="91425" anchor="t" anchorCtr="0">
            <a:noAutofit/>
          </a:bodyPr>
          <a:lstStyle>
            <a:lvl1pPr lvl="0" rtl="0">
              <a:lnSpc>
                <a:spcPct val="100000"/>
              </a:lnSpc>
              <a:spcBef>
                <a:spcPts val="300"/>
              </a:spcBef>
              <a:spcAft>
                <a:spcPts val="0"/>
              </a:spcAft>
              <a:buSzPts val="1200"/>
              <a:buNone/>
              <a:defRPr>
                <a:solidFill>
                  <a:schemeClr val="hlink"/>
                </a:solidFill>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a:endParaRPr/>
          </a:p>
        </p:txBody>
      </p:sp>
      <p:sp>
        <p:nvSpPr>
          <p:cNvPr id="86" name="Google Shape;86;p19"/>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CUSTOM_11">
    <p:bg>
      <p:bgPr>
        <a:blipFill>
          <a:blip r:embed="rId2">
            <a:alphaModFix/>
          </a:blip>
          <a:stretch>
            <a:fillRect/>
          </a:stretch>
        </a:blipFill>
        <a:effectLst/>
      </p:bgPr>
    </p:bg>
    <p:spTree>
      <p:nvGrpSpPr>
        <p:cNvPr id="1" name="Shape 87"/>
        <p:cNvGrpSpPr/>
        <p:nvPr/>
      </p:nvGrpSpPr>
      <p:grpSpPr>
        <a:xfrm>
          <a:off x="0" y="0"/>
          <a:ext cx="0" cy="0"/>
          <a:chOff x="0" y="0"/>
          <a:chExt cx="0" cy="0"/>
        </a:xfrm>
      </p:grpSpPr>
      <p:sp>
        <p:nvSpPr>
          <p:cNvPr id="88" name="Google Shape;88;p20"/>
          <p:cNvSpPr txBox="1">
            <a:spLocks noGrp="1"/>
          </p:cNvSpPr>
          <p:nvPr>
            <p:ph type="ctrTitle"/>
          </p:nvPr>
        </p:nvSpPr>
        <p:spPr>
          <a:xfrm>
            <a:off x="5616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89" name="Google Shape;89;p20"/>
          <p:cNvSpPr txBox="1">
            <a:spLocks noGrp="1"/>
          </p:cNvSpPr>
          <p:nvPr>
            <p:ph type="subTitle" idx="1"/>
          </p:nvPr>
        </p:nvSpPr>
        <p:spPr>
          <a:xfrm>
            <a:off x="872450" y="3090475"/>
            <a:ext cx="20520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90" name="Google Shape;90;p20"/>
          <p:cNvSpPr txBox="1">
            <a:spLocks noGrp="1"/>
          </p:cNvSpPr>
          <p:nvPr>
            <p:ph type="ctrTitle" idx="2"/>
          </p:nvPr>
        </p:nvSpPr>
        <p:spPr>
          <a:xfrm>
            <a:off x="32352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91" name="Google Shape;91;p20"/>
          <p:cNvSpPr txBox="1">
            <a:spLocks noGrp="1"/>
          </p:cNvSpPr>
          <p:nvPr>
            <p:ph type="subTitle" idx="3"/>
          </p:nvPr>
        </p:nvSpPr>
        <p:spPr>
          <a:xfrm>
            <a:off x="3462900" y="2036750"/>
            <a:ext cx="2218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92" name="Google Shape;92;p20"/>
          <p:cNvSpPr txBox="1">
            <a:spLocks noGrp="1"/>
          </p:cNvSpPr>
          <p:nvPr>
            <p:ph type="ctrTitle" idx="4"/>
          </p:nvPr>
        </p:nvSpPr>
        <p:spPr>
          <a:xfrm>
            <a:off x="59088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93" name="Google Shape;93;p20"/>
          <p:cNvSpPr txBox="1">
            <a:spLocks noGrp="1"/>
          </p:cNvSpPr>
          <p:nvPr>
            <p:ph type="subTitle" idx="5"/>
          </p:nvPr>
        </p:nvSpPr>
        <p:spPr>
          <a:xfrm>
            <a:off x="6136500" y="3090475"/>
            <a:ext cx="2218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94" name="Google Shape;94;p20"/>
          <p:cNvSpPr txBox="1">
            <a:spLocks noGrp="1"/>
          </p:cNvSpPr>
          <p:nvPr>
            <p:ph type="ctrTitle" idx="6"/>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13" name="Google Shape;13;p3"/>
          <p:cNvSpPr txBox="1">
            <a:spLocks noGrp="1"/>
          </p:cNvSpPr>
          <p:nvPr>
            <p:ph type="title" idx="2" hasCustomPrompt="1"/>
          </p:nvPr>
        </p:nvSpPr>
        <p:spPr>
          <a:xfrm flipH="1">
            <a:off x="1147579" y="232385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4" name="Google Shape;14;p3"/>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CUSTOM_12">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21"/>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97" name="Google Shape;97;p21"/>
          <p:cNvSpPr txBox="1">
            <a:spLocks noGrp="1"/>
          </p:cNvSpPr>
          <p:nvPr>
            <p:ph type="ctrTitle" idx="2"/>
          </p:nvPr>
        </p:nvSpPr>
        <p:spPr>
          <a:xfrm>
            <a:off x="2285760" y="1652042"/>
            <a:ext cx="17931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98" name="Google Shape;98;p21"/>
          <p:cNvSpPr txBox="1">
            <a:spLocks noGrp="1"/>
          </p:cNvSpPr>
          <p:nvPr>
            <p:ph type="subTitle" idx="1"/>
          </p:nvPr>
        </p:nvSpPr>
        <p:spPr>
          <a:xfrm>
            <a:off x="2285760" y="1946292"/>
            <a:ext cx="1708200" cy="10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99" name="Google Shape;99;p21"/>
          <p:cNvSpPr txBox="1">
            <a:spLocks noGrp="1"/>
          </p:cNvSpPr>
          <p:nvPr>
            <p:ph type="ctrTitle" idx="3"/>
          </p:nvPr>
        </p:nvSpPr>
        <p:spPr>
          <a:xfrm>
            <a:off x="2285760" y="3570573"/>
            <a:ext cx="17931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100" name="Google Shape;100;p21"/>
          <p:cNvSpPr txBox="1">
            <a:spLocks noGrp="1"/>
          </p:cNvSpPr>
          <p:nvPr>
            <p:ph type="subTitle" idx="4"/>
          </p:nvPr>
        </p:nvSpPr>
        <p:spPr>
          <a:xfrm>
            <a:off x="2285760" y="3864823"/>
            <a:ext cx="1708200" cy="10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101" name="Google Shape;101;p21"/>
          <p:cNvSpPr txBox="1">
            <a:spLocks noGrp="1"/>
          </p:cNvSpPr>
          <p:nvPr>
            <p:ph type="ctrTitle" idx="5"/>
          </p:nvPr>
        </p:nvSpPr>
        <p:spPr>
          <a:xfrm>
            <a:off x="5047297" y="1652042"/>
            <a:ext cx="1793100" cy="42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Clr>
                <a:srgbClr val="000000"/>
              </a:buClr>
              <a:buSzPts val="1400"/>
              <a:buNone/>
              <a:defRPr sz="1400">
                <a:solidFill>
                  <a:srgbClr val="000000"/>
                </a:solidFill>
              </a:defRPr>
            </a:lvl2pPr>
            <a:lvl3pPr lvl="2" algn="r" rtl="0">
              <a:spcBef>
                <a:spcPts val="0"/>
              </a:spcBef>
              <a:spcAft>
                <a:spcPts val="0"/>
              </a:spcAft>
              <a:buClr>
                <a:srgbClr val="000000"/>
              </a:buClr>
              <a:buSzPts val="1400"/>
              <a:buNone/>
              <a:defRPr sz="1400">
                <a:solidFill>
                  <a:srgbClr val="000000"/>
                </a:solidFill>
              </a:defRPr>
            </a:lvl3pPr>
            <a:lvl4pPr lvl="3" algn="r" rtl="0">
              <a:spcBef>
                <a:spcPts val="0"/>
              </a:spcBef>
              <a:spcAft>
                <a:spcPts val="0"/>
              </a:spcAft>
              <a:buClr>
                <a:srgbClr val="000000"/>
              </a:buClr>
              <a:buSzPts val="1400"/>
              <a:buNone/>
              <a:defRPr sz="1400">
                <a:solidFill>
                  <a:srgbClr val="000000"/>
                </a:solidFill>
              </a:defRPr>
            </a:lvl4pPr>
            <a:lvl5pPr lvl="4" algn="r" rtl="0">
              <a:spcBef>
                <a:spcPts val="0"/>
              </a:spcBef>
              <a:spcAft>
                <a:spcPts val="0"/>
              </a:spcAft>
              <a:buClr>
                <a:srgbClr val="000000"/>
              </a:buClr>
              <a:buSzPts val="1400"/>
              <a:buNone/>
              <a:defRPr sz="1400">
                <a:solidFill>
                  <a:srgbClr val="000000"/>
                </a:solidFill>
              </a:defRPr>
            </a:lvl5pPr>
            <a:lvl6pPr lvl="5" algn="r" rtl="0">
              <a:spcBef>
                <a:spcPts val="0"/>
              </a:spcBef>
              <a:spcAft>
                <a:spcPts val="0"/>
              </a:spcAft>
              <a:buClr>
                <a:srgbClr val="000000"/>
              </a:buClr>
              <a:buSzPts val="1400"/>
              <a:buNone/>
              <a:defRPr sz="1400">
                <a:solidFill>
                  <a:srgbClr val="000000"/>
                </a:solidFill>
              </a:defRPr>
            </a:lvl6pPr>
            <a:lvl7pPr lvl="6" algn="r" rtl="0">
              <a:spcBef>
                <a:spcPts val="0"/>
              </a:spcBef>
              <a:spcAft>
                <a:spcPts val="0"/>
              </a:spcAft>
              <a:buClr>
                <a:srgbClr val="000000"/>
              </a:buClr>
              <a:buSzPts val="1400"/>
              <a:buNone/>
              <a:defRPr sz="1400">
                <a:solidFill>
                  <a:srgbClr val="000000"/>
                </a:solidFill>
              </a:defRPr>
            </a:lvl7pPr>
            <a:lvl8pPr lvl="7" algn="r" rtl="0">
              <a:spcBef>
                <a:spcPts val="0"/>
              </a:spcBef>
              <a:spcAft>
                <a:spcPts val="0"/>
              </a:spcAft>
              <a:buClr>
                <a:srgbClr val="000000"/>
              </a:buClr>
              <a:buSzPts val="1400"/>
              <a:buNone/>
              <a:defRPr sz="1400">
                <a:solidFill>
                  <a:srgbClr val="000000"/>
                </a:solidFill>
              </a:defRPr>
            </a:lvl8pPr>
            <a:lvl9pPr lvl="8" algn="r" rtl="0">
              <a:spcBef>
                <a:spcPts val="0"/>
              </a:spcBef>
              <a:spcAft>
                <a:spcPts val="0"/>
              </a:spcAft>
              <a:buClr>
                <a:srgbClr val="000000"/>
              </a:buClr>
              <a:buSzPts val="1400"/>
              <a:buNone/>
              <a:defRPr sz="1400">
                <a:solidFill>
                  <a:srgbClr val="000000"/>
                </a:solidFill>
              </a:defRPr>
            </a:lvl9pPr>
          </a:lstStyle>
          <a:p>
            <a:endParaRPr/>
          </a:p>
        </p:txBody>
      </p:sp>
      <p:sp>
        <p:nvSpPr>
          <p:cNvPr id="102" name="Google Shape;102;p21"/>
          <p:cNvSpPr txBox="1">
            <a:spLocks noGrp="1"/>
          </p:cNvSpPr>
          <p:nvPr>
            <p:ph type="subTitle" idx="6"/>
          </p:nvPr>
        </p:nvSpPr>
        <p:spPr>
          <a:xfrm>
            <a:off x="5047299" y="1946292"/>
            <a:ext cx="1793100" cy="100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103" name="Google Shape;103;p21"/>
          <p:cNvSpPr txBox="1">
            <a:spLocks noGrp="1"/>
          </p:cNvSpPr>
          <p:nvPr>
            <p:ph type="ctrTitle" idx="7"/>
          </p:nvPr>
        </p:nvSpPr>
        <p:spPr>
          <a:xfrm>
            <a:off x="5047297" y="3570573"/>
            <a:ext cx="1793100" cy="42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Clr>
                <a:srgbClr val="000000"/>
              </a:buClr>
              <a:buSzPts val="1400"/>
              <a:buNone/>
              <a:defRPr sz="1400">
                <a:solidFill>
                  <a:srgbClr val="000000"/>
                </a:solidFill>
              </a:defRPr>
            </a:lvl2pPr>
            <a:lvl3pPr lvl="2" algn="r" rtl="0">
              <a:spcBef>
                <a:spcPts val="0"/>
              </a:spcBef>
              <a:spcAft>
                <a:spcPts val="0"/>
              </a:spcAft>
              <a:buClr>
                <a:srgbClr val="000000"/>
              </a:buClr>
              <a:buSzPts val="1400"/>
              <a:buNone/>
              <a:defRPr sz="1400">
                <a:solidFill>
                  <a:srgbClr val="000000"/>
                </a:solidFill>
              </a:defRPr>
            </a:lvl3pPr>
            <a:lvl4pPr lvl="3" algn="r" rtl="0">
              <a:spcBef>
                <a:spcPts val="0"/>
              </a:spcBef>
              <a:spcAft>
                <a:spcPts val="0"/>
              </a:spcAft>
              <a:buClr>
                <a:srgbClr val="000000"/>
              </a:buClr>
              <a:buSzPts val="1400"/>
              <a:buNone/>
              <a:defRPr sz="1400">
                <a:solidFill>
                  <a:srgbClr val="000000"/>
                </a:solidFill>
              </a:defRPr>
            </a:lvl4pPr>
            <a:lvl5pPr lvl="4" algn="r" rtl="0">
              <a:spcBef>
                <a:spcPts val="0"/>
              </a:spcBef>
              <a:spcAft>
                <a:spcPts val="0"/>
              </a:spcAft>
              <a:buClr>
                <a:srgbClr val="000000"/>
              </a:buClr>
              <a:buSzPts val="1400"/>
              <a:buNone/>
              <a:defRPr sz="1400">
                <a:solidFill>
                  <a:srgbClr val="000000"/>
                </a:solidFill>
              </a:defRPr>
            </a:lvl5pPr>
            <a:lvl6pPr lvl="5" algn="r" rtl="0">
              <a:spcBef>
                <a:spcPts val="0"/>
              </a:spcBef>
              <a:spcAft>
                <a:spcPts val="0"/>
              </a:spcAft>
              <a:buClr>
                <a:srgbClr val="000000"/>
              </a:buClr>
              <a:buSzPts val="1400"/>
              <a:buNone/>
              <a:defRPr sz="1400">
                <a:solidFill>
                  <a:srgbClr val="000000"/>
                </a:solidFill>
              </a:defRPr>
            </a:lvl6pPr>
            <a:lvl7pPr lvl="6" algn="r" rtl="0">
              <a:spcBef>
                <a:spcPts val="0"/>
              </a:spcBef>
              <a:spcAft>
                <a:spcPts val="0"/>
              </a:spcAft>
              <a:buClr>
                <a:srgbClr val="000000"/>
              </a:buClr>
              <a:buSzPts val="1400"/>
              <a:buNone/>
              <a:defRPr sz="1400">
                <a:solidFill>
                  <a:srgbClr val="000000"/>
                </a:solidFill>
              </a:defRPr>
            </a:lvl7pPr>
            <a:lvl8pPr lvl="7" algn="r" rtl="0">
              <a:spcBef>
                <a:spcPts val="0"/>
              </a:spcBef>
              <a:spcAft>
                <a:spcPts val="0"/>
              </a:spcAft>
              <a:buClr>
                <a:srgbClr val="000000"/>
              </a:buClr>
              <a:buSzPts val="1400"/>
              <a:buNone/>
              <a:defRPr sz="1400">
                <a:solidFill>
                  <a:srgbClr val="000000"/>
                </a:solidFill>
              </a:defRPr>
            </a:lvl8pPr>
            <a:lvl9pPr lvl="8" algn="r" rtl="0">
              <a:spcBef>
                <a:spcPts val="0"/>
              </a:spcBef>
              <a:spcAft>
                <a:spcPts val="0"/>
              </a:spcAft>
              <a:buClr>
                <a:srgbClr val="000000"/>
              </a:buClr>
              <a:buSzPts val="1400"/>
              <a:buNone/>
              <a:defRPr sz="1400">
                <a:solidFill>
                  <a:srgbClr val="000000"/>
                </a:solidFill>
              </a:defRPr>
            </a:lvl9pPr>
          </a:lstStyle>
          <a:p>
            <a:endParaRPr/>
          </a:p>
        </p:txBody>
      </p:sp>
      <p:sp>
        <p:nvSpPr>
          <p:cNvPr id="104" name="Google Shape;104;p21"/>
          <p:cNvSpPr txBox="1">
            <a:spLocks noGrp="1"/>
          </p:cNvSpPr>
          <p:nvPr>
            <p:ph type="subTitle" idx="8"/>
          </p:nvPr>
        </p:nvSpPr>
        <p:spPr>
          <a:xfrm>
            <a:off x="5047299" y="3864823"/>
            <a:ext cx="1793100" cy="100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13">
    <p:bg>
      <p:bgPr>
        <a:blipFill>
          <a:blip r:embed="rId2">
            <a:alphaModFix/>
          </a:blip>
          <a:stretch>
            <a:fillRect/>
          </a:stretch>
        </a:blipFill>
        <a:effectLst/>
      </p:bgPr>
    </p:bg>
    <p:spTree>
      <p:nvGrpSpPr>
        <p:cNvPr id="1" name="Shape 105"/>
        <p:cNvGrpSpPr/>
        <p:nvPr/>
      </p:nvGrpSpPr>
      <p:grpSpPr>
        <a:xfrm>
          <a:off x="0" y="0"/>
          <a:ext cx="0" cy="0"/>
          <a:chOff x="0" y="0"/>
          <a:chExt cx="0" cy="0"/>
        </a:xfrm>
      </p:grpSpPr>
      <p:sp>
        <p:nvSpPr>
          <p:cNvPr id="106" name="Google Shape;106;p22"/>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07" name="Google Shape;107;p22"/>
          <p:cNvSpPr txBox="1">
            <a:spLocks noGrp="1"/>
          </p:cNvSpPr>
          <p:nvPr>
            <p:ph type="ctrTitle" idx="2"/>
          </p:nvPr>
        </p:nvSpPr>
        <p:spPr>
          <a:xfrm>
            <a:off x="464478" y="1806500"/>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108" name="Google Shape;108;p22"/>
          <p:cNvSpPr txBox="1">
            <a:spLocks noGrp="1"/>
          </p:cNvSpPr>
          <p:nvPr>
            <p:ph type="subTitle" idx="1"/>
          </p:nvPr>
        </p:nvSpPr>
        <p:spPr>
          <a:xfrm>
            <a:off x="616128" y="2100749"/>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109" name="Google Shape;109;p22"/>
          <p:cNvSpPr txBox="1">
            <a:spLocks noGrp="1"/>
          </p:cNvSpPr>
          <p:nvPr>
            <p:ph type="ctrTitle" idx="3"/>
          </p:nvPr>
        </p:nvSpPr>
        <p:spPr>
          <a:xfrm>
            <a:off x="2077426" y="1806500"/>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110" name="Google Shape;110;p22"/>
          <p:cNvSpPr txBox="1">
            <a:spLocks noGrp="1"/>
          </p:cNvSpPr>
          <p:nvPr>
            <p:ph type="subTitle" idx="4"/>
          </p:nvPr>
        </p:nvSpPr>
        <p:spPr>
          <a:xfrm>
            <a:off x="2229076" y="2100749"/>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111" name="Google Shape;111;p22"/>
          <p:cNvSpPr txBox="1">
            <a:spLocks noGrp="1"/>
          </p:cNvSpPr>
          <p:nvPr>
            <p:ph type="ctrTitle" idx="5"/>
          </p:nvPr>
        </p:nvSpPr>
        <p:spPr>
          <a:xfrm>
            <a:off x="3690375" y="1806500"/>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112" name="Google Shape;112;p22"/>
          <p:cNvSpPr txBox="1">
            <a:spLocks noGrp="1"/>
          </p:cNvSpPr>
          <p:nvPr>
            <p:ph type="subTitle" idx="6"/>
          </p:nvPr>
        </p:nvSpPr>
        <p:spPr>
          <a:xfrm>
            <a:off x="3842025" y="2100749"/>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113" name="Google Shape;113;p22"/>
          <p:cNvSpPr txBox="1">
            <a:spLocks noGrp="1"/>
          </p:cNvSpPr>
          <p:nvPr>
            <p:ph type="ctrTitle" idx="7"/>
          </p:nvPr>
        </p:nvSpPr>
        <p:spPr>
          <a:xfrm>
            <a:off x="3707117" y="3549862"/>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114" name="Google Shape;114;p22"/>
          <p:cNvSpPr txBox="1">
            <a:spLocks noGrp="1"/>
          </p:cNvSpPr>
          <p:nvPr>
            <p:ph type="subTitle" idx="8"/>
          </p:nvPr>
        </p:nvSpPr>
        <p:spPr>
          <a:xfrm>
            <a:off x="3858772" y="3890201"/>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115" name="Google Shape;115;p22"/>
          <p:cNvSpPr txBox="1">
            <a:spLocks noGrp="1"/>
          </p:cNvSpPr>
          <p:nvPr>
            <p:ph type="ctrTitle" idx="9"/>
          </p:nvPr>
        </p:nvSpPr>
        <p:spPr>
          <a:xfrm>
            <a:off x="5343519" y="3549862"/>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116" name="Google Shape;116;p22"/>
          <p:cNvSpPr txBox="1">
            <a:spLocks noGrp="1"/>
          </p:cNvSpPr>
          <p:nvPr>
            <p:ph type="subTitle" idx="13"/>
          </p:nvPr>
        </p:nvSpPr>
        <p:spPr>
          <a:xfrm>
            <a:off x="5500261" y="3890201"/>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117" name="Google Shape;117;p22"/>
          <p:cNvSpPr txBox="1">
            <a:spLocks noGrp="1"/>
          </p:cNvSpPr>
          <p:nvPr>
            <p:ph type="ctrTitle" idx="14"/>
          </p:nvPr>
        </p:nvSpPr>
        <p:spPr>
          <a:xfrm>
            <a:off x="6979921" y="3549862"/>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118" name="Google Shape;118;p22"/>
          <p:cNvSpPr txBox="1">
            <a:spLocks noGrp="1"/>
          </p:cNvSpPr>
          <p:nvPr>
            <p:ph type="subTitle" idx="15"/>
          </p:nvPr>
        </p:nvSpPr>
        <p:spPr>
          <a:xfrm>
            <a:off x="7141750" y="3890201"/>
            <a:ext cx="14568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1">
  <p:cSld name="CUSTOM_6">
    <p:bg>
      <p:bgPr>
        <a:blipFill>
          <a:blip r:embed="rId2">
            <a:alphaModFix/>
          </a:blip>
          <a:stretch>
            <a:fillRect/>
          </a:stretch>
        </a:blipFill>
        <a:effectLst/>
      </p:bgPr>
    </p:bg>
    <p:spTree>
      <p:nvGrpSpPr>
        <p:cNvPr id="1" name="Shape 119"/>
        <p:cNvGrpSpPr/>
        <p:nvPr/>
      </p:nvGrpSpPr>
      <p:grpSpPr>
        <a:xfrm>
          <a:off x="0" y="0"/>
          <a:ext cx="0" cy="0"/>
          <a:chOff x="0" y="0"/>
          <a:chExt cx="0" cy="0"/>
        </a:xfrm>
      </p:grpSpPr>
      <p:sp>
        <p:nvSpPr>
          <p:cNvPr id="120" name="Google Shape;120;p23"/>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7">
    <p:bg>
      <p:bgPr>
        <a:blipFill>
          <a:blip r:embed="rId2">
            <a:alphaModFix/>
          </a:blip>
          <a:stretch>
            <a:fillRect/>
          </a:stretch>
        </a:blipFill>
        <a:effectLst/>
      </p:bgPr>
    </p:bg>
    <p:spTree>
      <p:nvGrpSpPr>
        <p:cNvPr id="1" name="Shape 121"/>
        <p:cNvGrpSpPr/>
        <p:nvPr/>
      </p:nvGrpSpPr>
      <p:grpSpPr>
        <a:xfrm>
          <a:off x="0" y="0"/>
          <a:ext cx="0" cy="0"/>
          <a:chOff x="0" y="0"/>
          <a:chExt cx="0" cy="0"/>
        </a:xfrm>
      </p:grpSpPr>
      <p:sp>
        <p:nvSpPr>
          <p:cNvPr id="122" name="Google Shape;122;p2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3">
  <p:cSld name="CUSTOM_8">
    <p:bg>
      <p:bgPr>
        <a:blipFill>
          <a:blip r:embed="rId2">
            <a:alphaModFix/>
          </a:blip>
          <a:stretch>
            <a:fillRect/>
          </a:stretch>
        </a:blipFill>
        <a:effectLst/>
      </p:bgPr>
    </p:bg>
    <p:spTree>
      <p:nvGrpSpPr>
        <p:cNvPr id="1" name="Shape 123"/>
        <p:cNvGrpSpPr/>
        <p:nvPr/>
      </p:nvGrpSpPr>
      <p:grpSpPr>
        <a:xfrm>
          <a:off x="0" y="0"/>
          <a:ext cx="0" cy="0"/>
          <a:chOff x="0" y="0"/>
          <a:chExt cx="0" cy="0"/>
        </a:xfrm>
      </p:grpSpPr>
      <p:sp>
        <p:nvSpPr>
          <p:cNvPr id="124" name="Google Shape;124;p25"/>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4">
  <p:cSld name="CUSTOM_9">
    <p:bg>
      <p:bgPr>
        <a:blipFill>
          <a:blip r:embed="rId2">
            <a:alphaModFix/>
          </a:blip>
          <a:stretch>
            <a:fillRect/>
          </a:stretch>
        </a:blipFill>
        <a:effectLst/>
      </p:bgPr>
    </p:bg>
    <p:spTree>
      <p:nvGrpSpPr>
        <p:cNvPr id="1" name="Shape 125"/>
        <p:cNvGrpSpPr/>
        <p:nvPr/>
      </p:nvGrpSpPr>
      <p:grpSpPr>
        <a:xfrm>
          <a:off x="0" y="0"/>
          <a:ext cx="0" cy="0"/>
          <a:chOff x="0" y="0"/>
          <a:chExt cx="0" cy="0"/>
        </a:xfrm>
      </p:grpSpPr>
      <p:sp>
        <p:nvSpPr>
          <p:cNvPr id="126" name="Google Shape;126;p26"/>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mall numbers">
  <p:cSld name="CUSTOM_18">
    <p:bg>
      <p:bgPr>
        <a:blipFill>
          <a:blip r:embed="rId2">
            <a:alphaModFix/>
          </a:blip>
          <a:stretch>
            <a:fillRect/>
          </a:stretch>
        </a:blipFill>
        <a:effectLst/>
      </p:bgPr>
    </p:bg>
    <p:spTree>
      <p:nvGrpSpPr>
        <p:cNvPr id="1" name="Shape 127"/>
        <p:cNvGrpSpPr/>
        <p:nvPr/>
      </p:nvGrpSpPr>
      <p:grpSpPr>
        <a:xfrm>
          <a:off x="0" y="0"/>
          <a:ext cx="0" cy="0"/>
          <a:chOff x="0" y="0"/>
          <a:chExt cx="0" cy="0"/>
        </a:xfrm>
      </p:grpSpPr>
      <p:sp>
        <p:nvSpPr>
          <p:cNvPr id="128" name="Google Shape;128;p27"/>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29" name="Google Shape;129;p27"/>
          <p:cNvSpPr txBox="1">
            <a:spLocks noGrp="1"/>
          </p:cNvSpPr>
          <p:nvPr>
            <p:ph type="title" idx="2" hasCustomPrompt="1"/>
          </p:nvPr>
        </p:nvSpPr>
        <p:spPr>
          <a:xfrm>
            <a:off x="1086651" y="1475125"/>
            <a:ext cx="17952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30" name="Google Shape;130;p27"/>
          <p:cNvSpPr txBox="1">
            <a:spLocks noGrp="1"/>
          </p:cNvSpPr>
          <p:nvPr>
            <p:ph type="subTitle" idx="1"/>
          </p:nvPr>
        </p:nvSpPr>
        <p:spPr>
          <a:xfrm flipH="1">
            <a:off x="3481677" y="1666454"/>
            <a:ext cx="3264900" cy="33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solidFill>
                  <a:schemeClr val="lt1"/>
                </a:solidFill>
              </a:defRPr>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131" name="Google Shape;131;p27"/>
          <p:cNvSpPr txBox="1">
            <a:spLocks noGrp="1"/>
          </p:cNvSpPr>
          <p:nvPr>
            <p:ph type="title" idx="3" hasCustomPrompt="1"/>
          </p:nvPr>
        </p:nvSpPr>
        <p:spPr>
          <a:xfrm>
            <a:off x="2298451" y="2475350"/>
            <a:ext cx="17637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32" name="Google Shape;132;p27"/>
          <p:cNvSpPr txBox="1">
            <a:spLocks noGrp="1"/>
          </p:cNvSpPr>
          <p:nvPr>
            <p:ph type="subTitle" idx="4"/>
          </p:nvPr>
        </p:nvSpPr>
        <p:spPr>
          <a:xfrm flipH="1">
            <a:off x="4568051" y="2688425"/>
            <a:ext cx="3264900" cy="3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solidFill>
                  <a:schemeClr val="lt1"/>
                </a:solidFill>
              </a:defRPr>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133" name="Google Shape;133;p27"/>
          <p:cNvSpPr txBox="1">
            <a:spLocks noGrp="1"/>
          </p:cNvSpPr>
          <p:nvPr>
            <p:ph type="title" idx="5" hasCustomPrompt="1"/>
          </p:nvPr>
        </p:nvSpPr>
        <p:spPr>
          <a:xfrm>
            <a:off x="3353176" y="3513625"/>
            <a:ext cx="17952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34" name="Google Shape;134;p27"/>
          <p:cNvSpPr txBox="1">
            <a:spLocks noGrp="1"/>
          </p:cNvSpPr>
          <p:nvPr>
            <p:ph type="subTitle" idx="6"/>
          </p:nvPr>
        </p:nvSpPr>
        <p:spPr>
          <a:xfrm flipH="1">
            <a:off x="5671490" y="3709941"/>
            <a:ext cx="3264900" cy="3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solidFill>
                  <a:schemeClr val="lt1"/>
                </a:solidFill>
              </a:defRPr>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CUSTOM_10">
    <p:bg>
      <p:bgPr>
        <a:blipFill>
          <a:blip r:embed="rId2">
            <a:alphaModFix/>
          </a:blip>
          <a:stretch>
            <a:fillRect/>
          </a:stretch>
        </a:blipFill>
        <a:effectLst/>
      </p:bgPr>
    </p:bg>
    <p:spTree>
      <p:nvGrpSpPr>
        <p:cNvPr id="1" name="Shape 135"/>
        <p:cNvGrpSpPr/>
        <p:nvPr/>
      </p:nvGrpSpPr>
      <p:grpSpPr>
        <a:xfrm>
          <a:off x="0" y="0"/>
          <a:ext cx="0" cy="0"/>
          <a:chOff x="0" y="0"/>
          <a:chExt cx="0" cy="0"/>
        </a:xfrm>
      </p:grpSpPr>
      <p:sp>
        <p:nvSpPr>
          <p:cNvPr id="136" name="Google Shape;136;p28"/>
          <p:cNvSpPr txBox="1">
            <a:spLocks noGrp="1"/>
          </p:cNvSpPr>
          <p:nvPr>
            <p:ph type="ctrTitle"/>
          </p:nvPr>
        </p:nvSpPr>
        <p:spPr>
          <a:xfrm flipH="1">
            <a:off x="1974150" y="1161000"/>
            <a:ext cx="5195700" cy="1365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4800"/>
              <a:buNone/>
              <a:defRPr sz="4800"/>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37" name="Google Shape;137;p28"/>
          <p:cNvSpPr txBox="1">
            <a:spLocks noGrp="1"/>
          </p:cNvSpPr>
          <p:nvPr>
            <p:ph type="subTitle" idx="1"/>
          </p:nvPr>
        </p:nvSpPr>
        <p:spPr>
          <a:xfrm>
            <a:off x="2152500" y="2494850"/>
            <a:ext cx="48390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8" name="Google Shape;138;p28"/>
          <p:cNvSpPr txBox="1"/>
          <p:nvPr/>
        </p:nvSpPr>
        <p:spPr>
          <a:xfrm>
            <a:off x="625906" y="3722418"/>
            <a:ext cx="3830100" cy="1784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300"/>
              </a:spcBef>
              <a:spcAft>
                <a:spcPts val="0"/>
              </a:spcAft>
              <a:buNone/>
            </a:pPr>
            <a:r>
              <a:rPr lang="en" sz="1000">
                <a:solidFill>
                  <a:srgbClr val="434343"/>
                </a:solidFill>
                <a:latin typeface="Roboto Condensed Light"/>
                <a:ea typeface="Roboto Condensed Light"/>
                <a:cs typeface="Roboto Condensed Light"/>
                <a:sym typeface="Roboto Condensed Light"/>
              </a:rPr>
              <a:t>CREDITS: This presentation template was created by </a:t>
            </a:r>
            <a:r>
              <a:rPr lang="en" sz="1000" b="1">
                <a:solidFill>
                  <a:srgbClr val="434343"/>
                </a:solidFill>
                <a:uFill>
                  <a:noFill/>
                </a:uFill>
                <a:latin typeface="Roboto Condensed"/>
                <a:ea typeface="Roboto Condensed"/>
                <a:cs typeface="Roboto Condensed"/>
                <a:sym typeface="Roboto Condensed"/>
                <a:hlinkClick r:id="rId3">
                  <a:extLst>
                    <a:ext uri="{A12FA001-AC4F-418D-AE19-62706E023703}">
                      <ahyp:hlinkClr xmlns:ahyp="http://schemas.microsoft.com/office/drawing/2018/hyperlinkcolor" val="tx"/>
                    </a:ext>
                  </a:extLst>
                </a:hlinkClick>
              </a:rPr>
              <a:t>Slidesgo</a:t>
            </a:r>
            <a:r>
              <a:rPr lang="en" sz="1000">
                <a:solidFill>
                  <a:srgbClr val="434343"/>
                </a:solidFill>
                <a:latin typeface="Roboto Condensed Light"/>
                <a:ea typeface="Roboto Condensed Light"/>
                <a:cs typeface="Roboto Condensed Light"/>
                <a:sym typeface="Roboto Condensed Light"/>
              </a:rPr>
              <a:t>, including icons by </a:t>
            </a:r>
            <a:r>
              <a:rPr lang="en" sz="1000" b="1">
                <a:solidFill>
                  <a:srgbClr val="434343"/>
                </a:solidFill>
                <a:uFill>
                  <a:noFill/>
                </a:uFill>
                <a:latin typeface="Roboto Condensed"/>
                <a:ea typeface="Roboto Condensed"/>
                <a:cs typeface="Roboto Condensed"/>
                <a:sym typeface="Roboto Condensed"/>
                <a:hlinkClick r:id="rId4">
                  <a:extLst>
                    <a:ext uri="{A12FA001-AC4F-418D-AE19-62706E023703}">
                      <ahyp:hlinkClr xmlns:ahyp="http://schemas.microsoft.com/office/drawing/2018/hyperlinkcolor" val="tx"/>
                    </a:ext>
                  </a:extLst>
                </a:hlinkClick>
              </a:rPr>
              <a:t>Flaticon</a:t>
            </a:r>
            <a:r>
              <a:rPr lang="en" sz="1000">
                <a:solidFill>
                  <a:srgbClr val="434343"/>
                </a:solidFill>
                <a:latin typeface="Roboto Condensed Light"/>
                <a:ea typeface="Roboto Condensed Light"/>
                <a:cs typeface="Roboto Condensed Light"/>
                <a:sym typeface="Roboto Condensed Light"/>
              </a:rPr>
              <a:t>, and infographics &amp; images by </a:t>
            </a:r>
            <a:r>
              <a:rPr lang="en" sz="1000" b="1">
                <a:solidFill>
                  <a:srgbClr val="434343"/>
                </a:solidFill>
                <a:uFill>
                  <a:noFill/>
                </a:uFill>
                <a:latin typeface="Roboto Condensed"/>
                <a:ea typeface="Roboto Condensed"/>
                <a:cs typeface="Roboto Condensed"/>
                <a:sym typeface="Roboto Condensed"/>
                <a:hlinkClick r:id="rId5">
                  <a:extLst>
                    <a:ext uri="{A12FA001-AC4F-418D-AE19-62706E023703}">
                      <ahyp:hlinkClr xmlns:ahyp="http://schemas.microsoft.com/office/drawing/2018/hyperlinkcolor" val="tx"/>
                    </a:ext>
                  </a:extLst>
                </a:hlinkClick>
              </a:rPr>
              <a:t>Freepik</a:t>
            </a:r>
            <a:r>
              <a:rPr lang="en" sz="1000">
                <a:solidFill>
                  <a:srgbClr val="434343"/>
                </a:solidFill>
                <a:latin typeface="Roboto Condensed Light"/>
                <a:ea typeface="Roboto Condensed Light"/>
                <a:cs typeface="Roboto Condensed Light"/>
                <a:sym typeface="Roboto Condensed Light"/>
              </a:rPr>
              <a:t>. </a:t>
            </a:r>
            <a:endParaRPr sz="1000">
              <a:solidFill>
                <a:srgbClr val="434343"/>
              </a:solidFill>
              <a:latin typeface="Roboto Condensed Light"/>
              <a:ea typeface="Roboto Condensed Light"/>
              <a:cs typeface="Roboto Condensed Light"/>
              <a:sym typeface="Roboto Condensed Light"/>
            </a:endParaRPr>
          </a:p>
          <a:p>
            <a:pPr marL="0" lvl="0" indent="0" algn="l" rtl="0">
              <a:lnSpc>
                <a:spcPct val="100000"/>
              </a:lnSpc>
              <a:spcBef>
                <a:spcPts val="300"/>
              </a:spcBef>
              <a:spcAft>
                <a:spcPts val="0"/>
              </a:spcAft>
              <a:buNone/>
            </a:pPr>
            <a:r>
              <a:rPr lang="en" sz="900" b="1">
                <a:solidFill>
                  <a:srgbClr val="434343"/>
                </a:solidFill>
                <a:latin typeface="Roboto Condensed"/>
                <a:ea typeface="Roboto Condensed"/>
                <a:cs typeface="Roboto Condensed"/>
                <a:sym typeface="Roboto Condensed"/>
              </a:rPr>
              <a:t>Please keep this slide for attribution.</a:t>
            </a:r>
            <a:endParaRPr sz="900" b="1">
              <a:solidFill>
                <a:srgbClr val="434343"/>
              </a:solidFill>
              <a:latin typeface="Roboto Condensed"/>
              <a:ea typeface="Roboto Condensed"/>
              <a:cs typeface="Roboto Condensed"/>
              <a:sym typeface="Roboto Condensed"/>
            </a:endParaRPr>
          </a:p>
          <a:p>
            <a:pPr marL="0" lvl="0" indent="0" algn="l" rtl="0">
              <a:lnSpc>
                <a:spcPct val="115000"/>
              </a:lnSpc>
              <a:spcBef>
                <a:spcPts val="300"/>
              </a:spcBef>
              <a:spcAft>
                <a:spcPts val="0"/>
              </a:spcAft>
              <a:buNone/>
            </a:pPr>
            <a:endParaRPr>
              <a:solidFill>
                <a:schemeClr val="dk1"/>
              </a:solidFill>
              <a:latin typeface="Roboto Condensed Light"/>
              <a:ea typeface="Roboto Condensed Light"/>
              <a:cs typeface="Roboto Condensed Light"/>
              <a:sym typeface="Roboto Condensed Light"/>
            </a:endParaRPr>
          </a:p>
          <a:p>
            <a:pPr marL="0" lvl="0" indent="0" algn="l" rtl="0">
              <a:spcBef>
                <a:spcPts val="0"/>
              </a:spcBef>
              <a:spcAft>
                <a:spcPts val="0"/>
              </a:spcAft>
              <a:buNone/>
            </a:pPr>
            <a:endParaRPr>
              <a:solidFill>
                <a:schemeClr val="dk1"/>
              </a:solidFill>
              <a:latin typeface="Roboto Condensed Light"/>
              <a:ea typeface="Roboto Condensed Light"/>
              <a:cs typeface="Roboto Condensed Light"/>
              <a:sym typeface="Roboto Condensed Light"/>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39"/>
        <p:cNvGrpSpPr/>
        <p:nvPr/>
      </p:nvGrpSpPr>
      <p:grpSpPr>
        <a:xfrm>
          <a:off x="0" y="0"/>
          <a:ext cx="0" cy="0"/>
          <a:chOff x="0" y="0"/>
          <a:chExt cx="0" cy="0"/>
        </a:xfrm>
      </p:grpSpPr>
      <p:sp>
        <p:nvSpPr>
          <p:cNvPr id="140" name="Google Shape;140;p2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1" name="Google Shape;141;p2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2" name="Google Shape;142;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870650" y="1144200"/>
            <a:ext cx="6919200" cy="35106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rgbClr val="434343"/>
              </a:buClr>
              <a:buSzPts val="800"/>
              <a:buFont typeface="Nunito Light"/>
              <a:buAutoNum type="arabicPeriod"/>
              <a:defRPr>
                <a:solidFill>
                  <a:srgbClr val="000000"/>
                </a:solidFill>
              </a:defRPr>
            </a:lvl1pPr>
            <a:lvl2pPr marL="914400" lvl="1" indent="-304800" rtl="0">
              <a:spcBef>
                <a:spcPts val="1600"/>
              </a:spcBef>
              <a:spcAft>
                <a:spcPts val="0"/>
              </a:spcAft>
              <a:buClr>
                <a:srgbClr val="434343"/>
              </a:buClr>
              <a:buSzPts val="1200"/>
              <a:buFont typeface="Nunito Light"/>
              <a:buAutoNum type="alphaLcPeriod"/>
              <a:defRPr>
                <a:solidFill>
                  <a:srgbClr val="000000"/>
                </a:solidFill>
              </a:defRPr>
            </a:lvl2pPr>
            <a:lvl3pPr marL="1371600" lvl="2" indent="-304800" rtl="0">
              <a:spcBef>
                <a:spcPts val="1600"/>
              </a:spcBef>
              <a:spcAft>
                <a:spcPts val="0"/>
              </a:spcAft>
              <a:buClr>
                <a:srgbClr val="434343"/>
              </a:buClr>
              <a:buSzPts val="1200"/>
              <a:buFont typeface="Nunito Light"/>
              <a:buAutoNum type="romanLcPeriod"/>
              <a:defRPr>
                <a:solidFill>
                  <a:srgbClr val="000000"/>
                </a:solidFill>
              </a:defRPr>
            </a:lvl3pPr>
            <a:lvl4pPr marL="1828800" lvl="3" indent="-304800" rtl="0">
              <a:spcBef>
                <a:spcPts val="1600"/>
              </a:spcBef>
              <a:spcAft>
                <a:spcPts val="0"/>
              </a:spcAft>
              <a:buClr>
                <a:srgbClr val="434343"/>
              </a:buClr>
              <a:buSzPts val="1200"/>
              <a:buFont typeface="Nunito Light"/>
              <a:buAutoNum type="arabicPeriod"/>
              <a:defRPr>
                <a:solidFill>
                  <a:srgbClr val="000000"/>
                </a:solidFill>
              </a:defRPr>
            </a:lvl4pPr>
            <a:lvl5pPr marL="2286000" lvl="4" indent="-304800" rtl="0">
              <a:spcBef>
                <a:spcPts val="1600"/>
              </a:spcBef>
              <a:spcAft>
                <a:spcPts val="0"/>
              </a:spcAft>
              <a:buClr>
                <a:srgbClr val="434343"/>
              </a:buClr>
              <a:buSzPts val="1200"/>
              <a:buFont typeface="Nunito Light"/>
              <a:buAutoNum type="alphaLcPeriod"/>
              <a:defRPr>
                <a:solidFill>
                  <a:srgbClr val="000000"/>
                </a:solidFill>
              </a:defRPr>
            </a:lvl5pPr>
            <a:lvl6pPr marL="2743200" lvl="5" indent="-304800" rtl="0">
              <a:spcBef>
                <a:spcPts val="1600"/>
              </a:spcBef>
              <a:spcAft>
                <a:spcPts val="0"/>
              </a:spcAft>
              <a:buClr>
                <a:srgbClr val="434343"/>
              </a:buClr>
              <a:buSzPts val="1200"/>
              <a:buFont typeface="Nunito Light"/>
              <a:buAutoNum type="romanLcPeriod"/>
              <a:defRPr>
                <a:solidFill>
                  <a:srgbClr val="000000"/>
                </a:solidFill>
              </a:defRPr>
            </a:lvl6pPr>
            <a:lvl7pPr marL="3200400" lvl="6" indent="-304800" rtl="0">
              <a:spcBef>
                <a:spcPts val="1600"/>
              </a:spcBef>
              <a:spcAft>
                <a:spcPts val="0"/>
              </a:spcAft>
              <a:buClr>
                <a:srgbClr val="434343"/>
              </a:buClr>
              <a:buSzPts val="1200"/>
              <a:buFont typeface="Nunito Light"/>
              <a:buAutoNum type="arabicPeriod"/>
              <a:defRPr>
                <a:solidFill>
                  <a:srgbClr val="000000"/>
                </a:solidFill>
              </a:defRPr>
            </a:lvl7pPr>
            <a:lvl8pPr marL="3657600" lvl="7" indent="-304800" rtl="0">
              <a:spcBef>
                <a:spcPts val="1600"/>
              </a:spcBef>
              <a:spcAft>
                <a:spcPts val="0"/>
              </a:spcAft>
              <a:buClr>
                <a:srgbClr val="434343"/>
              </a:buClr>
              <a:buSzPts val="1200"/>
              <a:buFont typeface="Nunito Light"/>
              <a:buAutoNum type="alphaLcPeriod"/>
              <a:defRPr>
                <a:solidFill>
                  <a:srgbClr val="000000"/>
                </a:solidFill>
              </a:defRPr>
            </a:lvl8pPr>
            <a:lvl9pPr marL="4114800" lvl="8" indent="-304800" rtl="0">
              <a:spcBef>
                <a:spcPts val="1600"/>
              </a:spcBef>
              <a:spcAft>
                <a:spcPts val="1600"/>
              </a:spcAft>
              <a:buClr>
                <a:srgbClr val="434343"/>
              </a:buClr>
              <a:buSzPts val="1200"/>
              <a:buFont typeface="Nunito Light"/>
              <a:buAutoNum type="romanLcPeriod"/>
              <a:defRPr>
                <a:solidFill>
                  <a:srgbClr val="000000"/>
                </a:solidFill>
              </a:defRPr>
            </a:lvl9pPr>
          </a:lstStyle>
          <a:p>
            <a:endParaRPr/>
          </a:p>
        </p:txBody>
      </p:sp>
      <p:sp>
        <p:nvSpPr>
          <p:cNvPr id="17" name="Google Shape;17;p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20" name="Google Shape;20;p5"/>
          <p:cNvSpPr txBox="1">
            <a:spLocks noGrp="1"/>
          </p:cNvSpPr>
          <p:nvPr>
            <p:ph type="ctrTitle" idx="2"/>
          </p:nvPr>
        </p:nvSpPr>
        <p:spPr>
          <a:xfrm>
            <a:off x="1741950" y="2846700"/>
            <a:ext cx="12579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1" name="Google Shape;21;p5"/>
          <p:cNvSpPr txBox="1">
            <a:spLocks noGrp="1"/>
          </p:cNvSpPr>
          <p:nvPr>
            <p:ph type="subTitle" idx="1"/>
          </p:nvPr>
        </p:nvSpPr>
        <p:spPr>
          <a:xfrm>
            <a:off x="1741950" y="1650025"/>
            <a:ext cx="2157300" cy="10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22" name="Google Shape;22;p5"/>
          <p:cNvSpPr txBox="1">
            <a:spLocks noGrp="1"/>
          </p:cNvSpPr>
          <p:nvPr>
            <p:ph type="ctrTitle" idx="3"/>
          </p:nvPr>
        </p:nvSpPr>
        <p:spPr>
          <a:xfrm>
            <a:off x="5633751" y="3635300"/>
            <a:ext cx="1780500" cy="42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3" name="Google Shape;23;p5"/>
          <p:cNvSpPr txBox="1">
            <a:spLocks noGrp="1"/>
          </p:cNvSpPr>
          <p:nvPr>
            <p:ph type="subTitle" idx="4"/>
          </p:nvPr>
        </p:nvSpPr>
        <p:spPr>
          <a:xfrm>
            <a:off x="5256958" y="2440056"/>
            <a:ext cx="2157300" cy="100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ctrTitle"/>
          </p:nvPr>
        </p:nvSpPr>
        <p:spPr>
          <a:xfrm>
            <a:off x="2638350" y="376498"/>
            <a:ext cx="3867300" cy="20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28" name="Google Shape;28;p7"/>
          <p:cNvSpPr txBox="1">
            <a:spLocks noGrp="1"/>
          </p:cNvSpPr>
          <p:nvPr>
            <p:ph type="subTitle" idx="1"/>
          </p:nvPr>
        </p:nvSpPr>
        <p:spPr>
          <a:xfrm>
            <a:off x="2580225" y="2314225"/>
            <a:ext cx="3983400" cy="10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ctrTitle"/>
          </p:nvPr>
        </p:nvSpPr>
        <p:spPr>
          <a:xfrm flipH="1">
            <a:off x="1193529" y="1611150"/>
            <a:ext cx="5195700" cy="1921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6500"/>
              <a:buNone/>
              <a:defRPr sz="6500"/>
            </a:lvl2pPr>
            <a:lvl3pPr lvl="2" rtl="0">
              <a:spcBef>
                <a:spcPts val="0"/>
              </a:spcBef>
              <a:spcAft>
                <a:spcPts val="0"/>
              </a:spcAft>
              <a:buSzPts val="6500"/>
              <a:buNone/>
              <a:defRPr sz="6500"/>
            </a:lvl3pPr>
            <a:lvl4pPr lvl="3" rtl="0">
              <a:spcBef>
                <a:spcPts val="0"/>
              </a:spcBef>
              <a:spcAft>
                <a:spcPts val="0"/>
              </a:spcAft>
              <a:buSzPts val="6500"/>
              <a:buNone/>
              <a:defRPr sz="6500"/>
            </a:lvl4pPr>
            <a:lvl5pPr lvl="4" rtl="0">
              <a:spcBef>
                <a:spcPts val="0"/>
              </a:spcBef>
              <a:spcAft>
                <a:spcPts val="0"/>
              </a:spcAft>
              <a:buSzPts val="6500"/>
              <a:buNone/>
              <a:defRPr sz="6500"/>
            </a:lvl5pPr>
            <a:lvl6pPr lvl="5" rtl="0">
              <a:spcBef>
                <a:spcPts val="0"/>
              </a:spcBef>
              <a:spcAft>
                <a:spcPts val="0"/>
              </a:spcAft>
              <a:buSzPts val="6500"/>
              <a:buNone/>
              <a:defRPr sz="6500"/>
            </a:lvl6pPr>
            <a:lvl7pPr lvl="6" rtl="0">
              <a:spcBef>
                <a:spcPts val="0"/>
              </a:spcBef>
              <a:spcAft>
                <a:spcPts val="0"/>
              </a:spcAft>
              <a:buSzPts val="6500"/>
              <a:buNone/>
              <a:defRPr sz="6500"/>
            </a:lvl7pPr>
            <a:lvl8pPr lvl="7" rtl="0">
              <a:spcBef>
                <a:spcPts val="0"/>
              </a:spcBef>
              <a:spcAft>
                <a:spcPts val="0"/>
              </a:spcAft>
              <a:buSzPts val="6500"/>
              <a:buNone/>
              <a:defRPr sz="6500"/>
            </a:lvl8pPr>
            <a:lvl9pPr lvl="8" rtl="0">
              <a:spcBef>
                <a:spcPts val="0"/>
              </a:spcBef>
              <a:spcAft>
                <a:spcPts val="0"/>
              </a:spcAft>
              <a:buSzPts val="6500"/>
              <a:buNone/>
              <a:defRPr sz="65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ctrTitle"/>
          </p:nvPr>
        </p:nvSpPr>
        <p:spPr>
          <a:xfrm>
            <a:off x="1600733" y="985228"/>
            <a:ext cx="2673600" cy="2054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2000"/>
            </a:lvl1pPr>
            <a:lvl2pPr lvl="1" algn="r" rtl="0">
              <a:spcBef>
                <a:spcPts val="0"/>
              </a:spcBef>
              <a:spcAft>
                <a:spcPts val="0"/>
              </a:spcAft>
              <a:buClr>
                <a:srgbClr val="000000"/>
              </a:buClr>
              <a:buSzPts val="2000"/>
              <a:buNone/>
              <a:defRPr sz="2000">
                <a:solidFill>
                  <a:srgbClr val="000000"/>
                </a:solidFill>
              </a:defRPr>
            </a:lvl2pPr>
            <a:lvl3pPr lvl="2" algn="r" rtl="0">
              <a:spcBef>
                <a:spcPts val="0"/>
              </a:spcBef>
              <a:spcAft>
                <a:spcPts val="0"/>
              </a:spcAft>
              <a:buClr>
                <a:srgbClr val="000000"/>
              </a:buClr>
              <a:buSzPts val="2000"/>
              <a:buNone/>
              <a:defRPr sz="2000">
                <a:solidFill>
                  <a:srgbClr val="000000"/>
                </a:solidFill>
              </a:defRPr>
            </a:lvl3pPr>
            <a:lvl4pPr lvl="3" algn="r" rtl="0">
              <a:spcBef>
                <a:spcPts val="0"/>
              </a:spcBef>
              <a:spcAft>
                <a:spcPts val="0"/>
              </a:spcAft>
              <a:buClr>
                <a:srgbClr val="000000"/>
              </a:buClr>
              <a:buSzPts val="2000"/>
              <a:buNone/>
              <a:defRPr sz="2000">
                <a:solidFill>
                  <a:srgbClr val="000000"/>
                </a:solidFill>
              </a:defRPr>
            </a:lvl4pPr>
            <a:lvl5pPr lvl="4" algn="r" rtl="0">
              <a:spcBef>
                <a:spcPts val="0"/>
              </a:spcBef>
              <a:spcAft>
                <a:spcPts val="0"/>
              </a:spcAft>
              <a:buClr>
                <a:srgbClr val="000000"/>
              </a:buClr>
              <a:buSzPts val="2000"/>
              <a:buNone/>
              <a:defRPr sz="2000">
                <a:solidFill>
                  <a:srgbClr val="000000"/>
                </a:solidFill>
              </a:defRPr>
            </a:lvl5pPr>
            <a:lvl6pPr lvl="5" algn="r" rtl="0">
              <a:spcBef>
                <a:spcPts val="0"/>
              </a:spcBef>
              <a:spcAft>
                <a:spcPts val="0"/>
              </a:spcAft>
              <a:buClr>
                <a:srgbClr val="000000"/>
              </a:buClr>
              <a:buSzPts val="2000"/>
              <a:buNone/>
              <a:defRPr sz="2000">
                <a:solidFill>
                  <a:srgbClr val="000000"/>
                </a:solidFill>
              </a:defRPr>
            </a:lvl6pPr>
            <a:lvl7pPr lvl="6" algn="r" rtl="0">
              <a:spcBef>
                <a:spcPts val="0"/>
              </a:spcBef>
              <a:spcAft>
                <a:spcPts val="0"/>
              </a:spcAft>
              <a:buClr>
                <a:srgbClr val="000000"/>
              </a:buClr>
              <a:buSzPts val="2000"/>
              <a:buNone/>
              <a:defRPr sz="2000">
                <a:solidFill>
                  <a:srgbClr val="000000"/>
                </a:solidFill>
              </a:defRPr>
            </a:lvl7pPr>
            <a:lvl8pPr lvl="7" algn="r" rtl="0">
              <a:spcBef>
                <a:spcPts val="0"/>
              </a:spcBef>
              <a:spcAft>
                <a:spcPts val="0"/>
              </a:spcAft>
              <a:buClr>
                <a:srgbClr val="000000"/>
              </a:buClr>
              <a:buSzPts val="2000"/>
              <a:buNone/>
              <a:defRPr sz="2000">
                <a:solidFill>
                  <a:srgbClr val="000000"/>
                </a:solidFill>
              </a:defRPr>
            </a:lvl8pPr>
            <a:lvl9pPr lvl="8" algn="r" rtl="0">
              <a:spcBef>
                <a:spcPts val="0"/>
              </a:spcBef>
              <a:spcAft>
                <a:spcPts val="0"/>
              </a:spcAft>
              <a:buClr>
                <a:srgbClr val="000000"/>
              </a:buClr>
              <a:buSzPts val="2000"/>
              <a:buNone/>
              <a:defRPr sz="2000">
                <a:solidFill>
                  <a:srgbClr val="000000"/>
                </a:solidFill>
              </a:defRPr>
            </a:lvl9pPr>
          </a:lstStyle>
          <a:p>
            <a:endParaRPr/>
          </a:p>
        </p:txBody>
      </p:sp>
      <p:sp>
        <p:nvSpPr>
          <p:cNvPr id="33" name="Google Shape;33;p9"/>
          <p:cNvSpPr txBox="1">
            <a:spLocks noGrp="1"/>
          </p:cNvSpPr>
          <p:nvPr>
            <p:ph type="subTitle" idx="1"/>
          </p:nvPr>
        </p:nvSpPr>
        <p:spPr>
          <a:xfrm>
            <a:off x="1665825" y="3058425"/>
            <a:ext cx="2608500" cy="178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400">
                <a:solidFill>
                  <a:schemeClr val="dk1"/>
                </a:solidFill>
              </a:defRPr>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34" name="Google Shape;34;p9"/>
          <p:cNvSpPr txBox="1">
            <a:spLocks noGrp="1"/>
          </p:cNvSpPr>
          <p:nvPr>
            <p:ph type="ctrTitle" idx="2"/>
          </p:nvPr>
        </p:nvSpPr>
        <p:spPr>
          <a:xfrm>
            <a:off x="1964850"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0"/>
          <p:cNvSpPr txBox="1">
            <a:spLocks noGrp="1"/>
          </p:cNvSpPr>
          <p:nvPr>
            <p:ph type="ctrTitle"/>
          </p:nvPr>
        </p:nvSpPr>
        <p:spPr>
          <a:xfrm flipH="1">
            <a:off x="695425" y="1514475"/>
            <a:ext cx="3559800" cy="780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37" name="Google Shape;37;p10"/>
          <p:cNvSpPr txBox="1">
            <a:spLocks noGrp="1"/>
          </p:cNvSpPr>
          <p:nvPr>
            <p:ph type="subTitle" idx="1"/>
          </p:nvPr>
        </p:nvSpPr>
        <p:spPr>
          <a:xfrm flipH="1">
            <a:off x="1581025" y="2559200"/>
            <a:ext cx="2674200" cy="87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Exo 2"/>
              <a:buNone/>
              <a:defRPr sz="2800" b="1">
                <a:solidFill>
                  <a:srgbClr val="434343"/>
                </a:solidFill>
                <a:latin typeface="Exo 2"/>
                <a:ea typeface="Exo 2"/>
                <a:cs typeface="Exo 2"/>
                <a:sym typeface="Exo 2"/>
              </a:defRPr>
            </a:lvl1pPr>
            <a:lvl2pPr lvl="1" rtl="0">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2pPr>
            <a:lvl3pPr lvl="2" rtl="0">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3pPr>
            <a:lvl4pPr lvl="3" rtl="0">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4pPr>
            <a:lvl5pPr lvl="4" rtl="0">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5pPr>
            <a:lvl6pPr lvl="5" rtl="0">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6pPr>
            <a:lvl7pPr lvl="6" rtl="0">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7pPr>
            <a:lvl8pPr lvl="7" rtl="0">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8pPr>
            <a:lvl9pPr lvl="8" rtl="0">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1pPr>
            <a:lvl2pPr marL="914400" lvl="1" indent="-304800" rtl="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2pPr>
            <a:lvl3pPr marL="1371600" lvl="2" indent="-304800" rtl="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3pPr>
            <a:lvl4pPr marL="1828800" lvl="3" indent="-304800" rtl="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4pPr>
            <a:lvl5pPr marL="2286000" lvl="4" indent="-304800" rtl="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5pPr>
            <a:lvl6pPr marL="2743200" lvl="5" indent="-304800" rtl="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6pPr>
            <a:lvl7pPr marL="3200400" lvl="6" indent="-304800" rtl="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7pPr>
            <a:lvl8pPr marL="3657600" lvl="7" indent="-304800" rtl="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8pPr>
            <a:lvl9pPr marL="4114800" lvl="8" indent="-304800" rtl="0">
              <a:lnSpc>
                <a:spcPct val="115000"/>
              </a:lnSpc>
              <a:spcBef>
                <a:spcPts val="1600"/>
              </a:spcBef>
              <a:spcAft>
                <a:spcPts val="160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10.xml"/><Relationship Id="rId7" Type="http://schemas.openxmlformats.org/officeDocument/2006/relationships/slide" Target="slide15.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slide" Target="slide12.xml"/><Relationship Id="rId5" Type="http://schemas.openxmlformats.org/officeDocument/2006/relationships/slide" Target="slide5.xml"/><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0"/>
          <p:cNvSpPr txBox="1">
            <a:spLocks noGrp="1"/>
          </p:cNvSpPr>
          <p:nvPr>
            <p:ph type="ctrTitle"/>
          </p:nvPr>
        </p:nvSpPr>
        <p:spPr>
          <a:xfrm>
            <a:off x="2192231" y="1393699"/>
            <a:ext cx="6886800" cy="178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a:t>Business Intelligence</a:t>
            </a:r>
            <a:endParaRPr/>
          </a:p>
          <a:p>
            <a:pPr marL="0" lvl="0" indent="0" algn="r" rtl="0">
              <a:spcBef>
                <a:spcPts val="0"/>
              </a:spcBef>
              <a:spcAft>
                <a:spcPts val="0"/>
              </a:spcAft>
              <a:buClr>
                <a:schemeClr val="dk1"/>
              </a:buClr>
              <a:buSzPts val="1100"/>
              <a:buFont typeface="Arial"/>
              <a:buNone/>
            </a:pPr>
            <a:r>
              <a:rPr lang="en"/>
              <a:t>Report 2</a:t>
            </a:r>
            <a:endParaRPr/>
          </a:p>
        </p:txBody>
      </p:sp>
      <p:sp>
        <p:nvSpPr>
          <p:cNvPr id="148" name="Google Shape;148;p30"/>
          <p:cNvSpPr txBox="1">
            <a:spLocks noGrp="1"/>
          </p:cNvSpPr>
          <p:nvPr>
            <p:ph type="subTitle" idx="1"/>
          </p:nvPr>
        </p:nvSpPr>
        <p:spPr>
          <a:xfrm>
            <a:off x="4726931" y="2968097"/>
            <a:ext cx="4352100" cy="717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Wyatt Freeman, Sophia Laraia, Ian Palacios</a:t>
            </a:r>
            <a:endParaRPr/>
          </a:p>
        </p:txBody>
      </p:sp>
      <p:cxnSp>
        <p:nvCxnSpPr>
          <p:cNvPr id="149" name="Google Shape;149;p30"/>
          <p:cNvCxnSpPr/>
          <p:nvPr/>
        </p:nvCxnSpPr>
        <p:spPr>
          <a:xfrm>
            <a:off x="6677025" y="3176000"/>
            <a:ext cx="2460000" cy="0"/>
          </a:xfrm>
          <a:prstGeom prst="straightConnector1">
            <a:avLst/>
          </a:prstGeom>
          <a:noFill/>
          <a:ln w="9525" cap="flat" cmpd="sng">
            <a:solidFill>
              <a:srgbClr val="434343"/>
            </a:solidFill>
            <a:prstDash val="solid"/>
            <a:round/>
            <a:headEnd type="none" w="med" len="med"/>
            <a:tailEnd type="none" w="med" len="med"/>
          </a:ln>
        </p:spPr>
      </p:cxnSp>
      <p:sp>
        <p:nvSpPr>
          <p:cNvPr id="150" name="Google Shape;150;p30"/>
          <p:cNvSpPr txBox="1">
            <a:spLocks noGrp="1"/>
          </p:cNvSpPr>
          <p:nvPr>
            <p:ph type="subTitle" idx="1"/>
          </p:nvPr>
        </p:nvSpPr>
        <p:spPr>
          <a:xfrm>
            <a:off x="5309826" y="3685099"/>
            <a:ext cx="3769200" cy="345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Spring 2021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49"/>
                                        </p:tgtEl>
                                        <p:attrNameLst>
                                          <p:attrName>style.visibility</p:attrName>
                                        </p:attrNameLst>
                                      </p:cBhvr>
                                      <p:to>
                                        <p:strVal val="visible"/>
                                      </p:to>
                                    </p:set>
                                    <p:anim calcmode="lin" valueType="num">
                                      <p:cBhvr additive="base">
                                        <p:cTn id="7" dur="1200"/>
                                        <p:tgtEl>
                                          <p:spTgt spid="14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9"/>
          <p:cNvSpPr txBox="1">
            <a:spLocks noGrp="1"/>
          </p:cNvSpPr>
          <p:nvPr>
            <p:ph type="ctrTitle"/>
          </p:nvPr>
        </p:nvSpPr>
        <p:spPr>
          <a:xfrm flipH="1">
            <a:off x="3862743" y="1347038"/>
            <a:ext cx="5195700" cy="192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Regression with Excel</a:t>
            </a:r>
            <a:endParaRPr/>
          </a:p>
        </p:txBody>
      </p:sp>
      <p:sp>
        <p:nvSpPr>
          <p:cNvPr id="238" name="Google Shape;238;p39"/>
          <p:cNvSpPr txBox="1">
            <a:spLocks noGrp="1"/>
          </p:cNvSpPr>
          <p:nvPr>
            <p:ph type="title" idx="2"/>
          </p:nvPr>
        </p:nvSpPr>
        <p:spPr>
          <a:xfrm flipH="1">
            <a:off x="4970943" y="1035213"/>
            <a:ext cx="29793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cxnSp>
        <p:nvCxnSpPr>
          <p:cNvPr id="239" name="Google Shape;239;p39"/>
          <p:cNvCxnSpPr/>
          <p:nvPr/>
        </p:nvCxnSpPr>
        <p:spPr>
          <a:xfrm>
            <a:off x="7716400" y="2762000"/>
            <a:ext cx="1560600" cy="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39"/>
                                        </p:tgtEl>
                                        <p:attrNameLst>
                                          <p:attrName>style.visibility</p:attrName>
                                        </p:attrNameLst>
                                      </p:cBhvr>
                                      <p:to>
                                        <p:strVal val="visible"/>
                                      </p:to>
                                    </p:set>
                                    <p:anim calcmode="lin" valueType="num">
                                      <p:cBhvr additive="base">
                                        <p:cTn id="7" dur="1000"/>
                                        <p:tgtEl>
                                          <p:spTgt spid="239"/>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38"/>
                                        </p:tgtEl>
                                        <p:attrNameLst>
                                          <p:attrName>style.visibility</p:attrName>
                                        </p:attrNameLst>
                                      </p:cBhvr>
                                      <p:to>
                                        <p:strVal val="visible"/>
                                      </p:to>
                                    </p:set>
                                    <p:animEffect transition="in" filter="fade">
                                      <p:cBhvr>
                                        <p:cTn id="11" dur="8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0"/>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Regression with Excel</a:t>
            </a:r>
            <a:endParaRPr/>
          </a:p>
        </p:txBody>
      </p:sp>
      <p:sp>
        <p:nvSpPr>
          <p:cNvPr id="245" name="Google Shape;245;p40"/>
          <p:cNvSpPr txBox="1"/>
          <p:nvPr/>
        </p:nvSpPr>
        <p:spPr>
          <a:xfrm>
            <a:off x="699125" y="1299057"/>
            <a:ext cx="5053200" cy="33594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P-Value tells us the significance of individual variables. If the P-Value is below 0.05 it is considered a significant predictor in the model. Any variable with a P-Value above 0.05 ends up being pruned from the final model. </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R-Square tells us how much of the model variance is accounted for. For example, if your Adjusted R-Square is .77, the model is missing 23% of the data needed to explain the Y variable results. </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Adjusted R-Square calculates the same thing as R-Square but only uses significant variables to do so. A lower adjusted R-squared indicates that additional input variables are not adding value to the model.</a:t>
            </a:r>
            <a:endParaRPr/>
          </a:p>
          <a:p>
            <a:pPr marL="0" lvl="0" indent="0" algn="l" rtl="0">
              <a:spcBef>
                <a:spcPts val="0"/>
              </a:spcBef>
              <a:spcAft>
                <a:spcPts val="0"/>
              </a:spcAft>
              <a:buNone/>
            </a:pPr>
            <a:endParaRPr/>
          </a:p>
        </p:txBody>
      </p:sp>
      <p:pic>
        <p:nvPicPr>
          <p:cNvPr id="246" name="Google Shape;246;p40"/>
          <p:cNvPicPr preferRelativeResize="0"/>
          <p:nvPr/>
        </p:nvPicPr>
        <p:blipFill>
          <a:blip r:embed="rId3">
            <a:alphaModFix/>
          </a:blip>
          <a:stretch>
            <a:fillRect/>
          </a:stretch>
        </p:blipFill>
        <p:spPr>
          <a:xfrm>
            <a:off x="5752325" y="1780939"/>
            <a:ext cx="2981325" cy="2395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1"/>
          <p:cNvSpPr txBox="1">
            <a:spLocks noGrp="1"/>
          </p:cNvSpPr>
          <p:nvPr>
            <p:ph type="ctrTitle"/>
          </p:nvPr>
        </p:nvSpPr>
        <p:spPr>
          <a:xfrm flipH="1">
            <a:off x="71803" y="2150238"/>
            <a:ext cx="5195700" cy="192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Classification with WEKA</a:t>
            </a:r>
            <a:endParaRPr/>
          </a:p>
        </p:txBody>
      </p:sp>
      <p:sp>
        <p:nvSpPr>
          <p:cNvPr id="252" name="Google Shape;252;p41"/>
          <p:cNvSpPr txBox="1">
            <a:spLocks noGrp="1"/>
          </p:cNvSpPr>
          <p:nvPr>
            <p:ph type="title" idx="2"/>
          </p:nvPr>
        </p:nvSpPr>
        <p:spPr>
          <a:xfrm flipH="1">
            <a:off x="1180003" y="1035213"/>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cxnSp>
        <p:nvCxnSpPr>
          <p:cNvPr id="253" name="Google Shape;253;p41"/>
          <p:cNvCxnSpPr/>
          <p:nvPr/>
        </p:nvCxnSpPr>
        <p:spPr>
          <a:xfrm>
            <a:off x="0" y="2271250"/>
            <a:ext cx="1676700" cy="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53"/>
                                        </p:tgtEl>
                                        <p:attrNameLst>
                                          <p:attrName>style.visibility</p:attrName>
                                        </p:attrNameLst>
                                      </p:cBhvr>
                                      <p:to>
                                        <p:strVal val="visible"/>
                                      </p:to>
                                    </p:set>
                                    <p:anim calcmode="lin" valueType="num">
                                      <p:cBhvr additive="base">
                                        <p:cTn id="7" dur="1000"/>
                                        <p:tgtEl>
                                          <p:spTgt spid="253"/>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52"/>
                                        </p:tgtEl>
                                        <p:attrNameLst>
                                          <p:attrName>style.visibility</p:attrName>
                                        </p:attrNameLst>
                                      </p:cBhvr>
                                      <p:to>
                                        <p:strVal val="visible"/>
                                      </p:to>
                                    </p:set>
                                    <p:animEffect transition="in" filter="fade">
                                      <p:cBhvr>
                                        <p:cTn id="11" dur="8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2"/>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K-Fold Cross-Validation</a:t>
            </a:r>
            <a:endParaRPr/>
          </a:p>
        </p:txBody>
      </p:sp>
      <p:sp>
        <p:nvSpPr>
          <p:cNvPr id="259" name="Google Shape;259;p42"/>
          <p:cNvSpPr txBox="1"/>
          <p:nvPr/>
        </p:nvSpPr>
        <p:spPr>
          <a:xfrm>
            <a:off x="2125950" y="968000"/>
            <a:ext cx="50532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60" name="Google Shape;260;p42"/>
          <p:cNvSpPr txBox="1"/>
          <p:nvPr/>
        </p:nvSpPr>
        <p:spPr>
          <a:xfrm>
            <a:off x="1506325" y="922075"/>
            <a:ext cx="6732600" cy="2685900"/>
          </a:xfrm>
          <a:prstGeom prst="rect">
            <a:avLst/>
          </a:prstGeom>
          <a:noFill/>
          <a:ln>
            <a:noFill/>
          </a:ln>
        </p:spPr>
        <p:txBody>
          <a:bodyPr spcFirstLastPara="1" wrap="square" lIns="91425" tIns="91425" rIns="91425" bIns="91425" anchor="t" anchorCtr="0">
            <a:spAutoFit/>
          </a:bodyPr>
          <a:lstStyle/>
          <a:p>
            <a:pPr marL="457200" lvl="0" indent="-314325" algn="l" rtl="0">
              <a:spcBef>
                <a:spcPts val="0"/>
              </a:spcBef>
              <a:spcAft>
                <a:spcPts val="0"/>
              </a:spcAft>
              <a:buClr>
                <a:schemeClr val="dk1"/>
              </a:buClr>
              <a:buSzPts val="1350"/>
              <a:buChar char="●"/>
            </a:pPr>
            <a:r>
              <a:rPr lang="en" sz="1350">
                <a:solidFill>
                  <a:schemeClr val="dk1"/>
                </a:solidFill>
              </a:rPr>
              <a:t>K-fold cross-validation also called rotation estimation helps to minimize bias associated with the random sampling when comparing accuracy.</a:t>
            </a:r>
            <a:endParaRPr sz="1350">
              <a:solidFill>
                <a:schemeClr val="dk1"/>
              </a:solidFill>
            </a:endParaRPr>
          </a:p>
          <a:p>
            <a:pPr marL="457200" lvl="0" indent="0" algn="l" rtl="0">
              <a:spcBef>
                <a:spcPts val="0"/>
              </a:spcBef>
              <a:spcAft>
                <a:spcPts val="0"/>
              </a:spcAft>
              <a:buNone/>
            </a:pPr>
            <a:endParaRPr sz="1350">
              <a:solidFill>
                <a:schemeClr val="dk1"/>
              </a:solidFill>
            </a:endParaRPr>
          </a:p>
          <a:p>
            <a:pPr marL="457200" lvl="0" indent="-314325" algn="l" rtl="0">
              <a:spcBef>
                <a:spcPts val="0"/>
              </a:spcBef>
              <a:spcAft>
                <a:spcPts val="0"/>
              </a:spcAft>
              <a:buClr>
                <a:schemeClr val="dk1"/>
              </a:buClr>
              <a:buSzPts val="1350"/>
              <a:buChar char="●"/>
            </a:pPr>
            <a:r>
              <a:rPr lang="en" sz="1350">
                <a:solidFill>
                  <a:schemeClr val="dk1"/>
                </a:solidFill>
              </a:rPr>
              <a:t>Works by randomly splitting the complete data set into ‘k’ subsets that are equal size. ‘K’ is the number of folds</a:t>
            </a:r>
            <a:endParaRPr sz="1350">
              <a:solidFill>
                <a:schemeClr val="dk1"/>
              </a:solidFill>
            </a:endParaRPr>
          </a:p>
          <a:p>
            <a:pPr marL="457200" lvl="0" indent="0" algn="l" rtl="0">
              <a:spcBef>
                <a:spcPts val="0"/>
              </a:spcBef>
              <a:spcAft>
                <a:spcPts val="0"/>
              </a:spcAft>
              <a:buNone/>
            </a:pPr>
            <a:endParaRPr sz="1350">
              <a:solidFill>
                <a:schemeClr val="dk1"/>
              </a:solidFill>
            </a:endParaRPr>
          </a:p>
          <a:p>
            <a:pPr marL="457200" lvl="0" indent="-314325" algn="l" rtl="0">
              <a:spcBef>
                <a:spcPts val="0"/>
              </a:spcBef>
              <a:spcAft>
                <a:spcPts val="0"/>
              </a:spcAft>
              <a:buClr>
                <a:schemeClr val="dk1"/>
              </a:buClr>
              <a:buSzPts val="1350"/>
              <a:buChar char="●"/>
            </a:pPr>
            <a:r>
              <a:rPr lang="en" sz="1350">
                <a:solidFill>
                  <a:schemeClr val="dk1"/>
                </a:solidFill>
              </a:rPr>
              <a:t>The model trains and tests the amount of ‘k’. Each time, it trains all but one fold and test the remaining single fold</a:t>
            </a:r>
            <a:endParaRPr sz="1350">
              <a:solidFill>
                <a:schemeClr val="dk1"/>
              </a:solidFill>
            </a:endParaRPr>
          </a:p>
          <a:p>
            <a:pPr marL="457200" lvl="0" indent="0" algn="l" rtl="0">
              <a:spcBef>
                <a:spcPts val="0"/>
              </a:spcBef>
              <a:spcAft>
                <a:spcPts val="0"/>
              </a:spcAft>
              <a:buNone/>
            </a:pPr>
            <a:endParaRPr sz="1350">
              <a:solidFill>
                <a:schemeClr val="dk1"/>
              </a:solidFill>
            </a:endParaRPr>
          </a:p>
          <a:p>
            <a:pPr marL="457200" lvl="0" indent="-314325" algn="l" rtl="0">
              <a:spcBef>
                <a:spcPts val="0"/>
              </a:spcBef>
              <a:spcAft>
                <a:spcPts val="0"/>
              </a:spcAft>
              <a:buClr>
                <a:schemeClr val="dk1"/>
              </a:buClr>
              <a:buSzPts val="1350"/>
              <a:buChar char="●"/>
            </a:pPr>
            <a:r>
              <a:rPr lang="en" sz="1350">
                <a:solidFill>
                  <a:schemeClr val="dk1"/>
                </a:solidFill>
              </a:rPr>
              <a:t>The cross-validation estimate of the overall accuracy is calculated by simply averaging the ‘k’ individual accuracy measures</a:t>
            </a:r>
            <a:endParaRPr sz="1350">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pic>
        <p:nvPicPr>
          <p:cNvPr id="261" name="Google Shape;261;p42"/>
          <p:cNvPicPr preferRelativeResize="0"/>
          <p:nvPr/>
        </p:nvPicPr>
        <p:blipFill>
          <a:blip r:embed="rId3">
            <a:alphaModFix/>
          </a:blip>
          <a:stretch>
            <a:fillRect/>
          </a:stretch>
        </p:blipFill>
        <p:spPr>
          <a:xfrm>
            <a:off x="3814947" y="3337175"/>
            <a:ext cx="4892250" cy="1767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3"/>
          <p:cNvSpPr txBox="1">
            <a:spLocks noGrp="1"/>
          </p:cNvSpPr>
          <p:nvPr>
            <p:ph type="ctrTitle"/>
          </p:nvPr>
        </p:nvSpPr>
        <p:spPr>
          <a:xfrm>
            <a:off x="1964850" y="352850"/>
            <a:ext cx="66606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WEKA Classification: Employee Retention</a:t>
            </a:r>
            <a:endParaRPr/>
          </a:p>
        </p:txBody>
      </p:sp>
      <p:pic>
        <p:nvPicPr>
          <p:cNvPr id="267" name="Google Shape;267;p43"/>
          <p:cNvPicPr preferRelativeResize="0"/>
          <p:nvPr/>
        </p:nvPicPr>
        <p:blipFill>
          <a:blip r:embed="rId3">
            <a:alphaModFix/>
          </a:blip>
          <a:stretch>
            <a:fillRect/>
          </a:stretch>
        </p:blipFill>
        <p:spPr>
          <a:xfrm>
            <a:off x="4468025" y="1573700"/>
            <a:ext cx="4482925" cy="2342041"/>
          </a:xfrm>
          <a:prstGeom prst="rect">
            <a:avLst/>
          </a:prstGeom>
          <a:noFill/>
          <a:ln>
            <a:noFill/>
          </a:ln>
        </p:spPr>
      </p:pic>
      <p:sp>
        <p:nvSpPr>
          <p:cNvPr id="268" name="Google Shape;268;p43"/>
          <p:cNvSpPr txBox="1"/>
          <p:nvPr/>
        </p:nvSpPr>
        <p:spPr>
          <a:xfrm>
            <a:off x="225125" y="1573700"/>
            <a:ext cx="4242900" cy="43545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Clr>
                <a:schemeClr val="dk1"/>
              </a:buClr>
              <a:buSzPts val="1400"/>
              <a:buFont typeface="Times New Roman"/>
              <a:buChar char="●"/>
            </a:pPr>
            <a:r>
              <a:rPr lang="en" b="1" i="1">
                <a:solidFill>
                  <a:schemeClr val="dk1"/>
                </a:solidFill>
                <a:latin typeface="Times New Roman"/>
                <a:ea typeface="Times New Roman"/>
                <a:cs typeface="Times New Roman"/>
                <a:sym typeface="Times New Roman"/>
              </a:rPr>
              <a:t>Takeaway 1:</a:t>
            </a:r>
            <a:r>
              <a:rPr lang="en">
                <a:solidFill>
                  <a:schemeClr val="dk1"/>
                </a:solidFill>
                <a:latin typeface="Times New Roman"/>
                <a:ea typeface="Times New Roman"/>
                <a:cs typeface="Times New Roman"/>
                <a:sym typeface="Times New Roman"/>
              </a:rPr>
              <a:t> People who applied through an online advertisement that are older than 34 will stay at the company for more than two years. </a:t>
            </a:r>
            <a:endParaRPr>
              <a:solidFill>
                <a:schemeClr val="dk1"/>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If employees were recruited from a paper advertisement, word of mouth or by an HR recruiter, then they are also likely to stay. </a:t>
            </a:r>
            <a:endParaRPr>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Font typeface="Times New Roman"/>
              <a:buChar char="●"/>
            </a:pPr>
            <a:r>
              <a:rPr lang="en" b="1" i="1">
                <a:solidFill>
                  <a:schemeClr val="dk1"/>
                </a:solidFill>
                <a:latin typeface="Times New Roman"/>
                <a:ea typeface="Times New Roman"/>
                <a:cs typeface="Times New Roman"/>
                <a:sym typeface="Times New Roman"/>
              </a:rPr>
              <a:t>Takeaway 2:</a:t>
            </a:r>
            <a:r>
              <a:rPr lang="en">
                <a:solidFill>
                  <a:schemeClr val="dk1"/>
                </a:solidFill>
                <a:latin typeface="Times New Roman"/>
                <a:ea typeface="Times New Roman"/>
                <a:cs typeface="Times New Roman"/>
                <a:sym typeface="Times New Roman"/>
              </a:rPr>
              <a:t> People who applied through a job fair in campus are most likely to quit within two year. Also, </a:t>
            </a:r>
            <a:endParaRPr>
              <a:solidFill>
                <a:schemeClr val="dk1"/>
              </a:solidFill>
              <a:latin typeface="Times New Roman"/>
              <a:ea typeface="Times New Roman"/>
              <a:cs typeface="Times New Roman"/>
              <a:sym typeface="Times New Roman"/>
            </a:endParaRPr>
          </a:p>
          <a:p>
            <a:pPr marL="914400" lvl="1"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If the employee were recruited from an online advertisement and is 34 years or younger, then they are likely to quit within two year.</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b="1">
              <a:solidFill>
                <a:schemeClr val="dk1"/>
              </a:solidFill>
              <a:latin typeface="Times New Roman"/>
              <a:ea typeface="Times New Roman"/>
              <a:cs typeface="Times New Roman"/>
              <a:sym typeface="Times New Roman"/>
            </a:endParaRPr>
          </a:p>
        </p:txBody>
      </p:sp>
      <p:pic>
        <p:nvPicPr>
          <p:cNvPr id="269" name="Google Shape;269;p43"/>
          <p:cNvPicPr preferRelativeResize="0"/>
          <p:nvPr/>
        </p:nvPicPr>
        <p:blipFill>
          <a:blip r:embed="rId4">
            <a:alphaModFix/>
          </a:blip>
          <a:stretch>
            <a:fillRect/>
          </a:stretch>
        </p:blipFill>
        <p:spPr>
          <a:xfrm>
            <a:off x="4804488" y="4068141"/>
            <a:ext cx="3810000" cy="447675"/>
          </a:xfrm>
          <a:prstGeom prst="rect">
            <a:avLst/>
          </a:prstGeom>
          <a:noFill/>
          <a:ln>
            <a:noFill/>
          </a:ln>
        </p:spPr>
      </p:pic>
      <p:sp>
        <p:nvSpPr>
          <p:cNvPr id="270" name="Google Shape;270;p43"/>
          <p:cNvSpPr/>
          <p:nvPr/>
        </p:nvSpPr>
        <p:spPr>
          <a:xfrm rot="10800000">
            <a:off x="4969275" y="2031250"/>
            <a:ext cx="1467000" cy="480900"/>
          </a:xfrm>
          <a:prstGeom prst="leftUpArrow">
            <a:avLst/>
          </a:prstGeom>
          <a:solidFill>
            <a:srgbClr val="FFC8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3"/>
          <p:cNvSpPr txBox="1"/>
          <p:nvPr/>
        </p:nvSpPr>
        <p:spPr>
          <a:xfrm>
            <a:off x="4920600" y="1729975"/>
            <a:ext cx="1467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b="1">
                <a:latin typeface="Roboto Condensed"/>
                <a:ea typeface="Roboto Condensed"/>
                <a:cs typeface="Roboto Condensed"/>
                <a:sym typeface="Roboto Condensed"/>
              </a:rPr>
              <a:t>Variables that predict who will stay for at least 2 yrs</a:t>
            </a:r>
            <a:endParaRPr sz="800" b="1">
              <a:latin typeface="Roboto Condensed"/>
              <a:ea typeface="Roboto Condensed"/>
              <a:cs typeface="Roboto Condensed"/>
              <a:sym typeface="Roboto Condense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4"/>
          <p:cNvSpPr txBox="1">
            <a:spLocks noGrp="1"/>
          </p:cNvSpPr>
          <p:nvPr>
            <p:ph type="ctrTitle"/>
          </p:nvPr>
        </p:nvSpPr>
        <p:spPr>
          <a:xfrm flipH="1">
            <a:off x="2260329" y="2498605"/>
            <a:ext cx="5195700" cy="192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Cluster Analysis with WEKA</a:t>
            </a:r>
            <a:endParaRPr/>
          </a:p>
        </p:txBody>
      </p:sp>
      <p:sp>
        <p:nvSpPr>
          <p:cNvPr id="277" name="Google Shape;277;p44"/>
          <p:cNvSpPr txBox="1">
            <a:spLocks noGrp="1"/>
          </p:cNvSpPr>
          <p:nvPr>
            <p:ph type="title" idx="2"/>
          </p:nvPr>
        </p:nvSpPr>
        <p:spPr>
          <a:xfrm flipH="1">
            <a:off x="2260329" y="1881980"/>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cxnSp>
        <p:nvCxnSpPr>
          <p:cNvPr id="278" name="Google Shape;278;p44"/>
          <p:cNvCxnSpPr/>
          <p:nvPr/>
        </p:nvCxnSpPr>
        <p:spPr>
          <a:xfrm>
            <a:off x="2162075" y="-35700"/>
            <a:ext cx="0" cy="2382600"/>
          </a:xfrm>
          <a:prstGeom prst="straightConnector1">
            <a:avLst/>
          </a:prstGeom>
          <a:noFill/>
          <a:ln w="9525" cap="flat" cmpd="sng">
            <a:solidFill>
              <a:srgbClr val="595959"/>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8"/>
                                        </p:tgtEl>
                                        <p:attrNameLst>
                                          <p:attrName>style.visibility</p:attrName>
                                        </p:attrNameLst>
                                      </p:cBhvr>
                                      <p:to>
                                        <p:strVal val="visible"/>
                                      </p:to>
                                    </p:set>
                                    <p:anim calcmode="lin" valueType="num">
                                      <p:cBhvr additive="base">
                                        <p:cTn id="7" dur="1000"/>
                                        <p:tgtEl>
                                          <p:spTgt spid="278"/>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77"/>
                                        </p:tgtEl>
                                        <p:attrNameLst>
                                          <p:attrName>style.visibility</p:attrName>
                                        </p:attrNameLst>
                                      </p:cBhvr>
                                      <p:to>
                                        <p:strVal val="visible"/>
                                      </p:to>
                                    </p:set>
                                    <p:animEffect transition="in" filter="fade">
                                      <p:cBhvr>
                                        <p:cTn id="11" dur="8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5"/>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K-Means Algorithm</a:t>
            </a:r>
            <a:endParaRPr/>
          </a:p>
        </p:txBody>
      </p:sp>
      <p:sp>
        <p:nvSpPr>
          <p:cNvPr id="284" name="Google Shape;284;p45"/>
          <p:cNvSpPr txBox="1"/>
          <p:nvPr/>
        </p:nvSpPr>
        <p:spPr>
          <a:xfrm>
            <a:off x="2125950" y="968000"/>
            <a:ext cx="50532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85" name="Google Shape;285;p45"/>
          <p:cNvSpPr txBox="1"/>
          <p:nvPr/>
        </p:nvSpPr>
        <p:spPr>
          <a:xfrm>
            <a:off x="1945125" y="914200"/>
            <a:ext cx="5644200" cy="1908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Char char="●"/>
            </a:pPr>
            <a:r>
              <a:rPr lang="en" b="1" i="1">
                <a:solidFill>
                  <a:schemeClr val="dk1"/>
                </a:solidFill>
              </a:rPr>
              <a:t>Summary: </a:t>
            </a:r>
            <a:r>
              <a:rPr lang="en">
                <a:solidFill>
                  <a:schemeClr val="dk1"/>
                </a:solidFill>
              </a:rPr>
              <a:t>Splits data set into ‘k’ clusters each observation belongs to the cluster with the nearest mean</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Char char="●"/>
            </a:pPr>
            <a:r>
              <a:rPr lang="en" b="1" i="1">
                <a:solidFill>
                  <a:schemeClr val="dk1"/>
                </a:solidFill>
              </a:rPr>
              <a:t>Initialization step: </a:t>
            </a:r>
            <a:r>
              <a:rPr lang="en">
                <a:solidFill>
                  <a:schemeClr val="dk1"/>
                </a:solidFill>
              </a:rPr>
              <a:t>Choose the number of clusters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Step 1:Randomly create ‘k’ random points as initial cluster centers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Step 2: Assign each point to the nearest cluster center</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Step 3: Recompute the new cluster centers</a:t>
            </a:r>
            <a:endParaRPr>
              <a:solidFill>
                <a:schemeClr val="dk1"/>
              </a:solidFill>
            </a:endParaRPr>
          </a:p>
        </p:txBody>
      </p:sp>
      <p:pic>
        <p:nvPicPr>
          <p:cNvPr id="286" name="Google Shape;286;p45"/>
          <p:cNvPicPr preferRelativeResize="0"/>
          <p:nvPr/>
        </p:nvPicPr>
        <p:blipFill>
          <a:blip r:embed="rId3">
            <a:alphaModFix/>
          </a:blip>
          <a:stretch>
            <a:fillRect/>
          </a:stretch>
        </p:blipFill>
        <p:spPr>
          <a:xfrm>
            <a:off x="2186813" y="3047400"/>
            <a:ext cx="5160818" cy="1962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6"/>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WEKA Cluster Analysis: Bank Customer Accounts</a:t>
            </a:r>
            <a:endParaRPr/>
          </a:p>
        </p:txBody>
      </p:sp>
      <p:pic>
        <p:nvPicPr>
          <p:cNvPr id="292" name="Google Shape;292;p46"/>
          <p:cNvPicPr preferRelativeResize="0"/>
          <p:nvPr/>
        </p:nvPicPr>
        <p:blipFill>
          <a:blip r:embed="rId3">
            <a:alphaModFix/>
          </a:blip>
          <a:stretch>
            <a:fillRect/>
          </a:stretch>
        </p:blipFill>
        <p:spPr>
          <a:xfrm>
            <a:off x="1673388" y="1299050"/>
            <a:ext cx="5797222" cy="3539650"/>
          </a:xfrm>
          <a:prstGeom prst="rect">
            <a:avLst/>
          </a:prstGeom>
          <a:noFill/>
          <a:ln>
            <a:noFill/>
          </a:ln>
        </p:spPr>
      </p:pic>
      <p:sp>
        <p:nvSpPr>
          <p:cNvPr id="293" name="Google Shape;293;p46"/>
          <p:cNvSpPr/>
          <p:nvPr/>
        </p:nvSpPr>
        <p:spPr>
          <a:xfrm>
            <a:off x="3603150" y="2695525"/>
            <a:ext cx="3576000" cy="174300"/>
          </a:xfrm>
          <a:prstGeom prst="roundRect">
            <a:avLst>
              <a:gd name="adj" fmla="val 16667"/>
            </a:avLst>
          </a:prstGeom>
          <a:noFill/>
          <a:ln w="28575" cap="flat" cmpd="sng">
            <a:solidFill>
              <a:srgbClr val="FFC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6"/>
          <p:cNvSpPr/>
          <p:nvPr/>
        </p:nvSpPr>
        <p:spPr>
          <a:xfrm rot="9389419">
            <a:off x="7289379" y="2410716"/>
            <a:ext cx="986704" cy="161078"/>
          </a:xfrm>
          <a:prstGeom prst="rightArrow">
            <a:avLst>
              <a:gd name="adj1" fmla="val 50000"/>
              <a:gd name="adj2" fmla="val 50000"/>
            </a:avLst>
          </a:prstGeom>
          <a:solidFill>
            <a:srgbClr val="FFC8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6"/>
          <p:cNvSpPr txBox="1"/>
          <p:nvPr/>
        </p:nvSpPr>
        <p:spPr>
          <a:xfrm>
            <a:off x="7298075" y="2615425"/>
            <a:ext cx="1788000" cy="5232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SzPts val="1100"/>
              <a:buFont typeface="Roboto Condensed"/>
              <a:buChar char="●"/>
            </a:pPr>
            <a:r>
              <a:rPr lang="en" sz="1100" b="1">
                <a:latin typeface="Roboto Condensed"/>
                <a:ea typeface="Roboto Condensed"/>
                <a:cs typeface="Roboto Condensed"/>
                <a:sym typeface="Roboto Condensed"/>
              </a:rPr>
              <a:t>Point of diminishing return when ‘k’ = 5</a:t>
            </a:r>
            <a:endParaRPr sz="1100" b="1">
              <a:latin typeface="Roboto Condensed"/>
              <a:ea typeface="Roboto Condensed"/>
              <a:cs typeface="Roboto Condensed"/>
              <a:sym typeface="Roboto Condense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7"/>
          <p:cNvSpPr txBox="1">
            <a:spLocks noGrp="1"/>
          </p:cNvSpPr>
          <p:nvPr>
            <p:ph type="ctrTitle"/>
          </p:nvPr>
        </p:nvSpPr>
        <p:spPr>
          <a:xfrm flipH="1">
            <a:off x="1698072" y="2483275"/>
            <a:ext cx="5195700" cy="192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Market Basket Analysis with WEKA</a:t>
            </a:r>
            <a:endParaRPr/>
          </a:p>
        </p:txBody>
      </p:sp>
      <p:sp>
        <p:nvSpPr>
          <p:cNvPr id="301" name="Google Shape;301;p47"/>
          <p:cNvSpPr txBox="1">
            <a:spLocks noGrp="1"/>
          </p:cNvSpPr>
          <p:nvPr>
            <p:ph type="title" idx="2"/>
          </p:nvPr>
        </p:nvSpPr>
        <p:spPr>
          <a:xfrm flipH="1">
            <a:off x="3914472" y="1866650"/>
            <a:ext cx="29793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06</a:t>
            </a:r>
            <a:endParaRPr/>
          </a:p>
        </p:txBody>
      </p:sp>
      <p:cxnSp>
        <p:nvCxnSpPr>
          <p:cNvPr id="302" name="Google Shape;302;p47"/>
          <p:cNvCxnSpPr/>
          <p:nvPr/>
        </p:nvCxnSpPr>
        <p:spPr>
          <a:xfrm>
            <a:off x="7015900" y="-35700"/>
            <a:ext cx="0" cy="2382600"/>
          </a:xfrm>
          <a:prstGeom prst="straightConnector1">
            <a:avLst/>
          </a:prstGeom>
          <a:noFill/>
          <a:ln w="9525" cap="flat" cmpd="sng">
            <a:solidFill>
              <a:srgbClr val="595959"/>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02"/>
                                        </p:tgtEl>
                                        <p:attrNameLst>
                                          <p:attrName>style.visibility</p:attrName>
                                        </p:attrNameLst>
                                      </p:cBhvr>
                                      <p:to>
                                        <p:strVal val="visible"/>
                                      </p:to>
                                    </p:set>
                                    <p:anim calcmode="lin" valueType="num">
                                      <p:cBhvr additive="base">
                                        <p:cTn id="7" dur="1000"/>
                                        <p:tgtEl>
                                          <p:spTgt spid="302"/>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01"/>
                                        </p:tgtEl>
                                        <p:attrNameLst>
                                          <p:attrName>style.visibility</p:attrName>
                                        </p:attrNameLst>
                                      </p:cBhvr>
                                      <p:to>
                                        <p:strVal val="visible"/>
                                      </p:to>
                                    </p:set>
                                    <p:animEffect transition="in" filter="fade">
                                      <p:cBhvr>
                                        <p:cTn id="11" dur="800"/>
                                        <p:tgtEl>
                                          <p:spTgt spid="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8"/>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Market Basket Analysis</a:t>
            </a:r>
            <a:endParaRPr/>
          </a:p>
        </p:txBody>
      </p:sp>
      <p:sp>
        <p:nvSpPr>
          <p:cNvPr id="308" name="Google Shape;308;p48"/>
          <p:cNvSpPr txBox="1"/>
          <p:nvPr/>
        </p:nvSpPr>
        <p:spPr>
          <a:xfrm>
            <a:off x="876800" y="2082875"/>
            <a:ext cx="5053200" cy="16932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Association rule analysis is looking for relationships between items.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Market basket analysis is looking for relationships between items frequently together in transactions.</a:t>
            </a:r>
            <a:endParaRPr/>
          </a:p>
          <a:p>
            <a:pPr marL="0" lvl="0" indent="0" algn="l" rtl="0">
              <a:spcBef>
                <a:spcPts val="0"/>
              </a:spcBef>
              <a:spcAft>
                <a:spcPts val="0"/>
              </a:spcAft>
              <a:buNone/>
            </a:pPr>
            <a:endParaRPr/>
          </a:p>
        </p:txBody>
      </p:sp>
      <p:pic>
        <p:nvPicPr>
          <p:cNvPr id="309" name="Google Shape;309;p48"/>
          <p:cNvPicPr preferRelativeResize="0"/>
          <p:nvPr/>
        </p:nvPicPr>
        <p:blipFill>
          <a:blip r:embed="rId3">
            <a:alphaModFix/>
          </a:blip>
          <a:stretch>
            <a:fillRect/>
          </a:stretch>
        </p:blipFill>
        <p:spPr>
          <a:xfrm>
            <a:off x="6352675" y="1948425"/>
            <a:ext cx="2340577" cy="1962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1"/>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156" name="Google Shape;156;p31">
            <a:hlinkClick r:id="rId3" action="ppaction://hlinksldjump"/>
          </p:cNvPr>
          <p:cNvSpPr txBox="1">
            <a:spLocks noGrp="1"/>
          </p:cNvSpPr>
          <p:nvPr>
            <p:ph type="title" idx="5"/>
          </p:nvPr>
        </p:nvSpPr>
        <p:spPr>
          <a:xfrm>
            <a:off x="2105406" y="2132715"/>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157" name="Google Shape;157;p31"/>
          <p:cNvSpPr txBox="1">
            <a:spLocks noGrp="1"/>
          </p:cNvSpPr>
          <p:nvPr>
            <p:ph type="ctrTitle" idx="2"/>
          </p:nvPr>
        </p:nvSpPr>
        <p:spPr>
          <a:xfrm>
            <a:off x="390296" y="201653"/>
            <a:ext cx="197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a:t>Introductions</a:t>
            </a:r>
            <a:endParaRPr/>
          </a:p>
        </p:txBody>
      </p:sp>
      <p:sp>
        <p:nvSpPr>
          <p:cNvPr id="158" name="Google Shape;158;p31"/>
          <p:cNvSpPr txBox="1">
            <a:spLocks noGrp="1"/>
          </p:cNvSpPr>
          <p:nvPr>
            <p:ph type="subTitle" idx="1"/>
          </p:nvPr>
        </p:nvSpPr>
        <p:spPr>
          <a:xfrm>
            <a:off x="690446" y="613462"/>
            <a:ext cx="1674300" cy="57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Quick summary of our group members</a:t>
            </a:r>
            <a:endParaRPr/>
          </a:p>
        </p:txBody>
      </p:sp>
      <p:sp>
        <p:nvSpPr>
          <p:cNvPr id="159" name="Google Shape;159;p31">
            <a:hlinkClick r:id="rId4" action="ppaction://hlinksldjump"/>
          </p:cNvPr>
          <p:cNvSpPr txBox="1">
            <a:spLocks noGrp="1"/>
          </p:cNvSpPr>
          <p:nvPr>
            <p:ph type="title" idx="3"/>
          </p:nvPr>
        </p:nvSpPr>
        <p:spPr>
          <a:xfrm>
            <a:off x="2118448" y="418595"/>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160" name="Google Shape;160;p31">
            <a:hlinkClick r:id="rId5" action="ppaction://hlinksldjump"/>
          </p:cNvPr>
          <p:cNvSpPr txBox="1">
            <a:spLocks noGrp="1"/>
          </p:cNvSpPr>
          <p:nvPr>
            <p:ph type="title" idx="4"/>
          </p:nvPr>
        </p:nvSpPr>
        <p:spPr>
          <a:xfrm>
            <a:off x="2105406" y="1161355"/>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161" name="Google Shape;161;p31">
            <a:hlinkClick r:id="rId6" action="ppaction://hlinksldjump"/>
          </p:cNvPr>
          <p:cNvSpPr txBox="1">
            <a:spLocks noGrp="1"/>
          </p:cNvSpPr>
          <p:nvPr>
            <p:ph type="title" idx="6"/>
          </p:nvPr>
        </p:nvSpPr>
        <p:spPr>
          <a:xfrm>
            <a:off x="5931158" y="1765360"/>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162" name="Google Shape;162;p31">
            <a:hlinkClick r:id="rId7" action="ppaction://hlinksldjump"/>
          </p:cNvPr>
          <p:cNvSpPr txBox="1">
            <a:spLocks noGrp="1"/>
          </p:cNvSpPr>
          <p:nvPr>
            <p:ph type="title" idx="7"/>
          </p:nvPr>
        </p:nvSpPr>
        <p:spPr>
          <a:xfrm>
            <a:off x="5922008" y="2834083"/>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163" name="Google Shape;163;p31">
            <a:hlinkClick r:id="" action="ppaction://noaction"/>
          </p:cNvPr>
          <p:cNvSpPr txBox="1">
            <a:spLocks noGrp="1"/>
          </p:cNvSpPr>
          <p:nvPr>
            <p:ph type="title" idx="8"/>
          </p:nvPr>
        </p:nvSpPr>
        <p:spPr>
          <a:xfrm>
            <a:off x="5922008" y="3777581"/>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164" name="Google Shape;164;p31"/>
          <p:cNvSpPr txBox="1">
            <a:spLocks noGrp="1"/>
          </p:cNvSpPr>
          <p:nvPr>
            <p:ph type="ctrTitle" idx="9"/>
          </p:nvPr>
        </p:nvSpPr>
        <p:spPr>
          <a:xfrm>
            <a:off x="390296" y="1167854"/>
            <a:ext cx="197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Chapter 4 - Predictive Analytics</a:t>
            </a:r>
            <a:endParaRPr/>
          </a:p>
        </p:txBody>
      </p:sp>
      <p:sp>
        <p:nvSpPr>
          <p:cNvPr id="165" name="Google Shape;165;p31"/>
          <p:cNvSpPr txBox="1">
            <a:spLocks noGrp="1"/>
          </p:cNvSpPr>
          <p:nvPr>
            <p:ph type="subTitle" idx="13"/>
          </p:nvPr>
        </p:nvSpPr>
        <p:spPr>
          <a:xfrm>
            <a:off x="690446" y="1579661"/>
            <a:ext cx="1674300" cy="57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Data mining process, methods, and algorithms</a:t>
            </a:r>
            <a:endParaRPr/>
          </a:p>
        </p:txBody>
      </p:sp>
      <p:sp>
        <p:nvSpPr>
          <p:cNvPr id="166" name="Google Shape;166;p31"/>
          <p:cNvSpPr txBox="1">
            <a:spLocks noGrp="1"/>
          </p:cNvSpPr>
          <p:nvPr>
            <p:ph type="ctrTitle" idx="14"/>
          </p:nvPr>
        </p:nvSpPr>
        <p:spPr>
          <a:xfrm>
            <a:off x="390296" y="2141336"/>
            <a:ext cx="197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Regression with Excel</a:t>
            </a:r>
            <a:endParaRPr/>
          </a:p>
        </p:txBody>
      </p:sp>
      <p:sp>
        <p:nvSpPr>
          <p:cNvPr id="167" name="Google Shape;167;p31"/>
          <p:cNvSpPr txBox="1">
            <a:spLocks noGrp="1"/>
          </p:cNvSpPr>
          <p:nvPr>
            <p:ph type="subTitle" idx="15"/>
          </p:nvPr>
        </p:nvSpPr>
        <p:spPr>
          <a:xfrm>
            <a:off x="464551" y="2553150"/>
            <a:ext cx="1900200" cy="57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Understanding the components of regression</a:t>
            </a:r>
            <a:endParaRPr/>
          </a:p>
        </p:txBody>
      </p:sp>
      <p:sp>
        <p:nvSpPr>
          <p:cNvPr id="168" name="Google Shape;168;p31"/>
          <p:cNvSpPr txBox="1">
            <a:spLocks noGrp="1"/>
          </p:cNvSpPr>
          <p:nvPr>
            <p:ph type="ctrTitle" idx="16"/>
          </p:nvPr>
        </p:nvSpPr>
        <p:spPr>
          <a:xfrm>
            <a:off x="6811558" y="1775180"/>
            <a:ext cx="1974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Classification with WEKA</a:t>
            </a:r>
            <a:endParaRPr/>
          </a:p>
        </p:txBody>
      </p:sp>
      <p:sp>
        <p:nvSpPr>
          <p:cNvPr id="169" name="Google Shape;169;p31"/>
          <p:cNvSpPr txBox="1">
            <a:spLocks noGrp="1"/>
          </p:cNvSpPr>
          <p:nvPr>
            <p:ph type="subTitle" idx="17"/>
          </p:nvPr>
        </p:nvSpPr>
        <p:spPr>
          <a:xfrm>
            <a:off x="6811549" y="2187000"/>
            <a:ext cx="19002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Understanding k-fold cross-validation </a:t>
            </a:r>
            <a:endParaRPr/>
          </a:p>
        </p:txBody>
      </p:sp>
      <p:sp>
        <p:nvSpPr>
          <p:cNvPr id="170" name="Google Shape;170;p31"/>
          <p:cNvSpPr txBox="1">
            <a:spLocks noGrp="1"/>
          </p:cNvSpPr>
          <p:nvPr>
            <p:ph type="ctrTitle" idx="18"/>
          </p:nvPr>
        </p:nvSpPr>
        <p:spPr>
          <a:xfrm>
            <a:off x="6811558" y="2799095"/>
            <a:ext cx="1974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Cluster Analysis with WEKA</a:t>
            </a:r>
            <a:endParaRPr/>
          </a:p>
        </p:txBody>
      </p:sp>
      <p:sp>
        <p:nvSpPr>
          <p:cNvPr id="171" name="Google Shape;171;p31"/>
          <p:cNvSpPr txBox="1">
            <a:spLocks noGrp="1"/>
          </p:cNvSpPr>
          <p:nvPr>
            <p:ph type="subTitle" idx="19"/>
          </p:nvPr>
        </p:nvSpPr>
        <p:spPr>
          <a:xfrm>
            <a:off x="6811558" y="3210901"/>
            <a:ext cx="16743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Understanding k-means algorithm</a:t>
            </a:r>
            <a:endParaRPr/>
          </a:p>
          <a:p>
            <a:pPr marL="0" lvl="0" indent="0" algn="l" rtl="0">
              <a:spcBef>
                <a:spcPts val="0"/>
              </a:spcBef>
              <a:spcAft>
                <a:spcPts val="0"/>
              </a:spcAft>
              <a:buNone/>
            </a:pPr>
            <a:endParaRPr/>
          </a:p>
        </p:txBody>
      </p:sp>
      <p:sp>
        <p:nvSpPr>
          <p:cNvPr id="172" name="Google Shape;172;p31"/>
          <p:cNvSpPr txBox="1">
            <a:spLocks noGrp="1"/>
          </p:cNvSpPr>
          <p:nvPr>
            <p:ph type="ctrTitle" idx="20"/>
          </p:nvPr>
        </p:nvSpPr>
        <p:spPr>
          <a:xfrm>
            <a:off x="6811558" y="3811353"/>
            <a:ext cx="1974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Market Basket Analysis with WEKA</a:t>
            </a:r>
            <a:endParaRPr/>
          </a:p>
        </p:txBody>
      </p:sp>
      <p:sp>
        <p:nvSpPr>
          <p:cNvPr id="173" name="Google Shape;173;p31"/>
          <p:cNvSpPr txBox="1">
            <a:spLocks noGrp="1"/>
          </p:cNvSpPr>
          <p:nvPr>
            <p:ph type="subTitle" idx="21"/>
          </p:nvPr>
        </p:nvSpPr>
        <p:spPr>
          <a:xfrm>
            <a:off x="6811548" y="4223150"/>
            <a:ext cx="19743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Understanding relationships between association rules and  market basket analysis.</a:t>
            </a:r>
            <a:endParaRPr/>
          </a:p>
        </p:txBody>
      </p:sp>
      <p:cxnSp>
        <p:nvCxnSpPr>
          <p:cNvPr id="174" name="Google Shape;174;p31"/>
          <p:cNvCxnSpPr/>
          <p:nvPr/>
        </p:nvCxnSpPr>
        <p:spPr>
          <a:xfrm>
            <a:off x="3297225" y="0"/>
            <a:ext cx="0" cy="2393700"/>
          </a:xfrm>
          <a:prstGeom prst="straightConnector1">
            <a:avLst/>
          </a:prstGeom>
          <a:noFill/>
          <a:ln w="9525" cap="flat" cmpd="sng">
            <a:solidFill>
              <a:srgbClr val="595959"/>
            </a:solidFill>
            <a:prstDash val="solid"/>
            <a:round/>
            <a:headEnd type="none" w="med" len="med"/>
            <a:tailEnd type="none" w="med" len="med"/>
          </a:ln>
        </p:spPr>
      </p:cxnSp>
      <p:cxnSp>
        <p:nvCxnSpPr>
          <p:cNvPr id="175" name="Google Shape;175;p31"/>
          <p:cNvCxnSpPr/>
          <p:nvPr/>
        </p:nvCxnSpPr>
        <p:spPr>
          <a:xfrm>
            <a:off x="5861950" y="3131400"/>
            <a:ext cx="0" cy="2030100"/>
          </a:xfrm>
          <a:prstGeom prst="straightConnector1">
            <a:avLst/>
          </a:prstGeom>
          <a:noFill/>
          <a:ln w="9525" cap="flat" cmpd="sng">
            <a:solidFill>
              <a:srgbClr val="595959"/>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74"/>
                                        </p:tgtEl>
                                        <p:attrNameLst>
                                          <p:attrName>style.visibility</p:attrName>
                                        </p:attrNameLst>
                                      </p:cBhvr>
                                      <p:to>
                                        <p:strVal val="visible"/>
                                      </p:to>
                                    </p:set>
                                    <p:anim calcmode="lin" valueType="num">
                                      <p:cBhvr additive="base">
                                        <p:cTn id="7" dur="1000"/>
                                        <p:tgtEl>
                                          <p:spTgt spid="174"/>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75"/>
                                        </p:tgtEl>
                                        <p:attrNameLst>
                                          <p:attrName>style.visibility</p:attrName>
                                        </p:attrNameLst>
                                      </p:cBhvr>
                                      <p:to>
                                        <p:strVal val="visible"/>
                                      </p:to>
                                    </p:set>
                                    <p:anim calcmode="lin" valueType="num">
                                      <p:cBhvr additive="base">
                                        <p:cTn id="10" dur="1000"/>
                                        <p:tgtEl>
                                          <p:spTgt spid="175"/>
                                        </p:tgtEl>
                                        <p:attrNameLst>
                                          <p:attrName>ppt_y</p:attrName>
                                        </p:attrNameLst>
                                      </p:cBhvr>
                                      <p:tavLst>
                                        <p:tav tm="0">
                                          <p:val>
                                            <p:strVal val="#ppt_y+1"/>
                                          </p:val>
                                        </p:tav>
                                        <p:tav tm="100000">
                                          <p:val>
                                            <p:strVal val="#ppt_y"/>
                                          </p:val>
                                        </p:tav>
                                      </p:tavLst>
                                    </p:anim>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156"/>
                                        </p:tgtEl>
                                        <p:attrNameLst>
                                          <p:attrName>style.visibility</p:attrName>
                                        </p:attrNameLst>
                                      </p:cBhvr>
                                      <p:to>
                                        <p:strVal val="visible"/>
                                      </p:to>
                                    </p:set>
                                    <p:animEffect transition="in" filter="fade">
                                      <p:cBhvr>
                                        <p:cTn id="14" dur="1000"/>
                                        <p:tgtEl>
                                          <p:spTgt spid="156"/>
                                        </p:tgtEl>
                                      </p:cBhvr>
                                    </p:animEffect>
                                  </p:childTnLst>
                                </p:cTn>
                              </p:par>
                              <p:par>
                                <p:cTn id="15" presetID="10" presetClass="entr" presetSubtype="0" fill="hold" nodeType="withEffect">
                                  <p:stCondLst>
                                    <p:cond delay="0"/>
                                  </p:stCondLst>
                                  <p:childTnLst>
                                    <p:set>
                                      <p:cBhvr>
                                        <p:cTn id="16" dur="1" fill="hold">
                                          <p:stCondLst>
                                            <p:cond delay="0"/>
                                          </p:stCondLst>
                                        </p:cTn>
                                        <p:tgtEl>
                                          <p:spTgt spid="159"/>
                                        </p:tgtEl>
                                        <p:attrNameLst>
                                          <p:attrName>style.visibility</p:attrName>
                                        </p:attrNameLst>
                                      </p:cBhvr>
                                      <p:to>
                                        <p:strVal val="visible"/>
                                      </p:to>
                                    </p:set>
                                    <p:animEffect transition="in" filter="fade">
                                      <p:cBhvr>
                                        <p:cTn id="17" dur="1000"/>
                                        <p:tgtEl>
                                          <p:spTgt spid="159"/>
                                        </p:tgtEl>
                                      </p:cBhvr>
                                    </p:animEffect>
                                  </p:childTnLst>
                                </p:cTn>
                              </p:par>
                              <p:par>
                                <p:cTn id="18" presetID="10" presetClass="entr" presetSubtype="0" fill="hold" nodeType="withEffect">
                                  <p:stCondLst>
                                    <p:cond delay="0"/>
                                  </p:stCondLst>
                                  <p:childTnLst>
                                    <p:set>
                                      <p:cBhvr>
                                        <p:cTn id="19" dur="1" fill="hold">
                                          <p:stCondLst>
                                            <p:cond delay="0"/>
                                          </p:stCondLst>
                                        </p:cTn>
                                        <p:tgtEl>
                                          <p:spTgt spid="160"/>
                                        </p:tgtEl>
                                        <p:attrNameLst>
                                          <p:attrName>style.visibility</p:attrName>
                                        </p:attrNameLst>
                                      </p:cBhvr>
                                      <p:to>
                                        <p:strVal val="visible"/>
                                      </p:to>
                                    </p:set>
                                    <p:animEffect transition="in" filter="fade">
                                      <p:cBhvr>
                                        <p:cTn id="20" dur="1000"/>
                                        <p:tgtEl>
                                          <p:spTgt spid="160"/>
                                        </p:tgtEl>
                                      </p:cBhvr>
                                    </p:animEffect>
                                  </p:childTnLst>
                                </p:cTn>
                              </p:par>
                              <p:par>
                                <p:cTn id="21" presetID="10" presetClass="entr" presetSubtype="0" fill="hold" nodeType="withEffect">
                                  <p:stCondLst>
                                    <p:cond delay="0"/>
                                  </p:stCondLst>
                                  <p:childTnLst>
                                    <p:set>
                                      <p:cBhvr>
                                        <p:cTn id="22" dur="1" fill="hold">
                                          <p:stCondLst>
                                            <p:cond delay="0"/>
                                          </p:stCondLst>
                                        </p:cTn>
                                        <p:tgtEl>
                                          <p:spTgt spid="161"/>
                                        </p:tgtEl>
                                        <p:attrNameLst>
                                          <p:attrName>style.visibility</p:attrName>
                                        </p:attrNameLst>
                                      </p:cBhvr>
                                      <p:to>
                                        <p:strVal val="visible"/>
                                      </p:to>
                                    </p:set>
                                    <p:animEffect transition="in" filter="fade">
                                      <p:cBhvr>
                                        <p:cTn id="23" dur="1000"/>
                                        <p:tgtEl>
                                          <p:spTgt spid="161"/>
                                        </p:tgtEl>
                                      </p:cBhvr>
                                    </p:animEffect>
                                  </p:childTnLst>
                                </p:cTn>
                              </p:par>
                              <p:par>
                                <p:cTn id="24" presetID="10" presetClass="entr" presetSubtype="0" fill="hold" nodeType="withEffect">
                                  <p:stCondLst>
                                    <p:cond delay="0"/>
                                  </p:stCondLst>
                                  <p:childTnLst>
                                    <p:set>
                                      <p:cBhvr>
                                        <p:cTn id="25" dur="1" fill="hold">
                                          <p:stCondLst>
                                            <p:cond delay="0"/>
                                          </p:stCondLst>
                                        </p:cTn>
                                        <p:tgtEl>
                                          <p:spTgt spid="162"/>
                                        </p:tgtEl>
                                        <p:attrNameLst>
                                          <p:attrName>style.visibility</p:attrName>
                                        </p:attrNameLst>
                                      </p:cBhvr>
                                      <p:to>
                                        <p:strVal val="visible"/>
                                      </p:to>
                                    </p:set>
                                    <p:animEffect transition="in" filter="fade">
                                      <p:cBhvr>
                                        <p:cTn id="26" dur="1000"/>
                                        <p:tgtEl>
                                          <p:spTgt spid="162"/>
                                        </p:tgtEl>
                                      </p:cBhvr>
                                    </p:animEffect>
                                  </p:childTnLst>
                                </p:cTn>
                              </p:par>
                              <p:par>
                                <p:cTn id="27" presetID="10" presetClass="entr" presetSubtype="0" fill="hold" nodeType="withEffect">
                                  <p:stCondLst>
                                    <p:cond delay="0"/>
                                  </p:stCondLst>
                                  <p:childTnLst>
                                    <p:set>
                                      <p:cBhvr>
                                        <p:cTn id="28" dur="1" fill="hold">
                                          <p:stCondLst>
                                            <p:cond delay="0"/>
                                          </p:stCondLst>
                                        </p:cTn>
                                        <p:tgtEl>
                                          <p:spTgt spid="163"/>
                                        </p:tgtEl>
                                        <p:attrNameLst>
                                          <p:attrName>style.visibility</p:attrName>
                                        </p:attrNameLst>
                                      </p:cBhvr>
                                      <p:to>
                                        <p:strVal val="visible"/>
                                      </p:to>
                                    </p:set>
                                    <p:animEffect transition="in" filter="fade">
                                      <p:cBhvr>
                                        <p:cTn id="29" dur="10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9"/>
          <p:cNvSpPr txBox="1">
            <a:spLocks noGrp="1"/>
          </p:cNvSpPr>
          <p:nvPr>
            <p:ph type="ctrTitle"/>
          </p:nvPr>
        </p:nvSpPr>
        <p:spPr>
          <a:xfrm flipH="1">
            <a:off x="2285275" y="1351125"/>
            <a:ext cx="5195700" cy="136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Questions?</a:t>
            </a:r>
            <a:endParaRPr/>
          </a:p>
        </p:txBody>
      </p:sp>
      <p:cxnSp>
        <p:nvCxnSpPr>
          <p:cNvPr id="315" name="Google Shape;315;p49"/>
          <p:cNvCxnSpPr/>
          <p:nvPr/>
        </p:nvCxnSpPr>
        <p:spPr>
          <a:xfrm rot="10800000">
            <a:off x="8156400" y="630088"/>
            <a:ext cx="1236300" cy="0"/>
          </a:xfrm>
          <a:prstGeom prst="straightConnector1">
            <a:avLst/>
          </a:prstGeom>
          <a:noFill/>
          <a:ln w="9525" cap="flat" cmpd="sng">
            <a:solidFill>
              <a:srgbClr val="595959"/>
            </a:solidFill>
            <a:prstDash val="solid"/>
            <a:round/>
            <a:headEnd type="none" w="med" len="med"/>
            <a:tailEnd type="none" w="med" len="med"/>
          </a:ln>
        </p:spPr>
      </p:cxnSp>
      <p:cxnSp>
        <p:nvCxnSpPr>
          <p:cNvPr id="316" name="Google Shape;316;p49"/>
          <p:cNvCxnSpPr/>
          <p:nvPr/>
        </p:nvCxnSpPr>
        <p:spPr>
          <a:xfrm rot="10800000">
            <a:off x="-125" y="4765850"/>
            <a:ext cx="958500" cy="0"/>
          </a:xfrm>
          <a:prstGeom prst="straightConnector1">
            <a:avLst/>
          </a:prstGeom>
          <a:noFill/>
          <a:ln w="9525" cap="flat" cmpd="sng">
            <a:solidFill>
              <a:srgbClr val="595959"/>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16"/>
                                        </p:tgtEl>
                                        <p:attrNameLst>
                                          <p:attrName>style.visibility</p:attrName>
                                        </p:attrNameLst>
                                      </p:cBhvr>
                                      <p:to>
                                        <p:strVal val="visible"/>
                                      </p:to>
                                    </p:set>
                                    <p:anim calcmode="lin" valueType="num">
                                      <p:cBhvr additive="base">
                                        <p:cTn id="7" dur="1400"/>
                                        <p:tgtEl>
                                          <p:spTgt spid="316"/>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15"/>
                                        </p:tgtEl>
                                        <p:attrNameLst>
                                          <p:attrName>style.visibility</p:attrName>
                                        </p:attrNameLst>
                                      </p:cBhvr>
                                      <p:to>
                                        <p:strVal val="visible"/>
                                      </p:to>
                                    </p:set>
                                    <p:anim calcmode="lin" valueType="num">
                                      <p:cBhvr additive="base">
                                        <p:cTn id="10" dur="1400"/>
                                        <p:tgtEl>
                                          <p:spTgt spid="31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Introductions</a:t>
            </a:r>
            <a:endParaRPr/>
          </a:p>
        </p:txBody>
      </p:sp>
      <p:sp>
        <p:nvSpPr>
          <p:cNvPr id="181" name="Google Shape;181;p32"/>
          <p:cNvSpPr txBox="1">
            <a:spLocks noGrp="1"/>
          </p:cNvSpPr>
          <p:nvPr>
            <p:ph type="title" idx="2"/>
          </p:nvPr>
        </p:nvSpPr>
        <p:spPr>
          <a:xfrm flipH="1">
            <a:off x="1147579" y="2323850"/>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cxnSp>
        <p:nvCxnSpPr>
          <p:cNvPr id="182" name="Google Shape;182;p32"/>
          <p:cNvCxnSpPr/>
          <p:nvPr/>
        </p:nvCxnSpPr>
        <p:spPr>
          <a:xfrm>
            <a:off x="0" y="4028275"/>
            <a:ext cx="1561500" cy="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82"/>
                                        </p:tgtEl>
                                        <p:attrNameLst>
                                          <p:attrName>style.visibility</p:attrName>
                                        </p:attrNameLst>
                                      </p:cBhvr>
                                      <p:to>
                                        <p:strVal val="visible"/>
                                      </p:to>
                                    </p:set>
                                    <p:anim calcmode="lin" valueType="num">
                                      <p:cBhvr additive="base">
                                        <p:cTn id="7" dur="1000"/>
                                        <p:tgtEl>
                                          <p:spTgt spid="182"/>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81"/>
                                        </p:tgtEl>
                                        <p:attrNameLst>
                                          <p:attrName>style.visibility</p:attrName>
                                        </p:attrNameLst>
                                      </p:cBhvr>
                                      <p:to>
                                        <p:strVal val="visible"/>
                                      </p:to>
                                    </p:set>
                                    <p:animEffect transition="in" filter="fade">
                                      <p:cBhvr>
                                        <p:cTn id="11" dur="10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a:spLocks noGrp="1"/>
          </p:cNvSpPr>
          <p:nvPr>
            <p:ph type="ctrTitle" idx="6"/>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Introductions</a:t>
            </a:r>
            <a:endParaRPr/>
          </a:p>
        </p:txBody>
      </p:sp>
      <p:sp>
        <p:nvSpPr>
          <p:cNvPr id="188" name="Google Shape;188;p33"/>
          <p:cNvSpPr txBox="1">
            <a:spLocks noGrp="1"/>
          </p:cNvSpPr>
          <p:nvPr>
            <p:ph type="ctrTitle" idx="4"/>
          </p:nvPr>
        </p:nvSpPr>
        <p:spPr>
          <a:xfrm>
            <a:off x="5908800" y="1839438"/>
            <a:ext cx="26736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Ian Palacios</a:t>
            </a:r>
            <a:endParaRPr/>
          </a:p>
        </p:txBody>
      </p:sp>
      <p:sp>
        <p:nvSpPr>
          <p:cNvPr id="189" name="Google Shape;189;p33"/>
          <p:cNvSpPr txBox="1">
            <a:spLocks noGrp="1"/>
          </p:cNvSpPr>
          <p:nvPr>
            <p:ph type="subTitle" idx="1"/>
          </p:nvPr>
        </p:nvSpPr>
        <p:spPr>
          <a:xfrm>
            <a:off x="872400" y="3330400"/>
            <a:ext cx="2052000" cy="42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rPr>
              <a:t>Slides 6, 7, &amp; 11 </a:t>
            </a:r>
            <a:endParaRPr sz="1200"/>
          </a:p>
        </p:txBody>
      </p:sp>
      <p:sp>
        <p:nvSpPr>
          <p:cNvPr id="190" name="Google Shape;190;p33"/>
          <p:cNvSpPr txBox="1">
            <a:spLocks noGrp="1"/>
          </p:cNvSpPr>
          <p:nvPr>
            <p:ph type="ctrTitle"/>
          </p:nvPr>
        </p:nvSpPr>
        <p:spPr>
          <a:xfrm>
            <a:off x="561600" y="1839438"/>
            <a:ext cx="26736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Wyatt Freeman</a:t>
            </a:r>
            <a:endParaRPr/>
          </a:p>
        </p:txBody>
      </p:sp>
      <p:sp>
        <p:nvSpPr>
          <p:cNvPr id="191" name="Google Shape;191;p33"/>
          <p:cNvSpPr txBox="1">
            <a:spLocks noGrp="1"/>
          </p:cNvSpPr>
          <p:nvPr>
            <p:ph type="ctrTitle" idx="2"/>
          </p:nvPr>
        </p:nvSpPr>
        <p:spPr>
          <a:xfrm>
            <a:off x="3235200" y="1839438"/>
            <a:ext cx="2673600" cy="4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Sophia Laraia</a:t>
            </a:r>
            <a:endParaRPr/>
          </a:p>
        </p:txBody>
      </p:sp>
      <p:cxnSp>
        <p:nvCxnSpPr>
          <p:cNvPr id="192" name="Google Shape;192;p33"/>
          <p:cNvCxnSpPr/>
          <p:nvPr/>
        </p:nvCxnSpPr>
        <p:spPr>
          <a:xfrm flipH="1">
            <a:off x="3227400" y="1881375"/>
            <a:ext cx="7800" cy="1868400"/>
          </a:xfrm>
          <a:prstGeom prst="straightConnector1">
            <a:avLst/>
          </a:prstGeom>
          <a:noFill/>
          <a:ln w="9525" cap="flat" cmpd="sng">
            <a:solidFill>
              <a:srgbClr val="595959"/>
            </a:solidFill>
            <a:prstDash val="solid"/>
            <a:round/>
            <a:headEnd type="none" w="med" len="med"/>
            <a:tailEnd type="none" w="med" len="med"/>
          </a:ln>
        </p:spPr>
      </p:cxnSp>
      <p:sp>
        <p:nvSpPr>
          <p:cNvPr id="193" name="Google Shape;193;p33"/>
          <p:cNvSpPr txBox="1">
            <a:spLocks noGrp="1"/>
          </p:cNvSpPr>
          <p:nvPr>
            <p:ph type="subTitle" idx="1"/>
          </p:nvPr>
        </p:nvSpPr>
        <p:spPr>
          <a:xfrm>
            <a:off x="3546000" y="2511825"/>
            <a:ext cx="2052000" cy="65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rPr>
              <a:t>Management Information Systems &amp; FInance</a:t>
            </a:r>
            <a:endParaRPr sz="1200"/>
          </a:p>
        </p:txBody>
      </p:sp>
      <p:sp>
        <p:nvSpPr>
          <p:cNvPr id="194" name="Google Shape;194;p33"/>
          <p:cNvSpPr txBox="1">
            <a:spLocks noGrp="1"/>
          </p:cNvSpPr>
          <p:nvPr>
            <p:ph type="subTitle" idx="1"/>
          </p:nvPr>
        </p:nvSpPr>
        <p:spPr>
          <a:xfrm>
            <a:off x="498800" y="2511825"/>
            <a:ext cx="2673600" cy="65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rPr>
              <a:t>Information Systems, Business Analytics, &amp; Entrepreneurship/Business Development.</a:t>
            </a:r>
            <a:endParaRPr sz="1200"/>
          </a:p>
        </p:txBody>
      </p:sp>
      <p:sp>
        <p:nvSpPr>
          <p:cNvPr id="195" name="Google Shape;195;p33"/>
          <p:cNvSpPr txBox="1">
            <a:spLocks noGrp="1"/>
          </p:cNvSpPr>
          <p:nvPr>
            <p:ph type="subTitle" idx="1"/>
          </p:nvPr>
        </p:nvSpPr>
        <p:spPr>
          <a:xfrm>
            <a:off x="6233700" y="2511813"/>
            <a:ext cx="2052000" cy="65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rPr>
              <a:t>Information Technology</a:t>
            </a:r>
            <a:endParaRPr sz="1200"/>
          </a:p>
        </p:txBody>
      </p:sp>
      <p:sp>
        <p:nvSpPr>
          <p:cNvPr id="196" name="Google Shape;196;p33"/>
          <p:cNvSpPr txBox="1">
            <a:spLocks noGrp="1"/>
          </p:cNvSpPr>
          <p:nvPr>
            <p:ph type="subTitle" idx="1"/>
          </p:nvPr>
        </p:nvSpPr>
        <p:spPr>
          <a:xfrm>
            <a:off x="3546000" y="3330400"/>
            <a:ext cx="2052000" cy="42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rPr>
              <a:t>Template design, slides 13 &amp; 15</a:t>
            </a:r>
            <a:endParaRPr sz="1200"/>
          </a:p>
        </p:txBody>
      </p:sp>
      <p:sp>
        <p:nvSpPr>
          <p:cNvPr id="197" name="Google Shape;197;p33"/>
          <p:cNvSpPr txBox="1">
            <a:spLocks noGrp="1"/>
          </p:cNvSpPr>
          <p:nvPr>
            <p:ph type="subTitle" idx="1"/>
          </p:nvPr>
        </p:nvSpPr>
        <p:spPr>
          <a:xfrm>
            <a:off x="6250350" y="3330400"/>
            <a:ext cx="2052000" cy="42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rPr>
              <a:t>Slides 8, 9, &amp; 17 </a:t>
            </a:r>
            <a:endParaRPr sz="1200"/>
          </a:p>
        </p:txBody>
      </p:sp>
      <p:cxnSp>
        <p:nvCxnSpPr>
          <p:cNvPr id="198" name="Google Shape;198;p33"/>
          <p:cNvCxnSpPr/>
          <p:nvPr/>
        </p:nvCxnSpPr>
        <p:spPr>
          <a:xfrm flipH="1">
            <a:off x="6075675" y="1903125"/>
            <a:ext cx="7800" cy="1868400"/>
          </a:xfrm>
          <a:prstGeom prst="straightConnector1">
            <a:avLst/>
          </a:prstGeom>
          <a:noFill/>
          <a:ln w="9525" cap="flat" cmpd="sng">
            <a:solidFill>
              <a:srgbClr val="595959"/>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4"/>
          <p:cNvSpPr txBox="1">
            <a:spLocks noGrp="1"/>
          </p:cNvSpPr>
          <p:nvPr>
            <p:ph type="ctrTitle"/>
          </p:nvPr>
        </p:nvSpPr>
        <p:spPr>
          <a:xfrm flipH="1">
            <a:off x="2264475" y="2480100"/>
            <a:ext cx="6775800" cy="192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Chapter 4 - Predictive Analytics</a:t>
            </a:r>
            <a:endParaRPr/>
          </a:p>
        </p:txBody>
      </p:sp>
      <p:sp>
        <p:nvSpPr>
          <p:cNvPr id="204" name="Google Shape;204;p34"/>
          <p:cNvSpPr txBox="1">
            <a:spLocks noGrp="1"/>
          </p:cNvSpPr>
          <p:nvPr>
            <p:ph type="title" idx="2"/>
          </p:nvPr>
        </p:nvSpPr>
        <p:spPr>
          <a:xfrm flipH="1">
            <a:off x="4964179" y="1881175"/>
            <a:ext cx="29793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cxnSp>
        <p:nvCxnSpPr>
          <p:cNvPr id="205" name="Google Shape;205;p34"/>
          <p:cNvCxnSpPr/>
          <p:nvPr/>
        </p:nvCxnSpPr>
        <p:spPr>
          <a:xfrm>
            <a:off x="7578325" y="4028400"/>
            <a:ext cx="1565700" cy="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5"/>
                                        </p:tgtEl>
                                        <p:attrNameLst>
                                          <p:attrName>style.visibility</p:attrName>
                                        </p:attrNameLst>
                                      </p:cBhvr>
                                      <p:to>
                                        <p:strVal val="visible"/>
                                      </p:to>
                                    </p:set>
                                    <p:anim calcmode="lin" valueType="num">
                                      <p:cBhvr additive="base">
                                        <p:cTn id="7" dur="1000"/>
                                        <p:tgtEl>
                                          <p:spTgt spid="205"/>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04"/>
                                        </p:tgtEl>
                                        <p:attrNameLst>
                                          <p:attrName>style.visibility</p:attrName>
                                        </p:attrNameLst>
                                      </p:cBhvr>
                                      <p:to>
                                        <p:strVal val="visible"/>
                                      </p:to>
                                    </p:set>
                                    <p:animEffect transition="in" filter="fade">
                                      <p:cBhvr>
                                        <p:cTn id="11" dur="7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5"/>
          <p:cNvSpPr txBox="1">
            <a:spLocks noGrp="1"/>
          </p:cNvSpPr>
          <p:nvPr>
            <p:ph type="ctrTitle" idx="2"/>
          </p:nvPr>
        </p:nvSpPr>
        <p:spPr>
          <a:xfrm>
            <a:off x="1964850"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Random Forest Models</a:t>
            </a:r>
            <a:endParaRPr/>
          </a:p>
        </p:txBody>
      </p:sp>
      <p:sp>
        <p:nvSpPr>
          <p:cNvPr id="211" name="Google Shape;211;p35"/>
          <p:cNvSpPr txBox="1">
            <a:spLocks noGrp="1"/>
          </p:cNvSpPr>
          <p:nvPr>
            <p:ph type="subTitle" idx="1"/>
          </p:nvPr>
        </p:nvSpPr>
        <p:spPr>
          <a:xfrm>
            <a:off x="1753100" y="1317863"/>
            <a:ext cx="3581100" cy="366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An advanced predictive analytics method is called the Random Forest method.This model creates hundreds of classification trees, going through thousands of iterations to merge the tree results together. </a:t>
            </a:r>
            <a:endParaRPr sz="1300"/>
          </a:p>
          <a:p>
            <a:pPr marL="0" lvl="0" indent="0" algn="l" rtl="0">
              <a:spcBef>
                <a:spcPts val="0"/>
              </a:spcBef>
              <a:spcAft>
                <a:spcPts val="0"/>
              </a:spcAft>
              <a:buNone/>
            </a:pPr>
            <a:endParaRPr sz="1300"/>
          </a:p>
          <a:p>
            <a:pPr marL="0" lvl="0" indent="0" algn="l" rtl="0">
              <a:spcBef>
                <a:spcPts val="0"/>
              </a:spcBef>
              <a:spcAft>
                <a:spcPts val="0"/>
              </a:spcAft>
              <a:buNone/>
            </a:pPr>
            <a:r>
              <a:rPr lang="en" sz="1300"/>
              <a:t>In Predictive Analytics class last semester, I built a Random Forest using the R programming language that predicted if bank customers were going to leave for another bank or not. The Random Forest generated 83% accuracy, much higher than the logistic model or single classification tree we also had to code for the project </a:t>
            </a:r>
            <a:endParaRPr sz="1300"/>
          </a:p>
          <a:p>
            <a:pPr marL="0" lvl="0" indent="0" algn="l" rtl="0">
              <a:spcBef>
                <a:spcPts val="0"/>
              </a:spcBef>
              <a:spcAft>
                <a:spcPts val="0"/>
              </a:spcAft>
              <a:buNone/>
            </a:pPr>
            <a:endParaRPr sz="1300"/>
          </a:p>
          <a:p>
            <a:pPr marL="0" lvl="0" indent="0" algn="l" rtl="0">
              <a:lnSpc>
                <a:spcPct val="115000"/>
              </a:lnSpc>
              <a:spcBef>
                <a:spcPts val="200"/>
              </a:spcBef>
              <a:spcAft>
                <a:spcPts val="0"/>
              </a:spcAft>
              <a:buClr>
                <a:schemeClr val="dk1"/>
              </a:buClr>
              <a:buSzPts val="1100"/>
              <a:buFont typeface="Arial"/>
              <a:buNone/>
            </a:pPr>
            <a:r>
              <a:rPr lang="en" sz="1300"/>
              <a:t>The model determined Age, Number of bank services used, and Monthly activity to be the 3 most relevant variables. </a:t>
            </a:r>
            <a:endParaRPr sz="1300"/>
          </a:p>
          <a:p>
            <a:pPr marL="0" lvl="0" indent="0" algn="l" rtl="0">
              <a:spcBef>
                <a:spcPts val="200"/>
              </a:spcBef>
              <a:spcAft>
                <a:spcPts val="0"/>
              </a:spcAft>
              <a:buNone/>
            </a:pPr>
            <a:endParaRPr/>
          </a:p>
        </p:txBody>
      </p:sp>
      <p:pic>
        <p:nvPicPr>
          <p:cNvPr id="212" name="Google Shape;212;p35"/>
          <p:cNvPicPr preferRelativeResize="0"/>
          <p:nvPr/>
        </p:nvPicPr>
        <p:blipFill>
          <a:blip r:embed="rId3">
            <a:alphaModFix/>
          </a:blip>
          <a:stretch>
            <a:fillRect/>
          </a:stretch>
        </p:blipFill>
        <p:spPr>
          <a:xfrm>
            <a:off x="5334200" y="1601325"/>
            <a:ext cx="3581200" cy="3096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subTitle" idx="1"/>
          </p:nvPr>
        </p:nvSpPr>
        <p:spPr>
          <a:xfrm>
            <a:off x="1483588" y="1695349"/>
            <a:ext cx="7463700" cy="1137600"/>
          </a:xfrm>
          <a:prstGeom prst="rect">
            <a:avLst/>
          </a:prstGeom>
        </p:spPr>
        <p:txBody>
          <a:bodyPr spcFirstLastPara="1" wrap="square" lIns="91425" tIns="91425" rIns="91425" bIns="91425" anchor="t" anchorCtr="0">
            <a:noAutofit/>
          </a:bodyPr>
          <a:lstStyle/>
          <a:p>
            <a:pPr marL="0" lvl="0" indent="457200" algn="l" rtl="0">
              <a:lnSpc>
                <a:spcPct val="115000"/>
              </a:lnSpc>
              <a:spcBef>
                <a:spcPts val="200"/>
              </a:spcBef>
              <a:spcAft>
                <a:spcPts val="0"/>
              </a:spcAft>
              <a:buClr>
                <a:schemeClr val="dk1"/>
              </a:buClr>
              <a:buSzPts val="1100"/>
              <a:buFont typeface="Arial"/>
              <a:buNone/>
            </a:pPr>
            <a:r>
              <a:rPr lang="en" sz="1300"/>
              <a:t>The Random Forest model generated</a:t>
            </a:r>
            <a:r>
              <a:rPr lang="en" sz="1300">
                <a:latin typeface="Roboto Condensed"/>
                <a:ea typeface="Roboto Condensed"/>
                <a:cs typeface="Roboto Condensed"/>
                <a:sym typeface="Roboto Condensed"/>
              </a:rPr>
              <a:t>.9973 Sensitivity and .2062 Specificity</a:t>
            </a:r>
            <a:r>
              <a:rPr lang="en" sz="1200"/>
              <a:t>. </a:t>
            </a:r>
            <a:r>
              <a:rPr lang="en">
                <a:solidFill>
                  <a:srgbClr val="000000"/>
                </a:solidFill>
              </a:rPr>
              <a:t>Sensitivity is defined as the proportion of positive results out of the number of samples which were actually positive.While sensitivity is the proportion of true positives that are correctly identified, Accuracy is the proportion of true results, either true positive or true negative.</a:t>
            </a:r>
            <a:endParaRPr>
              <a:solidFill>
                <a:srgbClr val="000000"/>
              </a:solidFill>
            </a:endParaRPr>
          </a:p>
          <a:p>
            <a:pPr marL="0" lvl="0" indent="457200" algn="l" rtl="0">
              <a:lnSpc>
                <a:spcPct val="115000"/>
              </a:lnSpc>
              <a:spcBef>
                <a:spcPts val="200"/>
              </a:spcBef>
              <a:spcAft>
                <a:spcPts val="0"/>
              </a:spcAft>
              <a:buClr>
                <a:schemeClr val="dk1"/>
              </a:buClr>
              <a:buSzPts val="1100"/>
              <a:buFont typeface="Arial"/>
              <a:buNone/>
            </a:pPr>
            <a:endParaRPr>
              <a:solidFill>
                <a:srgbClr val="000000"/>
              </a:solidFill>
            </a:endParaRPr>
          </a:p>
          <a:p>
            <a:pPr marL="0" lvl="0" indent="0" algn="l" rtl="0">
              <a:lnSpc>
                <a:spcPct val="115000"/>
              </a:lnSpc>
              <a:spcBef>
                <a:spcPts val="200"/>
              </a:spcBef>
              <a:spcAft>
                <a:spcPts val="0"/>
              </a:spcAft>
              <a:buNone/>
            </a:pPr>
            <a:r>
              <a:rPr lang="en">
                <a:solidFill>
                  <a:srgbClr val="000000"/>
                </a:solidFill>
              </a:rPr>
              <a:t> When determining the causes of customer exit, it is better to use the Accuracy metric rather than the Sensitivity metric due to the nature of the issue. Every model produced very high Sensitivity but low Specificity. This means the models cannot detect false alarms very well and are prone to classifying False Positives. This issue can be solved by using the Accuracy metric when presenting to stakeholders.</a:t>
            </a:r>
            <a:endParaRPr>
              <a:solidFill>
                <a:srgbClr val="000000"/>
              </a:solidFill>
            </a:endParaRPr>
          </a:p>
          <a:p>
            <a:pPr marL="0" lvl="0" indent="0" algn="l" rtl="0">
              <a:lnSpc>
                <a:spcPct val="115000"/>
              </a:lnSpc>
              <a:spcBef>
                <a:spcPts val="200"/>
              </a:spcBef>
              <a:spcAft>
                <a:spcPts val="0"/>
              </a:spcAft>
              <a:buNone/>
            </a:pPr>
            <a:endParaRPr>
              <a:solidFill>
                <a:srgbClr val="000000"/>
              </a:solidFill>
            </a:endParaRPr>
          </a:p>
          <a:p>
            <a:pPr marL="0" lvl="0" indent="457200" algn="l" rtl="0">
              <a:lnSpc>
                <a:spcPct val="115000"/>
              </a:lnSpc>
              <a:spcBef>
                <a:spcPts val="200"/>
              </a:spcBef>
              <a:spcAft>
                <a:spcPts val="0"/>
              </a:spcAft>
              <a:buNone/>
            </a:pPr>
            <a:r>
              <a:rPr lang="en">
                <a:solidFill>
                  <a:srgbClr val="000000"/>
                </a:solidFill>
              </a:rPr>
              <a:t>My team recommended that the bank develop age-specific marketing campaigns to increase the number of products their customers use, simultaneously increasing Member Activity. </a:t>
            </a:r>
            <a:endParaRPr>
              <a:solidFill>
                <a:srgbClr val="000000"/>
              </a:solidFill>
            </a:endParaRPr>
          </a:p>
          <a:p>
            <a:pPr marL="0" lvl="0" indent="0" algn="l" rtl="0">
              <a:lnSpc>
                <a:spcPct val="115000"/>
              </a:lnSpc>
              <a:spcBef>
                <a:spcPts val="200"/>
              </a:spcBef>
              <a:spcAft>
                <a:spcPts val="0"/>
              </a:spcAft>
              <a:buClr>
                <a:schemeClr val="dk1"/>
              </a:buClr>
              <a:buSzPts val="1100"/>
              <a:buFont typeface="Arial"/>
              <a:buNone/>
            </a:pPr>
            <a:r>
              <a:rPr lang="en"/>
              <a:t> </a:t>
            </a:r>
            <a:endParaRPr/>
          </a:p>
          <a:p>
            <a:pPr marL="0" lvl="0" indent="0" algn="r" rtl="0">
              <a:spcBef>
                <a:spcPts val="200"/>
              </a:spcBef>
              <a:spcAft>
                <a:spcPts val="0"/>
              </a:spcAft>
              <a:buNone/>
            </a:pPr>
            <a:endParaRPr/>
          </a:p>
        </p:txBody>
      </p:sp>
      <p:sp>
        <p:nvSpPr>
          <p:cNvPr id="218" name="Google Shape;218;p36"/>
          <p:cNvSpPr txBox="1">
            <a:spLocks noGrp="1"/>
          </p:cNvSpPr>
          <p:nvPr>
            <p:ph type="ctrTitle" idx="2"/>
          </p:nvPr>
        </p:nvSpPr>
        <p:spPr>
          <a:xfrm>
            <a:off x="2426075" y="492600"/>
            <a:ext cx="5214300" cy="62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Sensitivity and Specificity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7"/>
          <p:cNvSpPr txBox="1">
            <a:spLocks noGrp="1"/>
          </p:cNvSpPr>
          <p:nvPr>
            <p:ph type="ctrTitle"/>
          </p:nvPr>
        </p:nvSpPr>
        <p:spPr>
          <a:xfrm>
            <a:off x="1964850" y="352850"/>
            <a:ext cx="60210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Method Differences &amp; Use Cases</a:t>
            </a:r>
            <a:endParaRPr/>
          </a:p>
        </p:txBody>
      </p:sp>
      <p:sp>
        <p:nvSpPr>
          <p:cNvPr id="224" name="Google Shape;224;p37"/>
          <p:cNvSpPr txBox="1"/>
          <p:nvPr/>
        </p:nvSpPr>
        <p:spPr>
          <a:xfrm>
            <a:off x="479950" y="1523800"/>
            <a:ext cx="3801600" cy="334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latin typeface="Roboto Condensed"/>
                <a:ea typeface="Roboto Condensed"/>
                <a:cs typeface="Roboto Condensed"/>
                <a:sym typeface="Roboto Condensed"/>
              </a:rPr>
              <a:t>Method Differences:</a:t>
            </a:r>
            <a:endParaRPr sz="1500" b="1">
              <a:latin typeface="Roboto Condensed"/>
              <a:ea typeface="Roboto Condensed"/>
              <a:cs typeface="Roboto Condensed"/>
              <a:sym typeface="Roboto Condensed"/>
            </a:endParaRPr>
          </a:p>
          <a:p>
            <a:pPr marL="0" lvl="0" indent="0" algn="l" rtl="0">
              <a:spcBef>
                <a:spcPts val="0"/>
              </a:spcBef>
              <a:spcAft>
                <a:spcPts val="0"/>
              </a:spcAft>
              <a:buNone/>
            </a:pPr>
            <a:endParaRPr>
              <a:latin typeface="Roboto Condensed Light"/>
              <a:ea typeface="Roboto Condensed Light"/>
              <a:cs typeface="Roboto Condensed Light"/>
              <a:sym typeface="Roboto Condensed Light"/>
            </a:endParaRPr>
          </a:p>
          <a:p>
            <a:pPr marL="457200" lvl="0" indent="-317500" algn="l" rtl="0">
              <a:spcBef>
                <a:spcPts val="0"/>
              </a:spcBef>
              <a:spcAft>
                <a:spcPts val="0"/>
              </a:spcAft>
              <a:buSzPts val="1400"/>
              <a:buFont typeface="Roboto Condensed Light"/>
              <a:buAutoNum type="arabicPeriod"/>
            </a:pPr>
            <a:r>
              <a:rPr lang="en" b="1" i="1">
                <a:latin typeface="Roboto Condensed"/>
                <a:ea typeface="Roboto Condensed"/>
                <a:cs typeface="Roboto Condensed"/>
                <a:sym typeface="Roboto Condensed"/>
              </a:rPr>
              <a:t>Regression analysis</a:t>
            </a:r>
            <a:endParaRPr i="1">
              <a:latin typeface="Roboto Condensed Light"/>
              <a:ea typeface="Roboto Condensed Light"/>
              <a:cs typeface="Roboto Condensed Light"/>
              <a:sym typeface="Roboto Condensed Light"/>
            </a:endParaRPr>
          </a:p>
          <a:p>
            <a:pPr marL="914400" lvl="1" indent="-317500" algn="l" rtl="0">
              <a:spcBef>
                <a:spcPts val="0"/>
              </a:spcBef>
              <a:spcAft>
                <a:spcPts val="0"/>
              </a:spcAft>
              <a:buSzPts val="1400"/>
              <a:buFont typeface="Roboto Condensed Light"/>
              <a:buChar char="○"/>
            </a:pPr>
            <a:r>
              <a:rPr lang="en">
                <a:latin typeface="Roboto Condensed Light"/>
                <a:ea typeface="Roboto Condensed Light"/>
                <a:cs typeface="Roboto Condensed Light"/>
                <a:sym typeface="Roboto Condensed Light"/>
              </a:rPr>
              <a:t>Find a relationship between independent and dependent variable </a:t>
            </a:r>
            <a:endParaRPr>
              <a:latin typeface="Roboto Condensed Light"/>
              <a:ea typeface="Roboto Condensed Light"/>
              <a:cs typeface="Roboto Condensed Light"/>
              <a:sym typeface="Roboto Condensed Light"/>
            </a:endParaRPr>
          </a:p>
          <a:p>
            <a:pPr marL="457200" lvl="0" indent="-317500" algn="l" rtl="0">
              <a:spcBef>
                <a:spcPts val="0"/>
              </a:spcBef>
              <a:spcAft>
                <a:spcPts val="0"/>
              </a:spcAft>
              <a:buSzPts val="1400"/>
              <a:buFont typeface="Roboto Condensed Light"/>
              <a:buAutoNum type="arabicPeriod"/>
            </a:pPr>
            <a:r>
              <a:rPr lang="en" b="1" i="1">
                <a:latin typeface="Roboto Condensed"/>
                <a:ea typeface="Roboto Condensed"/>
                <a:cs typeface="Roboto Condensed"/>
                <a:sym typeface="Roboto Condensed"/>
              </a:rPr>
              <a:t>Classification analysis</a:t>
            </a:r>
            <a:r>
              <a:rPr lang="en" i="1">
                <a:latin typeface="Roboto Condensed Light"/>
                <a:ea typeface="Roboto Condensed Light"/>
                <a:cs typeface="Roboto Condensed Light"/>
                <a:sym typeface="Roboto Condensed Light"/>
              </a:rPr>
              <a:t>-</a:t>
            </a:r>
            <a:endParaRPr i="1">
              <a:latin typeface="Roboto Condensed Light"/>
              <a:ea typeface="Roboto Condensed Light"/>
              <a:cs typeface="Roboto Condensed Light"/>
              <a:sym typeface="Roboto Condensed Light"/>
            </a:endParaRPr>
          </a:p>
          <a:p>
            <a:pPr marL="914400" lvl="1" indent="-317500" algn="l" rtl="0">
              <a:spcBef>
                <a:spcPts val="0"/>
              </a:spcBef>
              <a:spcAft>
                <a:spcPts val="0"/>
              </a:spcAft>
              <a:buSzPts val="1400"/>
              <a:buFont typeface="Roboto Condensed Light"/>
              <a:buChar char="○"/>
            </a:pPr>
            <a:r>
              <a:rPr lang="en">
                <a:latin typeface="Roboto Condensed Light"/>
                <a:ea typeface="Roboto Condensed Light"/>
                <a:cs typeface="Roboto Condensed Light"/>
                <a:sym typeface="Roboto Condensed Light"/>
              </a:rPr>
              <a:t>Assign items to categories</a:t>
            </a:r>
            <a:endParaRPr>
              <a:latin typeface="Roboto Condensed Light"/>
              <a:ea typeface="Roboto Condensed Light"/>
              <a:cs typeface="Roboto Condensed Light"/>
              <a:sym typeface="Roboto Condensed Light"/>
            </a:endParaRPr>
          </a:p>
          <a:p>
            <a:pPr marL="457200" lvl="0" indent="-317500" algn="l" rtl="0">
              <a:spcBef>
                <a:spcPts val="0"/>
              </a:spcBef>
              <a:spcAft>
                <a:spcPts val="0"/>
              </a:spcAft>
              <a:buSzPts val="1400"/>
              <a:buFont typeface="Roboto Condensed Light"/>
              <a:buAutoNum type="arabicPeriod"/>
            </a:pPr>
            <a:r>
              <a:rPr lang="en" b="1" i="1">
                <a:latin typeface="Roboto Condensed"/>
                <a:ea typeface="Roboto Condensed"/>
                <a:cs typeface="Roboto Condensed"/>
                <a:sym typeface="Roboto Condensed"/>
              </a:rPr>
              <a:t>Cluster analysis</a:t>
            </a:r>
            <a:endParaRPr i="1">
              <a:latin typeface="Roboto Condensed Light"/>
              <a:ea typeface="Roboto Condensed Light"/>
              <a:cs typeface="Roboto Condensed Light"/>
              <a:sym typeface="Roboto Condensed Light"/>
            </a:endParaRPr>
          </a:p>
          <a:p>
            <a:pPr marL="914400" lvl="1" indent="-317500" algn="l" rtl="0">
              <a:spcBef>
                <a:spcPts val="0"/>
              </a:spcBef>
              <a:spcAft>
                <a:spcPts val="0"/>
              </a:spcAft>
              <a:buSzPts val="1400"/>
              <a:buFont typeface="Roboto Condensed Light"/>
              <a:buChar char="○"/>
            </a:pPr>
            <a:r>
              <a:rPr lang="en">
                <a:latin typeface="Roboto Condensed Light"/>
                <a:ea typeface="Roboto Condensed Light"/>
                <a:cs typeface="Roboto Condensed Light"/>
                <a:sym typeface="Roboto Condensed Light"/>
              </a:rPr>
              <a:t>Find similarities in items and group them together</a:t>
            </a:r>
            <a:endParaRPr>
              <a:latin typeface="Roboto Condensed Light"/>
              <a:ea typeface="Roboto Condensed Light"/>
              <a:cs typeface="Roboto Condensed Light"/>
              <a:sym typeface="Roboto Condensed Light"/>
            </a:endParaRPr>
          </a:p>
          <a:p>
            <a:pPr marL="457200" lvl="0" indent="-317500" algn="l" rtl="0">
              <a:spcBef>
                <a:spcPts val="0"/>
              </a:spcBef>
              <a:spcAft>
                <a:spcPts val="0"/>
              </a:spcAft>
              <a:buSzPts val="1400"/>
              <a:buFont typeface="Roboto Condensed Light"/>
              <a:buAutoNum type="arabicPeriod"/>
            </a:pPr>
            <a:r>
              <a:rPr lang="en" b="1" i="1">
                <a:latin typeface="Roboto Condensed"/>
                <a:ea typeface="Roboto Condensed"/>
                <a:cs typeface="Roboto Condensed"/>
                <a:sym typeface="Roboto Condensed"/>
              </a:rPr>
              <a:t>Association rule analysis</a:t>
            </a:r>
            <a:endParaRPr i="1">
              <a:latin typeface="Roboto Condensed Light"/>
              <a:ea typeface="Roboto Condensed Light"/>
              <a:cs typeface="Roboto Condensed Light"/>
              <a:sym typeface="Roboto Condensed Light"/>
            </a:endParaRPr>
          </a:p>
          <a:p>
            <a:pPr marL="914400" lvl="1" indent="-317500" algn="l" rtl="0">
              <a:spcBef>
                <a:spcPts val="0"/>
              </a:spcBef>
              <a:spcAft>
                <a:spcPts val="0"/>
              </a:spcAft>
              <a:buSzPts val="1400"/>
              <a:buFont typeface="Roboto Condensed Light"/>
              <a:buChar char="○"/>
            </a:pPr>
            <a:r>
              <a:rPr lang="en">
                <a:latin typeface="Roboto Condensed Light"/>
                <a:ea typeface="Roboto Condensed Light"/>
                <a:cs typeface="Roboto Condensed Light"/>
                <a:sym typeface="Roboto Condensed Light"/>
              </a:rPr>
              <a:t>Find relationships between items</a:t>
            </a:r>
            <a:endParaRPr>
              <a:latin typeface="Roboto Condensed Light"/>
              <a:ea typeface="Roboto Condensed Light"/>
              <a:cs typeface="Roboto Condensed Light"/>
              <a:sym typeface="Roboto Condensed Light"/>
            </a:endParaRPr>
          </a:p>
          <a:p>
            <a:pPr marL="0" lvl="0" indent="0" algn="l" rtl="0">
              <a:spcBef>
                <a:spcPts val="0"/>
              </a:spcBef>
              <a:spcAft>
                <a:spcPts val="0"/>
              </a:spcAft>
              <a:buNone/>
            </a:pPr>
            <a:endParaRPr>
              <a:latin typeface="Roboto Condensed Light"/>
              <a:ea typeface="Roboto Condensed Light"/>
              <a:cs typeface="Roboto Condensed Light"/>
              <a:sym typeface="Roboto Condensed Light"/>
            </a:endParaRPr>
          </a:p>
          <a:p>
            <a:pPr marL="0" lvl="0" indent="0" algn="l" rtl="0">
              <a:spcBef>
                <a:spcPts val="0"/>
              </a:spcBef>
              <a:spcAft>
                <a:spcPts val="0"/>
              </a:spcAft>
              <a:buNone/>
            </a:pPr>
            <a:endParaRPr>
              <a:latin typeface="Roboto Condensed Light"/>
              <a:ea typeface="Roboto Condensed Light"/>
              <a:cs typeface="Roboto Condensed Light"/>
              <a:sym typeface="Roboto Condensed Light"/>
            </a:endParaRPr>
          </a:p>
        </p:txBody>
      </p:sp>
      <p:sp>
        <p:nvSpPr>
          <p:cNvPr id="225" name="Google Shape;225;p37"/>
          <p:cNvSpPr txBox="1"/>
          <p:nvPr/>
        </p:nvSpPr>
        <p:spPr>
          <a:xfrm>
            <a:off x="4881750" y="1523800"/>
            <a:ext cx="3394200" cy="343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latin typeface="Roboto Condensed"/>
                <a:ea typeface="Roboto Condensed"/>
                <a:cs typeface="Roboto Condensed"/>
                <a:sym typeface="Roboto Condensed"/>
              </a:rPr>
              <a:t>Method Use Cases:</a:t>
            </a:r>
            <a:endParaRPr sz="1500" b="1">
              <a:latin typeface="Roboto Condensed"/>
              <a:ea typeface="Roboto Condensed"/>
              <a:cs typeface="Roboto Condensed"/>
              <a:sym typeface="Roboto Condensed"/>
            </a:endParaRPr>
          </a:p>
          <a:p>
            <a:pPr marL="0" lvl="0" indent="0" algn="l" rtl="0">
              <a:spcBef>
                <a:spcPts val="0"/>
              </a:spcBef>
              <a:spcAft>
                <a:spcPts val="0"/>
              </a:spcAft>
              <a:buNone/>
            </a:pPr>
            <a:endParaRPr>
              <a:latin typeface="Roboto Condensed Light"/>
              <a:ea typeface="Roboto Condensed Light"/>
              <a:cs typeface="Roboto Condensed Light"/>
              <a:sym typeface="Roboto Condensed Light"/>
            </a:endParaRPr>
          </a:p>
          <a:p>
            <a:pPr marL="457200" lvl="0" indent="-317500" algn="l" rtl="0">
              <a:spcBef>
                <a:spcPts val="0"/>
              </a:spcBef>
              <a:spcAft>
                <a:spcPts val="0"/>
              </a:spcAft>
              <a:buSzPts val="1400"/>
              <a:buFont typeface="Roboto Condensed Light"/>
              <a:buAutoNum type="arabicPeriod"/>
            </a:pPr>
            <a:r>
              <a:rPr lang="en">
                <a:latin typeface="Roboto Condensed Light"/>
                <a:ea typeface="Roboto Condensed Light"/>
                <a:cs typeface="Roboto Condensed Light"/>
                <a:sym typeface="Roboto Condensed Light"/>
              </a:rPr>
              <a:t>Determine the amount of people passing a billboard to understand the maximum bid for it</a:t>
            </a:r>
            <a:endParaRPr>
              <a:latin typeface="Roboto Condensed Light"/>
              <a:ea typeface="Roboto Condensed Light"/>
              <a:cs typeface="Roboto Condensed Light"/>
              <a:sym typeface="Roboto Condensed Light"/>
            </a:endParaRPr>
          </a:p>
          <a:p>
            <a:pPr marL="457200" lvl="0" indent="-317500" algn="l" rtl="0">
              <a:spcBef>
                <a:spcPts val="0"/>
              </a:spcBef>
              <a:spcAft>
                <a:spcPts val="0"/>
              </a:spcAft>
              <a:buSzPts val="1400"/>
              <a:buFont typeface="Roboto Condensed Light"/>
              <a:buAutoNum type="arabicPeriod"/>
            </a:pPr>
            <a:r>
              <a:rPr lang="en">
                <a:latin typeface="Roboto Condensed Light"/>
                <a:ea typeface="Roboto Condensed Light"/>
                <a:cs typeface="Roboto Condensed Light"/>
                <a:sym typeface="Roboto Condensed Light"/>
              </a:rPr>
              <a:t>Seeing different kinds of fruit and understanding which ones to keep together</a:t>
            </a:r>
            <a:endParaRPr>
              <a:latin typeface="Roboto Condensed Light"/>
              <a:ea typeface="Roboto Condensed Light"/>
              <a:cs typeface="Roboto Condensed Light"/>
              <a:sym typeface="Roboto Condensed Light"/>
            </a:endParaRPr>
          </a:p>
          <a:p>
            <a:pPr marL="457200" lvl="0" indent="-317500" algn="l" rtl="0">
              <a:spcBef>
                <a:spcPts val="0"/>
              </a:spcBef>
              <a:spcAft>
                <a:spcPts val="0"/>
              </a:spcAft>
              <a:buSzPts val="1400"/>
              <a:buFont typeface="Roboto Condensed Light"/>
              <a:buAutoNum type="arabicPeriod"/>
            </a:pPr>
            <a:r>
              <a:rPr lang="en">
                <a:latin typeface="Roboto Condensed Light"/>
                <a:ea typeface="Roboto Condensed Light"/>
                <a:cs typeface="Roboto Condensed Light"/>
                <a:sym typeface="Roboto Condensed Light"/>
              </a:rPr>
              <a:t>Observing customers in a cafe and finding similarities between them from their orders.</a:t>
            </a:r>
            <a:endParaRPr>
              <a:latin typeface="Roboto Condensed Light"/>
              <a:ea typeface="Roboto Condensed Light"/>
              <a:cs typeface="Roboto Condensed Light"/>
              <a:sym typeface="Roboto Condensed Light"/>
            </a:endParaRPr>
          </a:p>
          <a:p>
            <a:pPr marL="457200" lvl="0" indent="-317500" algn="l" rtl="0">
              <a:spcBef>
                <a:spcPts val="0"/>
              </a:spcBef>
              <a:spcAft>
                <a:spcPts val="0"/>
              </a:spcAft>
              <a:buSzPts val="1400"/>
              <a:buFont typeface="Roboto Condensed Light"/>
              <a:buAutoNum type="arabicPeriod"/>
            </a:pPr>
            <a:r>
              <a:rPr lang="en">
                <a:latin typeface="Roboto Condensed Light"/>
                <a:ea typeface="Roboto Condensed Light"/>
                <a:cs typeface="Roboto Condensed Light"/>
                <a:sym typeface="Roboto Condensed Light"/>
              </a:rPr>
              <a:t>Customers who bought generators and were members of the stores membership plan also bought extended warranties</a:t>
            </a:r>
            <a:endParaRPr>
              <a:latin typeface="Roboto Condensed Light"/>
              <a:ea typeface="Roboto Condensed Light"/>
              <a:cs typeface="Roboto Condensed Light"/>
              <a:sym typeface="Roboto Condensed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8"/>
          <p:cNvSpPr txBox="1">
            <a:spLocks noGrp="1"/>
          </p:cNvSpPr>
          <p:nvPr>
            <p:ph type="ctrTitle" idx="2"/>
          </p:nvPr>
        </p:nvSpPr>
        <p:spPr>
          <a:xfrm>
            <a:off x="1964850"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 Mining Methods</a:t>
            </a:r>
            <a:endParaRPr/>
          </a:p>
        </p:txBody>
      </p:sp>
      <p:sp>
        <p:nvSpPr>
          <p:cNvPr id="231" name="Google Shape;231;p38"/>
          <p:cNvSpPr txBox="1">
            <a:spLocks noGrp="1"/>
          </p:cNvSpPr>
          <p:nvPr>
            <p:ph type="subTitle" idx="1"/>
          </p:nvPr>
        </p:nvSpPr>
        <p:spPr>
          <a:xfrm>
            <a:off x="1184825" y="1893050"/>
            <a:ext cx="3279000" cy="2445900"/>
          </a:xfrm>
          <a:prstGeom prst="rect">
            <a:avLst/>
          </a:prstGeom>
        </p:spPr>
        <p:txBody>
          <a:bodyPr spcFirstLastPara="1" wrap="square" lIns="91425" tIns="91425" rIns="91425" bIns="91425" anchor="t" anchorCtr="0">
            <a:noAutofit/>
          </a:bodyPr>
          <a:lstStyle/>
          <a:p>
            <a:pPr marL="457200" lvl="0" indent="-298450" algn="ctr" rtl="0">
              <a:spcBef>
                <a:spcPts val="0"/>
              </a:spcBef>
              <a:spcAft>
                <a:spcPts val="0"/>
              </a:spcAft>
              <a:buSzPts val="1100"/>
              <a:buFont typeface="Roboto Condensed"/>
              <a:buChar char="●"/>
            </a:pPr>
            <a:r>
              <a:rPr lang="en" b="1">
                <a:latin typeface="Roboto Condensed"/>
                <a:ea typeface="Roboto Condensed"/>
                <a:cs typeface="Roboto Condensed"/>
                <a:sym typeface="Roboto Condensed"/>
              </a:rPr>
              <a:t>Supervised Data Mining Method</a:t>
            </a:r>
            <a:endParaRPr b="1">
              <a:latin typeface="Roboto Condensed"/>
              <a:ea typeface="Roboto Condensed"/>
              <a:cs typeface="Roboto Condensed"/>
              <a:sym typeface="Roboto Condensed"/>
            </a:endParaRPr>
          </a:p>
          <a:p>
            <a:pPr marL="914400" lvl="0" indent="-298450" algn="l" rtl="0">
              <a:spcBef>
                <a:spcPts val="0"/>
              </a:spcBef>
              <a:spcAft>
                <a:spcPts val="0"/>
              </a:spcAft>
              <a:buSzPts val="1100"/>
              <a:buAutoNum type="arabicPeriod"/>
            </a:pPr>
            <a:r>
              <a:rPr lang="en"/>
              <a:t>Labeled training data</a:t>
            </a:r>
            <a:endParaRPr/>
          </a:p>
          <a:p>
            <a:pPr marL="914400" lvl="0" indent="-298450" algn="l" rtl="0">
              <a:spcBef>
                <a:spcPts val="0"/>
              </a:spcBef>
              <a:spcAft>
                <a:spcPts val="0"/>
              </a:spcAft>
              <a:buSzPts val="1100"/>
              <a:buAutoNum type="arabicPeriod"/>
            </a:pPr>
            <a:r>
              <a:rPr lang="en"/>
              <a:t>Input/Output</a:t>
            </a:r>
            <a:endParaRPr/>
          </a:p>
          <a:p>
            <a:pPr marL="914400" lvl="0" indent="-298450" algn="l" rtl="0">
              <a:spcBef>
                <a:spcPts val="0"/>
              </a:spcBef>
              <a:spcAft>
                <a:spcPts val="0"/>
              </a:spcAft>
              <a:buSzPts val="1100"/>
              <a:buAutoNum type="arabicPeriod"/>
            </a:pPr>
            <a:r>
              <a:rPr lang="en"/>
              <a:t>Learns from past</a:t>
            </a:r>
            <a:endParaRPr/>
          </a:p>
          <a:p>
            <a:pPr marL="914400" lvl="0" indent="0" algn="l" rtl="0">
              <a:spcBef>
                <a:spcPts val="0"/>
              </a:spcBef>
              <a:spcAft>
                <a:spcPts val="0"/>
              </a:spcAft>
              <a:buNone/>
            </a:pPr>
            <a:endParaRPr/>
          </a:p>
          <a:p>
            <a:pPr marL="457200" lvl="0" indent="-298450" algn="ctr" rtl="0">
              <a:spcBef>
                <a:spcPts val="0"/>
              </a:spcBef>
              <a:spcAft>
                <a:spcPts val="0"/>
              </a:spcAft>
              <a:buSzPts val="1100"/>
              <a:buFont typeface="Roboto Condensed"/>
              <a:buChar char="●"/>
            </a:pPr>
            <a:r>
              <a:rPr lang="en" b="1">
                <a:latin typeface="Roboto Condensed"/>
                <a:ea typeface="Roboto Condensed"/>
                <a:cs typeface="Roboto Condensed"/>
                <a:sym typeface="Roboto Condensed"/>
              </a:rPr>
              <a:t>Unsupervised Data Mining Method</a:t>
            </a:r>
            <a:endParaRPr b="1">
              <a:latin typeface="Roboto Condensed"/>
              <a:ea typeface="Roboto Condensed"/>
              <a:cs typeface="Roboto Condensed"/>
              <a:sym typeface="Roboto Condensed"/>
            </a:endParaRPr>
          </a:p>
          <a:p>
            <a:pPr marL="914400" lvl="0" indent="-298450" algn="l" rtl="0">
              <a:spcBef>
                <a:spcPts val="0"/>
              </a:spcBef>
              <a:spcAft>
                <a:spcPts val="0"/>
              </a:spcAft>
              <a:buSzPts val="1100"/>
              <a:buAutoNum type="arabicPeriod"/>
            </a:pPr>
            <a:r>
              <a:rPr lang="en"/>
              <a:t>No previous data</a:t>
            </a:r>
            <a:endParaRPr/>
          </a:p>
          <a:p>
            <a:pPr marL="914400" lvl="0" indent="-298450" algn="l" rtl="0">
              <a:spcBef>
                <a:spcPts val="0"/>
              </a:spcBef>
              <a:spcAft>
                <a:spcPts val="0"/>
              </a:spcAft>
              <a:buSzPts val="1100"/>
              <a:buAutoNum type="arabicPeriod"/>
            </a:pPr>
            <a:r>
              <a:rPr lang="en"/>
              <a:t>Learns as it goes</a:t>
            </a:r>
            <a:endParaRPr/>
          </a:p>
        </p:txBody>
      </p:sp>
      <p:pic>
        <p:nvPicPr>
          <p:cNvPr id="232" name="Google Shape;232;p38"/>
          <p:cNvPicPr preferRelativeResize="0"/>
          <p:nvPr/>
        </p:nvPicPr>
        <p:blipFill>
          <a:blip r:embed="rId3">
            <a:alphaModFix/>
          </a:blip>
          <a:stretch>
            <a:fillRect/>
          </a:stretch>
        </p:blipFill>
        <p:spPr>
          <a:xfrm>
            <a:off x="4718474" y="2007000"/>
            <a:ext cx="4242174" cy="1682850"/>
          </a:xfrm>
          <a:prstGeom prst="rect">
            <a:avLst/>
          </a:prstGeom>
          <a:noFill/>
          <a:ln>
            <a:noFill/>
          </a:ln>
        </p:spPr>
      </p:pic>
    </p:spTree>
  </p:cSld>
  <p:clrMapOvr>
    <a:masterClrMapping/>
  </p:clrMapOvr>
</p:sld>
</file>

<file path=ppt/theme/theme1.xml><?xml version="1.0" encoding="utf-8"?>
<a:theme xmlns:a="http://schemas.openxmlformats.org/drawingml/2006/main" name="Tech Newsletter XL by Slidesgo">
  <a:themeElements>
    <a:clrScheme name="Simple Light">
      <a:dk1>
        <a:srgbClr val="000000"/>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998</Words>
  <Application>Microsoft Office PowerPoint</Application>
  <PresentationFormat>On-screen Show (16:9)</PresentationFormat>
  <Paragraphs>125</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Roboto Condensed</vt:lpstr>
      <vt:lpstr>Exo 2</vt:lpstr>
      <vt:lpstr>Times New Roman</vt:lpstr>
      <vt:lpstr>Nunito Light</vt:lpstr>
      <vt:lpstr>Arial</vt:lpstr>
      <vt:lpstr>Fira Sans Extra Condensed Medium</vt:lpstr>
      <vt:lpstr>Roboto Condensed Light</vt:lpstr>
      <vt:lpstr>Tech Newsletter XL by Slidesgo</vt:lpstr>
      <vt:lpstr>Business Intelligence Report 2</vt:lpstr>
      <vt:lpstr>TABLE OF CONTENTS</vt:lpstr>
      <vt:lpstr>Introductions</vt:lpstr>
      <vt:lpstr>Introductions</vt:lpstr>
      <vt:lpstr>Chapter 4 - Predictive Analytics</vt:lpstr>
      <vt:lpstr>Random Forest Models</vt:lpstr>
      <vt:lpstr>Sensitivity and Specificity</vt:lpstr>
      <vt:lpstr>Method Differences &amp; Use Cases</vt:lpstr>
      <vt:lpstr>Data Mining Methods</vt:lpstr>
      <vt:lpstr>Regression with Excel</vt:lpstr>
      <vt:lpstr>Regression with Excel</vt:lpstr>
      <vt:lpstr>Classification with WEKA</vt:lpstr>
      <vt:lpstr>K-Fold Cross-Validation</vt:lpstr>
      <vt:lpstr>WEKA Classification: Employee Retention</vt:lpstr>
      <vt:lpstr>Cluster Analysis with WEKA</vt:lpstr>
      <vt:lpstr>K-Means Algorithm</vt:lpstr>
      <vt:lpstr>WEKA Cluster Analysis: Bank Customer Accounts</vt:lpstr>
      <vt:lpstr>Market Basket Analysis with WEKA</vt:lpstr>
      <vt:lpstr>Market Basket Analysis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 Report 2</dc:title>
  <dc:creator>Wyattf1</dc:creator>
  <cp:lastModifiedBy>Freeman, Wyatt Thomas</cp:lastModifiedBy>
  <cp:revision>1</cp:revision>
  <dcterms:modified xsi:type="dcterms:W3CDTF">2021-05-17T04:20:49Z</dcterms:modified>
</cp:coreProperties>
</file>