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76e749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76e749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2b8f4c8b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2b8f4c8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2b8f4c8b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2b8f4c8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2b8f4c8b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2b8f4c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25574da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25574da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25574da8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25574da8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Bank Customer Churn Analysis </a:t>
            </a:r>
            <a:endParaRPr/>
          </a:p>
        </p:txBody>
      </p:sp>
      <p:sp>
        <p:nvSpPr>
          <p:cNvPr id="55" name="Google Shape;55;p13"/>
          <p:cNvSpPr txBox="1">
            <a:spLocks noGrp="1"/>
          </p:cNvSpPr>
          <p:nvPr>
            <p:ph type="subTitle" idx="1"/>
          </p:nvPr>
        </p:nvSpPr>
        <p:spPr>
          <a:xfrm>
            <a:off x="311700" y="3295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Hannah Nobles and Wyatt Freeman</a:t>
            </a:r>
            <a:endParaRPr/>
          </a:p>
          <a:p>
            <a:pPr marL="0" lvl="0" indent="0" algn="ctr" rtl="0">
              <a:spcBef>
                <a:spcPts val="0"/>
              </a:spcBef>
              <a:spcAft>
                <a:spcPts val="0"/>
              </a:spcAft>
              <a:buNone/>
            </a:pPr>
            <a:endParaRPr/>
          </a:p>
          <a:p>
            <a:pPr marL="0" lvl="0" indent="0" algn="ctr" rtl="0">
              <a:spcBef>
                <a:spcPts val="0"/>
              </a:spcBef>
              <a:spcAft>
                <a:spcPts val="0"/>
              </a:spcAft>
              <a:buNone/>
            </a:pPr>
            <a:r>
              <a:rPr lang="en"/>
              <a:t>11-18-2020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Bank Customer Exit 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Customer retention is a primary objective for banks as they compete against a rising number of alternatives such as Venmo and other FinTech applications. There are many variables that factor into a customer’s decision to stay with their bank or leave for alternatives. As Business Analysts, we dug into bank data to find out how well different factors such as Credit Score, Age, and Estimated Salary can predict if a bank customer will leave or not.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Credit Score, Number of Products Purchased and Account Balance Impact on Customer Exit </a:t>
            </a:r>
            <a:endParaRPr sz="2500"/>
          </a:p>
        </p:txBody>
      </p:sp>
      <p:sp>
        <p:nvSpPr>
          <p:cNvPr id="67" name="Google Shape;67;p15"/>
          <p:cNvSpPr txBox="1">
            <a:spLocks noGrp="1"/>
          </p:cNvSpPr>
          <p:nvPr>
            <p:ph type="body" idx="1"/>
          </p:nvPr>
        </p:nvSpPr>
        <p:spPr>
          <a:xfrm>
            <a:off x="311700" y="1411650"/>
            <a:ext cx="4789800" cy="3359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The Credit Score graph shows customers are more prone to switching banks when their credit score is around 650. If someone has a score of 650, it is because they have begun taking more interest in their financial health. This is primetime for customers to find financial services that are more suited to their preferences. </a:t>
            </a:r>
            <a:endParaRPr sz="1300"/>
          </a:p>
          <a:p>
            <a:pPr marL="457200" lvl="0" indent="-342900" algn="l" rtl="0">
              <a:spcBef>
                <a:spcPts val="0"/>
              </a:spcBef>
              <a:spcAft>
                <a:spcPts val="0"/>
              </a:spcAft>
              <a:buSzPts val="1800"/>
              <a:buChar char="●"/>
            </a:pPr>
            <a:r>
              <a:rPr lang="en" sz="1300"/>
              <a:t>The number of bank products graph shows a clear correlation between the number of products used by the customer and churn</a:t>
            </a:r>
            <a:r>
              <a:rPr lang="en" sz="1500"/>
              <a:t>. </a:t>
            </a:r>
            <a:r>
              <a:rPr lang="en" sz="1300"/>
              <a:t>Customers exit less when they use more products. </a:t>
            </a:r>
            <a:endParaRPr sz="1300"/>
          </a:p>
          <a:p>
            <a:pPr marL="457200" lvl="0" indent="-311150" algn="l" rtl="0">
              <a:spcBef>
                <a:spcPts val="0"/>
              </a:spcBef>
              <a:spcAft>
                <a:spcPts val="0"/>
              </a:spcAft>
              <a:buSzPts val="1300"/>
              <a:buChar char="●"/>
            </a:pPr>
            <a:r>
              <a:rPr lang="en" sz="1300"/>
              <a:t>The third graph shows customers with medium-sized accounts are more likely to switch banks. Small and large accounts have less incentive to switch because they are less influenced by competitor advertisements. </a:t>
            </a:r>
            <a:endParaRPr sz="1300"/>
          </a:p>
        </p:txBody>
      </p:sp>
      <p:pic>
        <p:nvPicPr>
          <p:cNvPr id="68" name="Google Shape;68;p15"/>
          <p:cNvPicPr preferRelativeResize="0"/>
          <p:nvPr/>
        </p:nvPicPr>
        <p:blipFill>
          <a:blip r:embed="rId3">
            <a:alphaModFix/>
          </a:blip>
          <a:stretch>
            <a:fillRect/>
          </a:stretch>
        </p:blipFill>
        <p:spPr>
          <a:xfrm>
            <a:off x="5269300" y="1411675"/>
            <a:ext cx="3722300" cy="335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Age, Gender, and Geography Impact on Customer Exit</a:t>
            </a:r>
            <a:endParaRPr sz="2500"/>
          </a:p>
        </p:txBody>
      </p:sp>
      <p:sp>
        <p:nvSpPr>
          <p:cNvPr id="74" name="Google Shape;74;p16"/>
          <p:cNvSpPr txBox="1">
            <a:spLocks noGrp="1"/>
          </p:cNvSpPr>
          <p:nvPr>
            <p:ph type="body" idx="1"/>
          </p:nvPr>
        </p:nvSpPr>
        <p:spPr>
          <a:xfrm>
            <a:off x="311700" y="1216000"/>
            <a:ext cx="4412400" cy="359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Bank customers who are around the age of 35-40 are more likely to stay loyal compared to the younger/older customers. </a:t>
            </a:r>
            <a:endParaRPr sz="1600"/>
          </a:p>
          <a:p>
            <a:pPr marL="457200" lvl="0" indent="-330200" algn="l" rtl="0">
              <a:spcBef>
                <a:spcPts val="0"/>
              </a:spcBef>
              <a:spcAft>
                <a:spcPts val="0"/>
              </a:spcAft>
              <a:buSzPts val="1600"/>
              <a:buChar char="●"/>
            </a:pPr>
            <a:r>
              <a:rPr lang="en" sz="1600"/>
              <a:t>The second graph shows gender is not a large predictor when it comes to bank churn. The ratio of male/female exits is the same for both loyalists and churners.</a:t>
            </a:r>
            <a:endParaRPr sz="1600"/>
          </a:p>
          <a:p>
            <a:pPr marL="457200" lvl="0" indent="-330200" algn="l" rtl="0">
              <a:spcBef>
                <a:spcPts val="0"/>
              </a:spcBef>
              <a:spcAft>
                <a:spcPts val="0"/>
              </a:spcAft>
              <a:buSzPts val="1600"/>
              <a:buChar char="●"/>
            </a:pPr>
            <a:r>
              <a:rPr lang="en" sz="1600"/>
              <a:t>France has the highest number of loyal customers followed by Spain. German customers are the least loyal. </a:t>
            </a:r>
            <a:endParaRPr sz="1600"/>
          </a:p>
        </p:txBody>
      </p:sp>
      <p:pic>
        <p:nvPicPr>
          <p:cNvPr id="75" name="Google Shape;75;p16"/>
          <p:cNvPicPr preferRelativeResize="0"/>
          <p:nvPr/>
        </p:nvPicPr>
        <p:blipFill>
          <a:blip r:embed="rId3">
            <a:alphaModFix/>
          </a:blip>
          <a:stretch>
            <a:fillRect/>
          </a:stretch>
        </p:blipFill>
        <p:spPr>
          <a:xfrm>
            <a:off x="4890475" y="1281288"/>
            <a:ext cx="4115100" cy="32920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Credit Card, Member Activity, and Salary Impact on Customer Exit</a:t>
            </a:r>
            <a:endParaRPr sz="2500"/>
          </a:p>
        </p:txBody>
      </p:sp>
      <p:sp>
        <p:nvSpPr>
          <p:cNvPr id="81" name="Google Shape;81;p17"/>
          <p:cNvSpPr txBox="1">
            <a:spLocks noGrp="1"/>
          </p:cNvSpPr>
          <p:nvPr>
            <p:ph type="body" idx="1"/>
          </p:nvPr>
        </p:nvSpPr>
        <p:spPr>
          <a:xfrm>
            <a:off x="311700" y="1411675"/>
            <a:ext cx="4412400" cy="3329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Compared to customers who have a credit card, customers are more willing to exit the bank if they do not have a credit card.</a:t>
            </a:r>
            <a:endParaRPr sz="1600"/>
          </a:p>
          <a:p>
            <a:pPr marL="457200" lvl="0" indent="-330200" algn="l" rtl="0">
              <a:spcBef>
                <a:spcPts val="0"/>
              </a:spcBef>
              <a:spcAft>
                <a:spcPts val="0"/>
              </a:spcAft>
              <a:buSzPts val="1600"/>
              <a:buChar char="●"/>
            </a:pPr>
            <a:r>
              <a:rPr lang="en" sz="1600"/>
              <a:t>There are more non-active members who have exited than active members. Member activity is not a huge predictor of bank customer exit.</a:t>
            </a:r>
            <a:endParaRPr sz="1600"/>
          </a:p>
          <a:p>
            <a:pPr marL="457200" lvl="0" indent="-330200" algn="l" rtl="0">
              <a:spcBef>
                <a:spcPts val="0"/>
              </a:spcBef>
              <a:spcAft>
                <a:spcPts val="0"/>
              </a:spcAft>
              <a:buSzPts val="1600"/>
              <a:buChar char="●"/>
            </a:pPr>
            <a:r>
              <a:rPr lang="en" sz="1600"/>
              <a:t>The third graph shows there is no correlation between customer salaries and bank churn. </a:t>
            </a:r>
            <a:endParaRPr sz="1600"/>
          </a:p>
        </p:txBody>
      </p:sp>
      <p:pic>
        <p:nvPicPr>
          <p:cNvPr id="82" name="Google Shape;82;p17"/>
          <p:cNvPicPr preferRelativeResize="0"/>
          <p:nvPr/>
        </p:nvPicPr>
        <p:blipFill>
          <a:blip r:embed="rId3">
            <a:alphaModFix/>
          </a:blip>
          <a:stretch>
            <a:fillRect/>
          </a:stretch>
        </p:blipFill>
        <p:spPr>
          <a:xfrm>
            <a:off x="4872524" y="1411675"/>
            <a:ext cx="4161750" cy="332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Strongest Predictor of Exit</a:t>
            </a:r>
            <a:endParaRPr/>
          </a:p>
        </p:txBody>
      </p:sp>
      <p:sp>
        <p:nvSpPr>
          <p:cNvPr id="88" name="Google Shape;88;p18"/>
          <p:cNvSpPr txBox="1">
            <a:spLocks noGrp="1"/>
          </p:cNvSpPr>
          <p:nvPr>
            <p:ph type="body" idx="1"/>
          </p:nvPr>
        </p:nvSpPr>
        <p:spPr>
          <a:xfrm>
            <a:off x="311700" y="1152475"/>
            <a:ext cx="495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Customer loyalty increases as they engage with more bank products such as mobile banking applications and FICO credit score tracking. The graph shows a clear decrease in customer exit as customers use more of these products. When customers only use 1 product, such as their checking account, around 33% end up leaving for a competitor. This percentage drops dramatically to around 8% when customers use a second product, such as their bank’s mobile application. Zero customers exit once they use 4 of the bank’s products. </a:t>
            </a:r>
            <a:endParaRPr sz="1700"/>
          </a:p>
        </p:txBody>
      </p:sp>
      <p:pic>
        <p:nvPicPr>
          <p:cNvPr id="89" name="Google Shape;89;p18"/>
          <p:cNvPicPr preferRelativeResize="0"/>
          <p:nvPr/>
        </p:nvPicPr>
        <p:blipFill>
          <a:blip r:embed="rId3">
            <a:alphaModFix/>
          </a:blip>
          <a:stretch>
            <a:fillRect/>
          </a:stretch>
        </p:blipFill>
        <p:spPr>
          <a:xfrm>
            <a:off x="5469963" y="1508125"/>
            <a:ext cx="3362325" cy="27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Analyst Recommendation</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 reduce customer exit, we recommend an extensive email marketing campaign to convince customers to utilize more bank products. </a:t>
            </a:r>
            <a:r>
              <a:rPr lang="en" dirty="0"/>
              <a:t>For example, if customers only use their checking account, the bank’s mobile application should be promoted to them so they can more conveniently check their balance. Analysis showed that the number of bank products used by the customer is the strongest predictor of churn. Using more products offered by the bank causes the customer to become more reliant on the bank, causing them to remain loyal. Email campaigns promoting in-house services to existing customers should be a regular business practice going forward. </a:t>
            </a:r>
            <a:endParaRPr dirty="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606</Words>
  <Application>Microsoft Office PowerPoint</Application>
  <PresentationFormat>On-screen Show (16:9)</PresentationFormat>
  <Paragraphs>22</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Dark</vt:lpstr>
      <vt:lpstr>Bank Customer Churn Analysis </vt:lpstr>
      <vt:lpstr>Bank Customer Exit Overview</vt:lpstr>
      <vt:lpstr>Credit Score, Number of Products Purchased and Account Balance Impact on Customer Exit </vt:lpstr>
      <vt:lpstr>Age, Gender, and Geography Impact on Customer Exit</vt:lpstr>
      <vt:lpstr>Credit Card, Member Activity, and Salary Impact on Customer Exit</vt:lpstr>
      <vt:lpstr>Strongest Predictor of Exit</vt:lpstr>
      <vt:lpstr>Analyst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Analysis </dc:title>
  <dc:creator>Wyattf1</dc:creator>
  <cp:lastModifiedBy>Laura Freeman</cp:lastModifiedBy>
  <cp:revision>2</cp:revision>
  <dcterms:modified xsi:type="dcterms:W3CDTF">2022-01-12T19:03:57Z</dcterms:modified>
</cp:coreProperties>
</file>