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0D8B6C3E-8D9A-2014-10BB-D75FA8E5AD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90000"/>
          </a:blip>
          <a:srcRect r="-1" b="3428"/>
          <a:stretch/>
        </p:blipFill>
        <p:spPr>
          <a:xfrm>
            <a:off x="3068" y="19413"/>
            <a:ext cx="12188932" cy="685661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CA1B66E-B3CB-0C07-5700-8508CEC77B39}"/>
              </a:ext>
            </a:extLst>
          </p:cNvPr>
          <p:cNvSpPr/>
          <p:nvPr/>
        </p:nvSpPr>
        <p:spPr>
          <a:xfrm>
            <a:off x="413665" y="89219"/>
            <a:ext cx="2138046" cy="872694"/>
          </a:xfrm>
          <a:prstGeom prst="homePlat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Movie Mood Recommender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By Wyatt Hickman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5A7189F-5158-3130-7A04-7C30F1715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" y="1493330"/>
            <a:ext cx="4045172" cy="5298318"/>
          </a:xfrm>
          <a:prstGeom prst="rect">
            <a:avLst/>
          </a:prstGeom>
        </p:spPr>
      </p:pic>
      <p:pic>
        <p:nvPicPr>
          <p:cNvPr id="94" name="Picture 9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4E4B830-D135-9541-740F-8B34EA9BC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11" y="1492523"/>
            <a:ext cx="4383633" cy="534482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E35D01-7830-37ED-F691-7A5A4667294B}"/>
              </a:ext>
            </a:extLst>
          </p:cNvPr>
          <p:cNvSpPr/>
          <p:nvPr/>
        </p:nvSpPr>
        <p:spPr>
          <a:xfrm>
            <a:off x="401381" y="1024605"/>
            <a:ext cx="3443204" cy="372915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Movies &amp; TV Shows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F8ADC2-3EE4-4523-C51C-0E8B82BE9ED6}"/>
              </a:ext>
            </a:extLst>
          </p:cNvPr>
          <p:cNvSpPr/>
          <p:nvPr/>
        </p:nvSpPr>
        <p:spPr>
          <a:xfrm>
            <a:off x="4359649" y="1034066"/>
            <a:ext cx="3868176" cy="372915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Asks Questions and Filters Answers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50B215-0C91-7D5C-EB40-D66B452A7782}"/>
              </a:ext>
            </a:extLst>
          </p:cNvPr>
          <p:cNvSpPr/>
          <p:nvPr/>
        </p:nvSpPr>
        <p:spPr>
          <a:xfrm>
            <a:off x="9730337" y="1088634"/>
            <a:ext cx="1256990" cy="372915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14" name="Picture 1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76414F-B5DD-AB6D-42B0-2B9BAD24A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7" y="1525092"/>
            <a:ext cx="3561883" cy="2059214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166DB441-8CD6-F4B6-3526-FA20BB371FF7}"/>
              </a:ext>
            </a:extLst>
          </p:cNvPr>
          <p:cNvSpPr/>
          <p:nvPr/>
        </p:nvSpPr>
        <p:spPr>
          <a:xfrm>
            <a:off x="9185292" y="3847689"/>
            <a:ext cx="2667661" cy="2773498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movie recommender program that asks the user some questions and it will generate  either movies or TV shows recommendations for the user to watch</a:t>
            </a:r>
          </a:p>
        </p:txBody>
      </p:sp>
    </p:spTree>
    <p:extLst>
      <p:ext uri="{BB962C8B-B14F-4D97-AF65-F5344CB8AC3E}">
        <p14:creationId xmlns:p14="http://schemas.microsoft.com/office/powerpoint/2010/main" val="16731409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66E8392A07E47AB3F42E4A885BEB8" ma:contentTypeVersion="9" ma:contentTypeDescription="Create a new document." ma:contentTypeScope="" ma:versionID="6b58ff11fb3c777bf1f93afda9519a45">
  <xsd:schema xmlns:xsd="http://www.w3.org/2001/XMLSchema" xmlns:xs="http://www.w3.org/2001/XMLSchema" xmlns:p="http://schemas.microsoft.com/office/2006/metadata/properties" xmlns:ns3="ac11ca43-dfb8-43a3-9259-d1af60b29558" xmlns:ns4="3dac3bea-bfe9-4bde-b88e-a190117e4923" targetNamespace="http://schemas.microsoft.com/office/2006/metadata/properties" ma:root="true" ma:fieldsID="66298800a388227b9f9abc7a3201d1cb" ns3:_="" ns4:_="">
    <xsd:import namespace="ac11ca43-dfb8-43a3-9259-d1af60b29558"/>
    <xsd:import namespace="3dac3bea-bfe9-4bde-b88e-a190117e49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1ca43-dfb8-43a3-9259-d1af60b29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c3bea-bfe9-4bde-b88e-a190117e49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11ca43-dfb8-43a3-9259-d1af60b29558" xsi:nil="true"/>
  </documentManagement>
</p:properties>
</file>

<file path=customXml/itemProps1.xml><?xml version="1.0" encoding="utf-8"?>
<ds:datastoreItem xmlns:ds="http://schemas.openxmlformats.org/officeDocument/2006/customXml" ds:itemID="{4E23C63F-9A9D-4A91-9E02-95DA6636B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1ca43-dfb8-43a3-9259-d1af60b29558"/>
    <ds:schemaRef ds:uri="3dac3bea-bfe9-4bde-b88e-a190117e49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CCDBE-0CBB-4FF5-B861-84C841B66E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61BA0-F690-4E9D-8D74-1A4E0185FC6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3dac3bea-bfe9-4bde-b88e-a190117e4923"/>
    <ds:schemaRef ds:uri="ac11ca43-dfb8-43a3-9259-d1af60b29558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Sagona Book</vt:lpstr>
      <vt:lpstr>ExploreVTI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Wyatt Hickman</dc:creator>
  <cp:lastModifiedBy>Wyatt Hickman</cp:lastModifiedBy>
  <cp:revision>1</cp:revision>
  <dcterms:created xsi:type="dcterms:W3CDTF">2024-11-22T16:21:42Z</dcterms:created>
  <dcterms:modified xsi:type="dcterms:W3CDTF">2024-11-22T18:55:01Z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0x010100E8F66E8392A07E47AB3F42E4A885BEB8</vt:lpwstr>
  </property>
</Properties>
</file>