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"/>
  </p:notesMasterIdLst>
  <p:sldIdLst>
    <p:sldId id="256" r:id="rId2"/>
    <p:sldId id="344" r:id="rId3"/>
    <p:sldId id="345" r:id="rId4"/>
    <p:sldId id="34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8666-4730-44FA-8041-16B45EF63DE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C7B4A-C299-4AE9-AA54-D949EB6B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, if applicable"/>
          <p:cNvSpPr>
            <a:spLocks noGrp="1"/>
          </p:cNvSpPr>
          <p:nvPr>
            <p:ph sz="quarter" idx="16" hasCustomPrompt="1"/>
          </p:nvPr>
        </p:nvSpPr>
        <p:spPr>
          <a:xfrm>
            <a:off x="457200" y="1093152"/>
            <a:ext cx="10438818" cy="461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3E3D3C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12" name="Main slide content text"/>
          <p:cNvSpPr>
            <a:spLocks noGrp="1"/>
          </p:cNvSpPr>
          <p:nvPr>
            <p:ph type="body" sz="quarter" idx="17"/>
          </p:nvPr>
        </p:nvSpPr>
        <p:spPr>
          <a:xfrm>
            <a:off x="457200" y="1876680"/>
            <a:ext cx="10438818" cy="3781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6" name="Division Name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74869634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8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35892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3477454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name.github.io/ist263/lab02/lastname-bio.html" TargetMode="External"/><Relationship Id="rId2" Type="http://schemas.openxmlformats.org/officeDocument/2006/relationships/hyperlink" Target="file:///C:\Users\info\Desktop\ferger-bi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Lab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Lab Due Saturday</a:t>
            </a:r>
            <a:br>
              <a:rPr lang="en-US" sz="4800" b="1" dirty="0"/>
            </a:br>
            <a:r>
              <a:rPr lang="en-US" sz="4800" dirty="0"/>
              <a:t>Friday 0ffice hours for help finishing.</a:t>
            </a:r>
            <a:br>
              <a:rPr lang="en-US" sz="4800" dirty="0"/>
            </a:br>
            <a:endParaRPr lang="en-US" sz="4800" dirty="0"/>
          </a:p>
          <a:p>
            <a:r>
              <a:rPr lang="en-US" sz="4800" dirty="0"/>
              <a:t> </a:t>
            </a:r>
            <a:r>
              <a:rPr lang="en-US" sz="4800" b="1" dirty="0"/>
              <a:t>Project Milestone 1 Due Sunday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A875D0D-3C9D-4DCD-B596-0CA5384D7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5B5FA5-19AF-46C9-BEE5-FF4F509E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162E4B-773B-41AA-BD90-3EE2C721E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C8C092-4AAB-4292-B11B-57952599A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203F8-5228-419A-9477-BB621F253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Software</a:t>
            </a:r>
            <a:endParaRPr lang="en-US" sz="6600" b="1" i="1" cap="al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D5DEE-95D8-4A55-ABCC-A52430E0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9FFBBEB-6CAE-6BAD-A2E2-4FEC357A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77" y="960652"/>
            <a:ext cx="3015574" cy="1698729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23916BE-BCF5-8291-9484-CA81FC40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19" y="1039056"/>
            <a:ext cx="3015574" cy="154658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FC609DD-9375-4461-8E5E-2B5666584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6048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E10F0E-183F-2EF6-D72E-A6981165A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33" y="1308677"/>
            <a:ext cx="3015574" cy="100267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DB7E4A1-EAFA-4F08-8EC1-31EC9EFDD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672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59953-1120-02EC-7A7B-25286DDDC9E6}"/>
              </a:ext>
            </a:extLst>
          </p:cNvPr>
          <p:cNvSpPr txBox="1"/>
          <p:nvPr/>
        </p:nvSpPr>
        <p:spPr>
          <a:xfrm>
            <a:off x="959049" y="3298102"/>
            <a:ext cx="30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Text Editor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CAAE9-8170-6F8E-727F-24A2FE90AB41}"/>
              </a:ext>
            </a:extLst>
          </p:cNvPr>
          <p:cNvSpPr txBox="1"/>
          <p:nvPr/>
        </p:nvSpPr>
        <p:spPr>
          <a:xfrm>
            <a:off x="4612952" y="3302628"/>
            <a:ext cx="30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File Transfer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EBE90-00ED-CF1D-7F99-231483A195F5}"/>
              </a:ext>
            </a:extLst>
          </p:cNvPr>
          <p:cNvSpPr txBox="1"/>
          <p:nvPr/>
        </p:nvSpPr>
        <p:spPr>
          <a:xfrm>
            <a:off x="8239576" y="3318750"/>
            <a:ext cx="30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File Server</a:t>
            </a:r>
          </a:p>
        </p:txBody>
      </p:sp>
    </p:spTree>
    <p:extLst>
      <p:ext uri="{BB962C8B-B14F-4D97-AF65-F5344CB8AC3E}">
        <p14:creationId xmlns:p14="http://schemas.microsoft.com/office/powerpoint/2010/main" val="275146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b="1" dirty="0"/>
              <a:t> Local URLs - don’t work for others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3800" b="1" dirty="0">
                <a:hlinkClick r:id="rId2" action="ppaction://hlinkfile"/>
              </a:rPr>
              <a:t>file:///C:/Users/info/Desktop/ferger-bio.html</a:t>
            </a:r>
            <a:br>
              <a:rPr lang="en-US" sz="4800" b="1" dirty="0"/>
            </a:br>
            <a:endParaRPr lang="en-US" sz="4800" b="1" dirty="0"/>
          </a:p>
          <a:p>
            <a:r>
              <a:rPr lang="en-US" sz="4800" b="1" dirty="0"/>
              <a:t>Use </a:t>
            </a:r>
            <a:r>
              <a:rPr lang="en-US" sz="4800" b="1" dirty="0" err="1"/>
              <a:t>Github</a:t>
            </a:r>
            <a:r>
              <a:rPr lang="en-US" sz="4800" b="1" dirty="0"/>
              <a:t> URL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3000" b="1" dirty="0">
                <a:hlinkClick r:id="rId3"/>
              </a:rPr>
              <a:t>http://username.github.io/ist263/lab02/lastname-bio.html</a:t>
            </a:r>
            <a:r>
              <a:rPr lang="en-US" sz="3000" b="1" dirty="0"/>
              <a:t> </a:t>
            </a:r>
            <a:r>
              <a:rPr lang="en-US" sz="4800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5EE656D-6159-DEC6-26FA-B0049979652F}"/>
              </a:ext>
            </a:extLst>
          </p:cNvPr>
          <p:cNvSpPr/>
          <p:nvPr/>
        </p:nvSpPr>
        <p:spPr>
          <a:xfrm rot="2830924">
            <a:off x="5499717" y="3670464"/>
            <a:ext cx="933263" cy="2162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22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Corbel</vt:lpstr>
      <vt:lpstr>Sherman Sans Book</vt:lpstr>
      <vt:lpstr>Sherman Serif Book</vt:lpstr>
      <vt:lpstr>Basis</vt:lpstr>
      <vt:lpstr>ist 263</vt:lpstr>
      <vt:lpstr>Deadlines</vt:lpstr>
      <vt:lpstr>Software</vt:lpstr>
      <vt:lpstr>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14</cp:revision>
  <dcterms:created xsi:type="dcterms:W3CDTF">2020-08-31T04:02:45Z</dcterms:created>
  <dcterms:modified xsi:type="dcterms:W3CDTF">2023-01-26T02:24:07Z</dcterms:modified>
</cp:coreProperties>
</file>