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e7a57958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e7a57958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7a57958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7a57958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e7a57958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e7a57958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e7a57958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e7a57958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e7a57958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e7a57958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e7a57958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e7a57958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Determining Important Factors for High Yelp Ratings in Los Angeles</a:t>
            </a:r>
            <a:endParaRPr sz="41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Wyatt Walsh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059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Wikipedia Neighborhood Data for Los Angeles Region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Geopy Geographic Coordinate Data for Each Neighborhood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Foursquare Venue Data for Each Neighborhood Coordinate Pair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Yelp Venue Data for Each Venue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(1 / 2)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</a:t>
            </a:r>
            <a:endParaRPr b="1"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600"/>
              <a:t> </a:t>
            </a:r>
            <a:r>
              <a:rPr lang="en" sz="1200"/>
              <a:t>Leverage Machine Learning to enable a better understanding of what factors play into high Yelp Ratings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Idea:</a:t>
            </a:r>
            <a:endParaRPr b="1" sz="16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regression to establish an accurate predictive model and then evaluate feature significance based on model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(2 /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Solution:</a:t>
            </a:r>
            <a:endParaRPr b="1" sz="16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Process data and analyze for inconsistencies 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Create randomized train-test split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Train ML regression models on training set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Evaluate models using MSE, MAE, R^2, and maximum error for a single sample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Determine feature significance from Random Forest Impurity</a:t>
            </a:r>
            <a:endParaRPr b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was best performing model (0.234 MSE)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ratings is by far the most important determination of overall rating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Modeling could be improved through cross validation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SHAP could be used for additional significance testing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These results may not generalize at all to other regions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/>
              <a:t>Thank you!</a:t>
            </a:r>
            <a:endParaRPr b="1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