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36516d5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36516d5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l0MmZ7t3f_YXVHEFTJs3fNO19krYFW4j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open?id=1l0MmZ7t3f_YXVHEFTJs3fNO19krYFW4j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Android Emulator - Pixel_2_API_26_5554 2019-11-24 04-39-4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725" y="0"/>
            <a:ext cx="6172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video doesn’t work, it’s also available here: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https://drive.google.com/open?id=1l0MmZ7t3f_YXVHEFTJs3fNO19krYFW4j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