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9" r:id="rId3"/>
    <p:sldId id="258" r:id="rId4"/>
    <p:sldId id="29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9" r:id="rId33"/>
    <p:sldId id="303" r:id="rId34"/>
    <p:sldId id="302" r:id="rId35"/>
    <p:sldId id="286" r:id="rId36"/>
    <p:sldId id="301" r:id="rId37"/>
    <p:sldId id="288" r:id="rId38"/>
  </p:sldIdLst>
  <p:sldSz cx="9144000" cy="5715000" type="screen16x10"/>
  <p:notesSz cx="7315200" cy="9601200"/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1621"/>
    <a:srgbClr val="33CC33"/>
    <a:srgbClr val="212B2F"/>
    <a:srgbClr val="21272F"/>
    <a:srgbClr val="6E418F"/>
    <a:srgbClr val="B8B8B8"/>
    <a:srgbClr val="000000"/>
    <a:srgbClr val="1A667A"/>
    <a:srgbClr val="11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1100" autoAdjust="0"/>
  </p:normalViewPr>
  <p:slideViewPr>
    <p:cSldViewPr snapToGrid="0">
      <p:cViewPr varScale="1">
        <p:scale>
          <a:sx n="99" d="100"/>
          <a:sy n="99" d="100"/>
        </p:scale>
        <p:origin x="20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7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2CC3DD-1061-444F-A922-60D720A708A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568628F-1EA3-4D2B-ABAE-BB70F83F8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04CED31-2C6E-49CB-8939-5CB1C820A419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F9F5467A-33E4-43D8-B5CA-5C9AFC75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355600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7127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0683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425575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Grew up in Vermont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Traveled</a:t>
            </a:r>
            <a:r>
              <a:rPr lang="en-US" baseline="0" dirty="0" smtClean="0"/>
              <a:t> in a 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Landed in WI at Carroll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 </a:t>
            </a:r>
            <a:r>
              <a:rPr lang="en-US" dirty="0" smtClean="0"/>
              <a:t>Arrow</a:t>
            </a:r>
            <a:r>
              <a:rPr lang="en-US" baseline="0" dirty="0" smtClean="0"/>
              <a:t> is a Business to Business/ Business to Consumer Custom Software Shop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History of the last 6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Purchase by </a:t>
            </a:r>
            <a:r>
              <a:rPr lang="en-US" baseline="0" dirty="0" err="1" smtClean="0"/>
              <a:t>Dohmen</a:t>
            </a:r>
            <a:r>
              <a:rPr lang="en-US" baseline="0" dirty="0" smtClean="0"/>
              <a:t> January 2014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we go from </a:t>
            </a:r>
            <a:r>
              <a:rPr lang="en-US" baseline="0" dirty="0" smtClean="0"/>
              <a:t>here, Creating an efficient, effective, and easy to use health experience.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installation or nugget packages</a:t>
            </a:r>
          </a:p>
          <a:p>
            <a:r>
              <a:rPr lang="en-US" dirty="0" smtClean="0"/>
              <a:t>Show</a:t>
            </a:r>
            <a:r>
              <a:rPr lang="en-US" baseline="0" dirty="0" smtClean="0"/>
              <a:t> base API Test file and walk through it. Explain that we are serializing to JSON	</a:t>
            </a:r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GET_Get__Given_10__When_Mapper_Succeeds__Then_Expected_Mapped_Result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9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4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</a:t>
            </a:r>
            <a:r>
              <a:rPr lang="en-US" baseline="0" dirty="0" smtClean="0"/>
              <a:t>Create</a:t>
            </a:r>
          </a:p>
          <a:p>
            <a:r>
              <a:rPr lang="en-US" baseline="0" dirty="0" smtClean="0"/>
              <a:t>Pipe line explanation – Request comes in, Customizations (blank), runs defaults, and residue collectors, and out </a:t>
            </a:r>
            <a:r>
              <a:rPr lang="en-US" baseline="0" smtClean="0"/>
              <a:t>anonymous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7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SQL Column Lengths</a:t>
            </a:r>
          </a:p>
          <a:p>
            <a:r>
              <a:rPr lang="en-US" baseline="0" dirty="0" smtClean="0"/>
              <a:t>Registering dependencies</a:t>
            </a:r>
          </a:p>
          <a:p>
            <a:r>
              <a:rPr lang="en-US" baseline="0" dirty="0" smtClean="0"/>
              <a:t>Shiny new hammer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8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– Custom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: 	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           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fixture.Customize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(new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()); at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top of controller tests.	</a:t>
            </a:r>
          </a:p>
          <a:p>
            <a:endParaRPr lang="en-US" sz="900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Walk through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ApprovalTestCustomization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including all of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it.</a:t>
            </a:r>
          </a:p>
          <a:p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Point out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ISpecimenBuilder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QuarterBackSpecimenBuilder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GET_Given_Manual_Setups__When_Get_Three__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ThenAsserts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Run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GET_Get_Ten_UsingAutoFixture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	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0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27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base class again with diff reporters</a:t>
            </a:r>
          </a:p>
          <a:p>
            <a:r>
              <a:rPr lang="en-US" baseline="0" dirty="0" smtClean="0"/>
              <a:t>Show </a:t>
            </a:r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JsonApprovalOutputContractResolver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Mention </a:t>
            </a:r>
            <a:r>
              <a:rPr lang="en-US" dirty="0" smtClean="0"/>
              <a:t>image</a:t>
            </a:r>
            <a:r>
              <a:rPr lang="en-US" baseline="0" dirty="0" smtClean="0"/>
              <a:t> diffs</a:t>
            </a:r>
          </a:p>
          <a:p>
            <a:r>
              <a:rPr lang="en-US" baseline="0" dirty="0" smtClean="0"/>
              <a:t>Audio Diffs</a:t>
            </a:r>
          </a:p>
          <a:p>
            <a:r>
              <a:rPr lang="en-US" baseline="0" dirty="0" smtClean="0"/>
              <a:t>Also configuration at the method/class/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/ machine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</a:t>
            </a:r>
            <a:r>
              <a:rPr lang="en-US" baseline="0" dirty="0" smtClean="0"/>
              <a:t>override</a:t>
            </a:r>
          </a:p>
          <a:p>
            <a:r>
              <a:rPr lang="en-US" baseline="0" dirty="0" smtClean="0"/>
              <a:t>Mention use of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for build server.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</a:t>
            </a: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GET_Get_Given_Parameter__When_Executed__Then_Return_Validation_Errors_Html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56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6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5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API Controller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Tests: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GET_Get_Given_Null_Parameter__When_Executed__Then_Return_Validation_Error_ManualAssertion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GET_Get_Given_Min_Parameter__When_Executed__Then_Return_Validation_Error_ManualAssertion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GET_Get_Given_Parameter__When_Executed__Then_Return_Validation_Errors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Go over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ApprovalUtilities.SimpleLogger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;</a:t>
            </a: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CombinationApprovals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TestMultiple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() test</a:t>
            </a: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1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GET_Get_API_JsonTest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35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HomeControllerTests</a:t>
            </a:r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endParaRPr lang="en-US" sz="900" kern="1200" dirty="0" smtClean="0">
              <a:solidFill>
                <a:schemeClr val="tx1"/>
              </a:solidFill>
              <a:latin typeface="Arial" panose="020B0604020202020204" pitchFamily="34" charset="0"/>
              <a:ea typeface="MS PGothic" pitchFamily="34" charset="-128"/>
              <a:cs typeface="+mn-cs"/>
            </a:endParaRPr>
          </a:p>
          <a:p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Show razor</a:t>
            </a:r>
            <a:r>
              <a:rPr lang="en-US" sz="9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generator extension and file properties of a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51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write c# unit tests</a:t>
            </a:r>
          </a:p>
          <a:p>
            <a:r>
              <a:rPr lang="en-US" baseline="0" dirty="0" smtClean="0"/>
              <a:t>How many people hate writing tests that end up being more code then what you are testing?</a:t>
            </a:r>
          </a:p>
          <a:p>
            <a:r>
              <a:rPr lang="en-US" baseline="0" dirty="0" smtClean="0"/>
              <a:t>How many people have had to write unit tests for a legacy code base?</a:t>
            </a:r>
          </a:p>
          <a:p>
            <a:r>
              <a:rPr lang="en-US" baseline="0" dirty="0" smtClean="0"/>
              <a:t>How many people most often develop using TDD?</a:t>
            </a:r>
          </a:p>
          <a:p>
            <a:r>
              <a:rPr lang="en-US" baseline="0" dirty="0" smtClean="0"/>
              <a:t>Who has heard of Approval Tests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or the concept?</a:t>
            </a:r>
          </a:p>
          <a:p>
            <a:r>
              <a:rPr lang="en-US" baseline="0" dirty="0" smtClean="0"/>
              <a:t>Who has used them?</a:t>
            </a:r>
          </a:p>
          <a:p>
            <a:r>
              <a:rPr lang="en-US" baseline="0" dirty="0" smtClean="0"/>
              <a:t>Who has heard of </a:t>
            </a:r>
            <a:r>
              <a:rPr lang="en-US" baseline="0" dirty="0" err="1" smtClean="0"/>
              <a:t>AutoFixture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AutoMoq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Who has used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509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6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111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7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TestLogger</a:t>
            </a:r>
            <a:r>
              <a:rPr lang="en-US" sz="900" kern="1200" dirty="0" smtClean="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rPr>
              <a:t>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05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48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13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ORM’s and data mapping</a:t>
            </a:r>
          </a:p>
          <a:p>
            <a:r>
              <a:rPr lang="en-US" dirty="0" smtClean="0"/>
              <a:t>Why not</a:t>
            </a:r>
            <a:r>
              <a:rPr lang="en-US" baseline="0" dirty="0" smtClean="0"/>
              <a:t> to expose the persistence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code is really gross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 maps are not refactor friendly without unit tests.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in some cases it will silently fail when you refactor, forcing you to author unit tests that defeat the purpose.</a:t>
            </a:r>
          </a:p>
          <a:p>
            <a:r>
              <a:rPr lang="en-US" baseline="0" dirty="0" smtClean="0"/>
              <a:t>Junior developers don’t pay attention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in Persistence</a:t>
            </a:r>
            <a:r>
              <a:rPr lang="en-US" baseline="0" dirty="0" smtClean="0"/>
              <a:t> Models</a:t>
            </a:r>
          </a:p>
          <a:p>
            <a:r>
              <a:rPr lang="en-US" baseline="0" dirty="0" smtClean="0"/>
              <a:t>Bring in View Models</a:t>
            </a:r>
          </a:p>
          <a:p>
            <a:r>
              <a:rPr lang="en-US" baseline="0" dirty="0" smtClean="0"/>
              <a:t>Create </a:t>
            </a:r>
            <a:r>
              <a:rPr lang="en-US" baseline="0" dirty="0" err="1" smtClean="0"/>
              <a:t>DataService</a:t>
            </a:r>
            <a:r>
              <a:rPr lang="en-US" baseline="0" dirty="0" smtClean="0"/>
              <a:t> - Get data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94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required human intelligence for them to work as code is created/refactored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They can replace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lines of manual unit test assertions.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could be used for automated tests to visually inspect results of inputs and outputs.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Makes development faster and more efficient.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12542"/>
            <a:ext cx="6858000" cy="293912"/>
          </a:xfrm>
        </p:spPr>
        <p:txBody>
          <a:bodyPr anchor="b"/>
          <a:lstStyle>
            <a:lvl1pPr algn="ctr">
              <a:defRPr sz="135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101880"/>
            <a:ext cx="3086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D0C6BF-7211-413F-BDDE-78E1AAEF1CB3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0B7B9-64D0-4FF8-B2E0-29B76ABF8F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0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419" y="1400969"/>
            <a:ext cx="4230763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19" y="2087563"/>
            <a:ext cx="4230763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230178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230178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47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6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731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19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687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3066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1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2819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687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53066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731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819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687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53066" y="3817982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F8450-67C0-484D-BA70-4A28D9F71C17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91BD5-0C10-48ED-A9D1-CA3CE0EE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97CC21-BAAC-4376-8B83-2FFC681C492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A9E50B-AB67-47D3-8B3F-E92F233E3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65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82C23B-8E04-428A-81C6-224925F61071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3BE6DD-8E6E-42BE-BC42-70C39665F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22F04-C588-4C61-A540-1A1218F6DA22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4CB6A4-84DD-4540-92CB-AAFAF3413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69737"/>
            <a:ext cx="48006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1044550"/>
            <a:ext cx="48006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67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4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98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rgbClr val="6E418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74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38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016375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7945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ing bullet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42114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3390107" y="-324644"/>
            <a:ext cx="5143500" cy="6364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4488874" y="2253070"/>
            <a:ext cx="3733800" cy="8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Arial"/>
              </a:defRPr>
            </a:lvl1pPr>
          </a:lstStyle>
          <a:p>
            <a:pPr lvl="0" defTabSz="914400" fontAlgn="auto"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4488874" y="3095013"/>
            <a:ext cx="3733800" cy="27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0" indent="0">
              <a:lnSpc>
                <a:spcPct val="150000"/>
              </a:lnSpc>
              <a:buNone/>
              <a:defRPr lang="en-US" sz="900" dirty="0" smtClean="0">
                <a:solidFill>
                  <a:srgbClr val="BFBFBF"/>
                </a:solidFill>
                <a:latin typeface="Arial" pitchFamily="34" charset="0"/>
              </a:defRPr>
            </a:lvl1pPr>
          </a:lstStyle>
          <a:p>
            <a:pPr lvl="0" defTabSz="712788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4"/>
            <a:ext cx="6217920" cy="317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03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77640" y="0"/>
            <a:ext cx="516636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59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9144000" cy="401379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2" y="1660270"/>
            <a:ext cx="1129658" cy="221565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21" y="1763450"/>
            <a:ext cx="1050157" cy="205972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3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6833"/>
            <a:ext cx="7810500" cy="4572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9224"/>
            <a:ext cx="7810500" cy="298320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5237602"/>
            <a:ext cx="1664086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41148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4708478" y="1268083"/>
            <a:ext cx="411707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3218533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8"/>
          </p:nvPr>
        </p:nvSpPr>
        <p:spPr>
          <a:xfrm>
            <a:off x="6143769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276600" cy="5715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3203" fontAlgn="auto">
              <a:spcBef>
                <a:spcPts val="0"/>
              </a:spcBef>
              <a:spcAft>
                <a:spcPts val="0"/>
              </a:spcAft>
            </a:pPr>
            <a:endParaRPr lang="en-US" sz="1053">
              <a:solidFill>
                <a:prstClr val="white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  <a:prstGeom prst="rect">
            <a:avLst/>
          </a:prstGeom>
        </p:spPr>
        <p:txBody>
          <a:bodyPr anchor="t" anchorCtr="0"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3298" y="1630375"/>
            <a:ext cx="2725948" cy="38128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3"/>
            <a:ext cx="6217920" cy="496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6357" y="422708"/>
            <a:ext cx="8567091" cy="71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97" y="1388853"/>
            <a:ext cx="8531525" cy="37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52" r:id="rId3"/>
    <p:sldLayoutId id="2147483950" r:id="rId4"/>
    <p:sldLayoutId id="2147483951" r:id="rId5"/>
    <p:sldLayoutId id="2147483948" r:id="rId6"/>
    <p:sldLayoutId id="2147483874" r:id="rId7"/>
    <p:sldLayoutId id="2147483939" r:id="rId8"/>
    <p:sldLayoutId id="2147483940" r:id="rId9"/>
    <p:sldLayoutId id="2147483944" r:id="rId10"/>
    <p:sldLayoutId id="2147483875" r:id="rId11"/>
    <p:sldLayoutId id="2147483876" r:id="rId12"/>
    <p:sldLayoutId id="2147483877" r:id="rId13"/>
    <p:sldLayoutId id="2147483941" r:id="rId14"/>
    <p:sldLayoutId id="2147483878" r:id="rId15"/>
    <p:sldLayoutId id="2147483946" r:id="rId16"/>
    <p:sldLayoutId id="2147483879" r:id="rId17"/>
    <p:sldLayoutId id="2147483880" r:id="rId18"/>
    <p:sldLayoutId id="2147483881" r:id="rId19"/>
    <p:sldLayoutId id="2147483882" r:id="rId20"/>
    <p:sldLayoutId id="2147483885" r:id="rId21"/>
    <p:sldLayoutId id="2147483888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895" r:id="rId29"/>
    <p:sldLayoutId id="2147483932" r:id="rId30"/>
    <p:sldLayoutId id="2147483931" r:id="rId31"/>
    <p:sldLayoutId id="2147483930" r:id="rId32"/>
    <p:sldLayoutId id="2147483943" r:id="rId33"/>
    <p:sldLayoutId id="2147483949" r:id="rId34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n-lt"/>
          <a:ea typeface="Roboto Condensed" pitchFamily="2" charset="0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9pPr>
    </p:titleStyle>
    <p:bodyStyle>
      <a:lvl1pPr marL="0" indent="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None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1pPr>
      <a:lvl2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2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2pPr>
      <a:lvl3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1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3pPr>
      <a:lvl4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4pPr>
      <a:lvl5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74534"/>
            <a:ext cx="6858000" cy="957241"/>
          </a:xfrm>
        </p:spPr>
        <p:txBody>
          <a:bodyPr anchor="t" anchorCtr="0"/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</a:pPr>
            <a:r>
              <a:rPr lang="en-US" sz="2800" dirty="0" smtClean="0"/>
              <a:t>Approval Tests/ </a:t>
            </a:r>
            <a:r>
              <a:rPr lang="en-US" sz="2800" dirty="0" err="1" smtClean="0"/>
              <a:t>AutoFixture</a:t>
            </a:r>
            <a:r>
              <a:rPr lang="en-US" sz="2800" dirty="0" smtClean="0"/>
              <a:t>/ </a:t>
            </a:r>
            <a:r>
              <a:rPr lang="en-US" sz="2800" dirty="0" err="1" smtClean="0"/>
              <a:t>AutoMoq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Oh </a:t>
            </a:r>
            <a:r>
              <a:rPr lang="en-US" sz="2800" dirty="0" smtClean="0"/>
              <a:t>MY!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Wyatt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Webb, Red Arrow Labs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650569"/>
            <a:ext cx="2725948" cy="3792700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xUnit.net</a:t>
            </a:r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88" y="46712"/>
            <a:ext cx="5860811" cy="2761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89" y="2807936"/>
            <a:ext cx="5860811" cy="290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265" y="681896"/>
            <a:ext cx="5775644" cy="4166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295" y="1100303"/>
            <a:ext cx="2690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via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nuGet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31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87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Arrange/Act/Assert</a:t>
            </a:r>
          </a:p>
          <a:p>
            <a:r>
              <a:rPr lang="en-US" dirty="0"/>
              <a:t>Traditional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101904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Traditional </a:t>
            </a:r>
            <a:r>
              <a:rPr lang="en-US" dirty="0" smtClean="0">
                <a:solidFill>
                  <a:schemeClr val="bg2"/>
                </a:solidFill>
              </a:rPr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53" y="101904"/>
            <a:ext cx="45720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1" y="1715150"/>
            <a:ext cx="5841520" cy="1576506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5517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1170403"/>
            <a:ext cx="5711341" cy="2487197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2127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0" y="1416883"/>
            <a:ext cx="5723744" cy="2166191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/>
              <a:t>Arrange/Act/Assert</a:t>
            </a:r>
          </a:p>
          <a:p>
            <a:r>
              <a:rPr lang="en-US" dirty="0" smtClean="0"/>
              <a:t>Traditional </a:t>
            </a:r>
            <a:r>
              <a:rPr lang="en-US" dirty="0" smtClean="0"/>
              <a:t>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2131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s://s3.amazonaws.com/uploads.hipchat.com/26082/155898/8AItJTnpcp7zN8y/picard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r="211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19" y="-12927"/>
            <a:ext cx="5126805" cy="57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Wyatt Webb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14336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Vermont =&gt; Milwaukee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15 years of professional development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32" b="1753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73051" y="3017129"/>
            <a:ext cx="290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Red Arrow Labs develops technology solutions for companies who are transforming health.</a:t>
            </a:r>
          </a:p>
        </p:txBody>
      </p:sp>
    </p:spTree>
    <p:extLst>
      <p:ext uri="{BB962C8B-B14F-4D97-AF65-F5344CB8AC3E}">
        <p14:creationId xmlns:p14="http://schemas.microsoft.com/office/powerpoint/2010/main" val="24135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714" y="681896"/>
            <a:ext cx="2792905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DiffReporter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/>
              <a:t>FileLauncherReporter</a:t>
            </a:r>
            <a:endParaRPr lang="en-US" dirty="0" smtClean="0"/>
          </a:p>
          <a:p>
            <a:pPr marL="285750" lvl="1"/>
            <a:r>
              <a:rPr lang="en-US" dirty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335907"/>
            <a:ext cx="5762240" cy="2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807428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sp>
        <p:nvSpPr>
          <p:cNvPr id="15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/>
              <a:t>DiffReporter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FileLauncherReporter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990725"/>
            <a:ext cx="5698316" cy="12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Manual Assert</a:t>
            </a:r>
          </a:p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68943"/>
            <a:ext cx="5769048" cy="2558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640" y="2857500"/>
            <a:ext cx="5795888" cy="26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738855"/>
            <a:ext cx="5856551" cy="43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/>
              <a:t>Approval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Tests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1" y="475194"/>
            <a:ext cx="5770401" cy="4134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43817"/>
            <a:ext cx="5836113" cy="25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Web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Approval Tests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62" y="1704293"/>
            <a:ext cx="2919112" cy="4037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562" y="306187"/>
            <a:ext cx="4114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8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Razor Views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Razor Generator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59" y="976709"/>
            <a:ext cx="5837341" cy="401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69" y="1192770"/>
            <a:ext cx="5841520" cy="358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0" y="1679123"/>
            <a:ext cx="4495800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76" y="1975986"/>
            <a:ext cx="4913711" cy="1294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0" y="1159682"/>
            <a:ext cx="5614297" cy="36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4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</a:t>
            </a:r>
            <a:r>
              <a:rPr lang="en-US" dirty="0" smtClean="0"/>
              <a:t>Test </a:t>
            </a:r>
            <a:r>
              <a:rPr lang="en-US" dirty="0" smtClean="0"/>
              <a:t>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1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coverage improvement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0"/>
            <a:ext cx="5508306" cy="57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45" y="1344073"/>
            <a:ext cx="3152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r>
              <a:rPr lang="en-US" dirty="0" smtClean="0"/>
              <a:t> and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</a:t>
            </a:r>
            <a:r>
              <a:rPr lang="en-US" dirty="0" err="1" smtClean="0"/>
              <a:t>Moq</a:t>
            </a:r>
            <a:r>
              <a:rPr lang="en-US" dirty="0" smtClean="0"/>
              <a:t> Constructor Tests</a:t>
            </a:r>
          </a:p>
          <a:p>
            <a:r>
              <a:rPr lang="en-US" dirty="0" err="1" smtClean="0"/>
              <a:t>AutoMoq</a:t>
            </a:r>
            <a:r>
              <a:rPr lang="en-US" dirty="0" smtClean="0"/>
              <a:t> Test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a mocking library for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.net</a:t>
            </a:r>
            <a:endParaRPr lang="en-US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is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using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Moq</a:t>
            </a: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to automatically resolve dependencies.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4155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20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3297" y="1268083"/>
            <a:ext cx="2759869" cy="421149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err="1" smtClean="0"/>
              <a:t>Tests.Net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/>
              <a:t>Pluralsight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smtClean="0"/>
              <a:t>Tests.com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Razor Generator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3456122" y="1268413"/>
            <a:ext cx="4936210" cy="239712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https://github.com/approvals/ApprovalTests.Net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http://www.pluralsight.com/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 smtClean="0">
                <a:solidFill>
                  <a:srgbClr val="F61621"/>
                </a:solidFill>
              </a:rPr>
              <a:t>http</a:t>
            </a:r>
            <a:r>
              <a:rPr lang="en-US" dirty="0">
                <a:solidFill>
                  <a:srgbClr val="F61621"/>
                </a:solidFill>
              </a:rPr>
              <a:t>://</a:t>
            </a:r>
            <a:r>
              <a:rPr lang="en-US" dirty="0" smtClean="0">
                <a:solidFill>
                  <a:srgbClr val="F61621"/>
                </a:solidFill>
              </a:rPr>
              <a:t>approvaltests.com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http://razorgenerator.codeplex.com/</a:t>
            </a:r>
          </a:p>
        </p:txBody>
      </p:sp>
    </p:spTree>
    <p:extLst>
      <p:ext uri="{BB962C8B-B14F-4D97-AF65-F5344CB8AC3E}">
        <p14:creationId xmlns:p14="http://schemas.microsoft.com/office/powerpoint/2010/main" val="30315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</a:t>
            </a:r>
            <a:r>
              <a:rPr lang="en-US" dirty="0" smtClean="0"/>
              <a:t>Test </a:t>
            </a:r>
            <a:r>
              <a:rPr lang="en-US" dirty="0" smtClean="0"/>
              <a:t>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94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/ View Model Mapping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Model Separation</a:t>
            </a:r>
          </a:p>
          <a:p>
            <a:r>
              <a:rPr lang="en-US" dirty="0" smtClean="0"/>
              <a:t>Woes of Mapping</a:t>
            </a:r>
          </a:p>
          <a:p>
            <a:r>
              <a:rPr lang="en-US" dirty="0" smtClean="0"/>
              <a:t>To Auto Map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842963"/>
            <a:ext cx="2959113" cy="3392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657" y="842964"/>
            <a:ext cx="2804598" cy="33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Traditional Asserts</a:t>
            </a:r>
          </a:p>
          <a:p>
            <a:r>
              <a:rPr lang="en-US" dirty="0" smtClean="0"/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75460"/>
            <a:ext cx="5273629" cy="55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/>
              <a:t>Traditional Asserts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18" y="681896"/>
            <a:ext cx="5360069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Approval Tests?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871" y="2636723"/>
            <a:ext cx="2757331" cy="482319"/>
          </a:xfrm>
        </p:spPr>
        <p:txBody>
          <a:bodyPr/>
          <a:lstStyle/>
          <a:p>
            <a:r>
              <a:rPr lang="en-US" sz="2000" dirty="0" smtClean="0"/>
              <a:t>Why are they useful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3295" y="1100303"/>
            <a:ext cx="8470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Approval tests simplify unit testing by taking a snapshot of the results, and confirming that they have not changed.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1" b="34111"/>
          <a:stretch>
            <a:fillRect/>
          </a:stretch>
        </p:blipFill>
        <p:spPr/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8871" y="2250954"/>
            <a:ext cx="2624571" cy="54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How are they used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8871" y="1884158"/>
            <a:ext cx="3129246" cy="4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Human knowledge</a:t>
            </a:r>
            <a:endParaRPr lang="en-US" dirty="0" smtClean="0"/>
          </a:p>
        </p:txBody>
      </p:sp>
      <p:pic>
        <p:nvPicPr>
          <p:cNvPr id="2050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82" y="1400174"/>
            <a:ext cx="38576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23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Red Arrow Internal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232222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22418</TotalTime>
  <Words>1121</Words>
  <Application>Microsoft Office PowerPoint</Application>
  <PresentationFormat>On-screen Show (16:10)</PresentationFormat>
  <Paragraphs>341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MS PGothic</vt:lpstr>
      <vt:lpstr>Roboto Condensed</vt:lpstr>
      <vt:lpstr>Office Theme</vt:lpstr>
      <vt:lpstr>Approval Tests/ AutoFixture/ AutoMoq  Oh MY!  Wyatt Webb, Red Arrow Labs </vt:lpstr>
      <vt:lpstr>Wyatt Webb</vt:lpstr>
      <vt:lpstr>Approval Test / AutoFixture/ AutoMoq</vt:lpstr>
      <vt:lpstr>Participation</vt:lpstr>
      <vt:lpstr>Persistence / View Model Mapping</vt:lpstr>
      <vt:lpstr>Code</vt:lpstr>
      <vt:lpstr>Persistence / View Model Mapping</vt:lpstr>
      <vt:lpstr>Persistence / View Model Mapping</vt:lpstr>
      <vt:lpstr>What Are Approval Tests?</vt:lpstr>
      <vt:lpstr>Installation</vt:lpstr>
      <vt:lpstr>Code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Code</vt:lpstr>
      <vt:lpstr>Reporters/Approvers</vt:lpstr>
      <vt:lpstr>Reporters/Approvers</vt:lpstr>
      <vt:lpstr>Code</vt:lpstr>
      <vt:lpstr>Validation</vt:lpstr>
      <vt:lpstr>Validation</vt:lpstr>
      <vt:lpstr>Validation</vt:lpstr>
      <vt:lpstr>Code</vt:lpstr>
      <vt:lpstr>.NET Web API</vt:lpstr>
      <vt:lpstr>Code</vt:lpstr>
      <vt:lpstr>Testing Razor Views</vt:lpstr>
      <vt:lpstr>Code</vt:lpstr>
      <vt:lpstr>Testing coverage improvement</vt:lpstr>
      <vt:lpstr>Code</vt:lpstr>
      <vt:lpstr>Introduction</vt:lpstr>
      <vt:lpstr>Code</vt:lpstr>
      <vt:lpstr>References</vt:lpstr>
      <vt:lpstr>Approval Test / AutoFixture/ AutoMoq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Wyatt Webb</cp:lastModifiedBy>
  <cp:revision>1229</cp:revision>
  <cp:lastPrinted>2015-05-26T16:47:01Z</cp:lastPrinted>
  <dcterms:created xsi:type="dcterms:W3CDTF">2015-03-03T16:33:47Z</dcterms:created>
  <dcterms:modified xsi:type="dcterms:W3CDTF">2016-01-12T19:11:34Z</dcterms:modified>
</cp:coreProperties>
</file>