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7"/>
  </p:notesMasterIdLst>
  <p:sldIdLst>
    <p:sldId id="267" r:id="rId3"/>
    <p:sldId id="262" r:id="rId4"/>
    <p:sldId id="260" r:id="rId5"/>
    <p:sldId id="266" r:id="rId6"/>
    <p:sldId id="261" r:id="rId7"/>
    <p:sldId id="272" r:id="rId8"/>
    <p:sldId id="273" r:id="rId9"/>
    <p:sldId id="274" r:id="rId10"/>
    <p:sldId id="269" r:id="rId11"/>
    <p:sldId id="275" r:id="rId12"/>
    <p:sldId id="277" r:id="rId13"/>
    <p:sldId id="276" r:id="rId14"/>
    <p:sldId id="278" r:id="rId15"/>
    <p:sldId id="270" r:id="rId16"/>
    <p:sldId id="279" r:id="rId17"/>
    <p:sldId id="280" r:id="rId18"/>
    <p:sldId id="281" r:id="rId19"/>
    <p:sldId id="282" r:id="rId20"/>
    <p:sldId id="271" r:id="rId21"/>
    <p:sldId id="283" r:id="rId22"/>
    <p:sldId id="285" r:id="rId23"/>
    <p:sldId id="284" r:id="rId24"/>
    <p:sldId id="286" r:id="rId25"/>
    <p:sldId id="287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000000"/>
    <a:srgbClr val="FFDC00"/>
    <a:srgbClr val="C3DBF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523E-BF37-48D9-8B98-CD7DA26BF949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08E46-B4E8-43F3-A975-B23ACD16F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9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0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4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9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5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0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9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5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80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9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8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1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610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9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5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9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8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8E46-B4E8-43F3-A975-B23ACD16FE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3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82104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7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2022-06-17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2022-06-17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46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D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12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DC70E06-B2E9-4ED7-BB19-7D5BA7E1E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6017" y="-2408077"/>
            <a:ext cx="5819963" cy="116741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8CC99B4-5C29-430F-82CC-B3E3835D4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2978" r="2208" b="88171"/>
          <a:stretch/>
        </p:blipFill>
        <p:spPr>
          <a:xfrm>
            <a:off x="0" y="0"/>
            <a:ext cx="12227169" cy="53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158BAA1-6F4A-4D32-95A9-9F2F58AD3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2978" r="2208" b="88171"/>
          <a:stretch/>
        </p:blipFill>
        <p:spPr>
          <a:xfrm rot="10800000">
            <a:off x="-35169" y="6324600"/>
            <a:ext cx="12227169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134607-E01F-4E8B-A33F-39026456B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634180"/>
            <a:ext cx="5589639" cy="5589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83ABBC6-72C6-46CE-8086-B4D5B71BA8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73" b="-8387"/>
          <a:stretch/>
        </p:blipFill>
        <p:spPr>
          <a:xfrm>
            <a:off x="4037486" y="888660"/>
            <a:ext cx="4172565" cy="39819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8C8AA94-11DD-47D1-8BB4-91CB7E9F5D45}"/>
              </a:ext>
            </a:extLst>
          </p:cNvPr>
          <p:cNvSpPr txBox="1"/>
          <p:nvPr/>
        </p:nvSpPr>
        <p:spPr>
          <a:xfrm>
            <a:off x="5255865" y="1427457"/>
            <a:ext cx="258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409"/>
                </a:solidFill>
                <a:cs typeface="+mn-ea"/>
                <a:sym typeface="+mn-lt"/>
              </a:rPr>
              <a:t>阳光</a:t>
            </a:r>
            <a:endParaRPr lang="zh-CN" altLang="en-US" sz="4800" dirty="0">
              <a:solidFill>
                <a:srgbClr val="FF9409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3B3EA99-F671-4DA6-998B-9191013C94CB}"/>
              </a:ext>
            </a:extLst>
          </p:cNvPr>
          <p:cNvSpPr txBox="1"/>
          <p:nvPr/>
        </p:nvSpPr>
        <p:spPr>
          <a:xfrm>
            <a:off x="4302136" y="2879619"/>
            <a:ext cx="191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FF9409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快乐</a:t>
            </a:r>
            <a:endParaRPr lang="zh-CN" altLang="en-US" dirty="0"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0E1EC41-585B-45E1-A501-0260C9DDCF7D}"/>
              </a:ext>
            </a:extLst>
          </p:cNvPr>
          <p:cNvSpPr txBox="1"/>
          <p:nvPr/>
        </p:nvSpPr>
        <p:spPr>
          <a:xfrm>
            <a:off x="6544037" y="3024535"/>
            <a:ext cx="5135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cs typeface="+mn-ea"/>
                <a:sym typeface="+mn-lt"/>
              </a:rPr>
              <a:t>自我介绍</a:t>
            </a:r>
            <a:endParaRPr lang="zh-CN" altLang="en-US" sz="8000" dirty="0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8C8F7C5A-943F-470E-B977-4E25B007573C}"/>
              </a:ext>
            </a:extLst>
          </p:cNvPr>
          <p:cNvSpPr/>
          <p:nvPr/>
        </p:nvSpPr>
        <p:spPr>
          <a:xfrm>
            <a:off x="6980145" y="4462306"/>
            <a:ext cx="4199132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18DA9BC-DEA8-41D4-8FD3-106FEB1FA1BB}"/>
              </a:ext>
            </a:extLst>
          </p:cNvPr>
          <p:cNvSpPr txBox="1"/>
          <p:nvPr/>
        </p:nvSpPr>
        <p:spPr>
          <a:xfrm>
            <a:off x="7311984" y="4726546"/>
            <a:ext cx="353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主讲人</a:t>
            </a:r>
            <a:r>
              <a:rPr lang="zh-CN" altLang="en-US" sz="2800" dirty="0" smtClean="0">
                <a:cs typeface="+mn-ea"/>
                <a:sym typeface="+mn-lt"/>
              </a:rPr>
              <a:t>：第一</a:t>
            </a:r>
            <a:r>
              <a:rPr lang="en-US" altLang="zh-CN" sz="2800" dirty="0" smtClean="0">
                <a:cs typeface="+mn-ea"/>
                <a:sym typeface="+mn-lt"/>
              </a:rPr>
              <a:t>PPT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1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30FD9CA-E6F6-4F9D-B238-13E3285DC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4" t="273" r="249" b="75345"/>
          <a:stretch/>
        </p:blipFill>
        <p:spPr>
          <a:xfrm>
            <a:off x="-822225" y="1250562"/>
            <a:ext cx="9920749" cy="5607438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2193CCE-B7A2-41B8-9531-19722A254E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94" y="2621411"/>
            <a:ext cx="2492477" cy="24924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125E52E-8118-4887-965D-3E2BCDFB7E24}"/>
              </a:ext>
            </a:extLst>
          </p:cNvPr>
          <p:cNvSpPr/>
          <p:nvPr/>
        </p:nvSpPr>
        <p:spPr>
          <a:xfrm>
            <a:off x="2340080" y="2621411"/>
            <a:ext cx="5067913" cy="1954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93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064A97F-A35D-4251-94C5-56FB646EC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4" y="2916177"/>
            <a:ext cx="3430912" cy="24215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7A77E55-36AC-4114-824A-ECD1D21C51EF}"/>
              </a:ext>
            </a:extLst>
          </p:cNvPr>
          <p:cNvSpPr txBox="1"/>
          <p:nvPr/>
        </p:nvSpPr>
        <p:spPr>
          <a:xfrm>
            <a:off x="2235612" y="2126822"/>
            <a:ext cx="383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cs typeface="+mn-ea"/>
                <a:sym typeface="+mn-lt"/>
              </a:rPr>
              <a:t>小标题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E7FF79D-27D4-4769-BD8D-61620F67EE7F}"/>
              </a:ext>
            </a:extLst>
          </p:cNvPr>
          <p:cNvSpPr/>
          <p:nvPr/>
        </p:nvSpPr>
        <p:spPr>
          <a:xfrm flipV="1">
            <a:off x="2322972" y="2957819"/>
            <a:ext cx="1589140" cy="9012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09081F7-4599-4E56-8362-A0A0345E3D1D}"/>
              </a:ext>
            </a:extLst>
          </p:cNvPr>
          <p:cNvSpPr/>
          <p:nvPr/>
        </p:nvSpPr>
        <p:spPr>
          <a:xfrm>
            <a:off x="2235612" y="3182722"/>
            <a:ext cx="4519617" cy="260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9778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70D5658-5CA5-44DB-B379-F37411B013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" t="26814" r="65274" b="48804"/>
          <a:stretch/>
        </p:blipFill>
        <p:spPr>
          <a:xfrm rot="849706">
            <a:off x="3683420" y="98711"/>
            <a:ext cx="8401556" cy="5819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4C6C4FB-38F1-4CB4-A193-8FE760C12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19" y="1836312"/>
            <a:ext cx="4811270" cy="47952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F43FE24-77CB-4FF5-AD86-E5EADC75D0DF}"/>
              </a:ext>
            </a:extLst>
          </p:cNvPr>
          <p:cNvSpPr/>
          <p:nvPr/>
        </p:nvSpPr>
        <p:spPr>
          <a:xfrm>
            <a:off x="6354486" y="2121002"/>
            <a:ext cx="3881714" cy="224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9441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5FE3135-D90D-47A2-8922-2BE0F3403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89" y="2249129"/>
            <a:ext cx="4185110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949A4A5-1D27-4FA5-8FB5-D0122A0A57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3" t="27299" r="-490" b="48319"/>
          <a:stretch/>
        </p:blipFill>
        <p:spPr>
          <a:xfrm>
            <a:off x="211397" y="1411931"/>
            <a:ext cx="6614594" cy="4582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BB0069C-9866-4424-8D30-A0E91B92D9EB}"/>
              </a:ext>
            </a:extLst>
          </p:cNvPr>
          <p:cNvSpPr txBox="1"/>
          <p:nvPr/>
        </p:nvSpPr>
        <p:spPr>
          <a:xfrm>
            <a:off x="2640881" y="2687675"/>
            <a:ext cx="2390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cs typeface="+mn-ea"/>
                <a:sym typeface="+mn-lt"/>
              </a:rPr>
              <a:t>为枯萎的花儿流泪。。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0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24C404-46D8-4B05-A108-3D4CAA40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7659" y="-2080446"/>
            <a:ext cx="6216681" cy="11018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3355E6-5D37-4771-B93A-A4D179270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823"/>
            <a:ext cx="4424966" cy="3652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0D7EBD5-0CAE-4FDC-A5B9-0765C97AF347}"/>
              </a:ext>
            </a:extLst>
          </p:cNvPr>
          <p:cNvSpPr txBox="1"/>
          <p:nvPr/>
        </p:nvSpPr>
        <p:spPr>
          <a:xfrm>
            <a:off x="1671032" y="2156449"/>
            <a:ext cx="499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cs typeface="+mn-ea"/>
              </a:defRPr>
            </a:lvl1pPr>
          </a:lstStyle>
          <a:p>
            <a:r>
              <a:rPr lang="en-US" altLang="zh-CN" sz="6000" dirty="0">
                <a:sym typeface="+mn-lt"/>
              </a:rPr>
              <a:t>PART THREE</a:t>
            </a:r>
            <a:endParaRPr lang="zh-CN" altLang="en-US" sz="6000" dirty="0"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7828B3C-2C59-485D-B0D9-DBCC5EFD3972}"/>
              </a:ext>
            </a:extLst>
          </p:cNvPr>
          <p:cNvSpPr txBox="1"/>
          <p:nvPr/>
        </p:nvSpPr>
        <p:spPr>
          <a:xfrm>
            <a:off x="1828800" y="3925119"/>
            <a:ext cx="386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cs typeface="+mn-ea"/>
                <a:sym typeface="+mn-lt"/>
              </a:rPr>
              <a:t>标题文字内容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9E0A119-765F-489E-BE8D-113F64E4FC5B}"/>
              </a:ext>
            </a:extLst>
          </p:cNvPr>
          <p:cNvSpPr/>
          <p:nvPr/>
        </p:nvSpPr>
        <p:spPr>
          <a:xfrm>
            <a:off x="2861188" y="3377382"/>
            <a:ext cx="1563329" cy="1952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9F7E7B2-F76D-4E22-8407-0FE67CF01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00" y="1794024"/>
            <a:ext cx="4270272" cy="4270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7F74BF4-D892-466A-85D4-2D8C3BD54335}"/>
              </a:ext>
            </a:extLst>
          </p:cNvPr>
          <p:cNvSpPr txBox="1"/>
          <p:nvPr/>
        </p:nvSpPr>
        <p:spPr>
          <a:xfrm>
            <a:off x="6368229" y="2353157"/>
            <a:ext cx="383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小标</a:t>
            </a:r>
            <a:r>
              <a:rPr lang="zh-CN" altLang="en-US" sz="4800" dirty="0" smtClean="0">
                <a:cs typeface="+mn-ea"/>
                <a:sym typeface="+mn-lt"/>
              </a:rPr>
              <a:t>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865C94-8237-4491-8FBC-2AAEE921679D}"/>
              </a:ext>
            </a:extLst>
          </p:cNvPr>
          <p:cNvSpPr/>
          <p:nvPr/>
        </p:nvSpPr>
        <p:spPr>
          <a:xfrm flipV="1">
            <a:off x="6455589" y="3184154"/>
            <a:ext cx="1589140" cy="9012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6809EAD-65B5-42FC-9C54-F97941DF0BD7}"/>
              </a:ext>
            </a:extLst>
          </p:cNvPr>
          <p:cNvSpPr/>
          <p:nvPr/>
        </p:nvSpPr>
        <p:spPr>
          <a:xfrm>
            <a:off x="6368229" y="3409057"/>
            <a:ext cx="4519617" cy="260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6679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FAF22B1-DE94-444C-90CE-750C7A8E0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03" b="75618"/>
          <a:stretch/>
        </p:blipFill>
        <p:spPr>
          <a:xfrm>
            <a:off x="835743" y="1756890"/>
            <a:ext cx="5313103" cy="36805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30438DF-23B9-48A7-9DB5-3DEF50406F98}"/>
              </a:ext>
            </a:extLst>
          </p:cNvPr>
          <p:cNvSpPr txBox="1"/>
          <p:nvPr/>
        </p:nvSpPr>
        <p:spPr>
          <a:xfrm>
            <a:off x="2875936" y="318247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B892DD4A-E854-4ECA-90F1-81048F6D3500}"/>
              </a:ext>
            </a:extLst>
          </p:cNvPr>
          <p:cNvSpPr/>
          <p:nvPr/>
        </p:nvSpPr>
        <p:spPr>
          <a:xfrm>
            <a:off x="6096000" y="1942222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7BDD5AC-4357-4D59-9802-FFA2E4E5090A}"/>
              </a:ext>
            </a:extLst>
          </p:cNvPr>
          <p:cNvSpPr txBox="1"/>
          <p:nvPr/>
        </p:nvSpPr>
        <p:spPr>
          <a:xfrm>
            <a:off x="6126081" y="1981526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04AD61F-65C0-4E00-BA5A-B763AC443E8C}"/>
              </a:ext>
            </a:extLst>
          </p:cNvPr>
          <p:cNvSpPr txBox="1"/>
          <p:nvPr/>
        </p:nvSpPr>
        <p:spPr>
          <a:xfrm>
            <a:off x="6761394" y="1926846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B36A67A-E8FC-463E-8DED-C36D560A1D8D}"/>
              </a:ext>
            </a:extLst>
          </p:cNvPr>
          <p:cNvSpPr/>
          <p:nvPr/>
        </p:nvSpPr>
        <p:spPr>
          <a:xfrm>
            <a:off x="6096000" y="2896713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DE9265-E2D7-4E05-AEC4-A3420A30975D}"/>
              </a:ext>
            </a:extLst>
          </p:cNvPr>
          <p:cNvSpPr txBox="1"/>
          <p:nvPr/>
        </p:nvSpPr>
        <p:spPr>
          <a:xfrm>
            <a:off x="6126081" y="2936017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E9F4738-7608-4AA0-AB86-42C5781E5A61}"/>
              </a:ext>
            </a:extLst>
          </p:cNvPr>
          <p:cNvSpPr txBox="1"/>
          <p:nvPr/>
        </p:nvSpPr>
        <p:spPr>
          <a:xfrm>
            <a:off x="6761394" y="2881337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31E98F5-AAE5-4B01-95DB-B8DF342081C4}"/>
              </a:ext>
            </a:extLst>
          </p:cNvPr>
          <p:cNvSpPr/>
          <p:nvPr/>
        </p:nvSpPr>
        <p:spPr>
          <a:xfrm>
            <a:off x="6096000" y="3897826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FDCF884-F7C1-4E60-B499-92E0349B3F14}"/>
              </a:ext>
            </a:extLst>
          </p:cNvPr>
          <p:cNvSpPr txBox="1"/>
          <p:nvPr/>
        </p:nvSpPr>
        <p:spPr>
          <a:xfrm>
            <a:off x="6126081" y="3937130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6F8C4CB-D1D6-4335-987F-1A1449C0B605}"/>
              </a:ext>
            </a:extLst>
          </p:cNvPr>
          <p:cNvSpPr txBox="1"/>
          <p:nvPr/>
        </p:nvSpPr>
        <p:spPr>
          <a:xfrm>
            <a:off x="6761394" y="3882450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CE28091-EB25-4F3D-B265-C0ED7C9E7DDF}"/>
              </a:ext>
            </a:extLst>
          </p:cNvPr>
          <p:cNvSpPr/>
          <p:nvPr/>
        </p:nvSpPr>
        <p:spPr>
          <a:xfrm>
            <a:off x="6096000" y="4868034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870FB83-B492-45BF-9AD5-7A5AD21C6CCF}"/>
              </a:ext>
            </a:extLst>
          </p:cNvPr>
          <p:cNvSpPr txBox="1"/>
          <p:nvPr/>
        </p:nvSpPr>
        <p:spPr>
          <a:xfrm>
            <a:off x="6126081" y="4907338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D401D40-144D-4368-981F-F074FD5EBBB0}"/>
              </a:ext>
            </a:extLst>
          </p:cNvPr>
          <p:cNvSpPr txBox="1"/>
          <p:nvPr/>
        </p:nvSpPr>
        <p:spPr>
          <a:xfrm>
            <a:off x="6761394" y="4852658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5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34DAF0-1209-46AA-BE22-09D16C93C10A}"/>
              </a:ext>
            </a:extLst>
          </p:cNvPr>
          <p:cNvSpPr txBox="1"/>
          <p:nvPr/>
        </p:nvSpPr>
        <p:spPr>
          <a:xfrm>
            <a:off x="2261422" y="2354927"/>
            <a:ext cx="383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小标</a:t>
            </a:r>
            <a:r>
              <a:rPr lang="zh-CN" altLang="en-US" sz="4800" dirty="0" smtClean="0">
                <a:cs typeface="+mn-ea"/>
                <a:sym typeface="+mn-lt"/>
              </a:rPr>
              <a:t>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C4980-4C04-4970-A0FA-AAE6D3CD5B4A}"/>
              </a:ext>
            </a:extLst>
          </p:cNvPr>
          <p:cNvSpPr/>
          <p:nvPr/>
        </p:nvSpPr>
        <p:spPr>
          <a:xfrm flipV="1">
            <a:off x="2348782" y="3185924"/>
            <a:ext cx="1589140" cy="9012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2BA0F83-963A-4F39-B2C0-747100D0D417}"/>
              </a:ext>
            </a:extLst>
          </p:cNvPr>
          <p:cNvSpPr/>
          <p:nvPr/>
        </p:nvSpPr>
        <p:spPr>
          <a:xfrm>
            <a:off x="2261422" y="3410827"/>
            <a:ext cx="4519617" cy="260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E863E9-5622-4BEC-B4C9-60444C74B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39" y="1707329"/>
            <a:ext cx="3829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DAA515A-DED4-4C81-BFFF-BA023DB7D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13" y="1006716"/>
            <a:ext cx="5143398" cy="51433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7AAA0D9-ECA8-4D82-8E1D-800DE4A76EE8}"/>
              </a:ext>
            </a:extLst>
          </p:cNvPr>
          <p:cNvSpPr txBox="1"/>
          <p:nvPr/>
        </p:nvSpPr>
        <p:spPr>
          <a:xfrm>
            <a:off x="8439150" y="1888458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D5AED5-3958-4FBA-A6A5-773AD3611EDB}"/>
              </a:ext>
            </a:extLst>
          </p:cNvPr>
          <p:cNvSpPr txBox="1"/>
          <p:nvPr/>
        </p:nvSpPr>
        <p:spPr>
          <a:xfrm>
            <a:off x="7048500" y="2770200"/>
            <a:ext cx="13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448B158-65F7-4E1C-AB68-0FE89823EB8C}"/>
              </a:ext>
            </a:extLst>
          </p:cNvPr>
          <p:cNvSpPr txBox="1"/>
          <p:nvPr/>
        </p:nvSpPr>
        <p:spPr>
          <a:xfrm>
            <a:off x="7458074" y="4137062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40785EB8-A5BA-43C4-84CE-A2ADBFE7ECA6}"/>
              </a:ext>
            </a:extLst>
          </p:cNvPr>
          <p:cNvCxnSpPr>
            <a:cxnSpLocks/>
          </p:cNvCxnSpPr>
          <p:nvPr/>
        </p:nvCxnSpPr>
        <p:spPr>
          <a:xfrm>
            <a:off x="5319251" y="2770200"/>
            <a:ext cx="2933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46E76F7E-BDEF-4576-B30A-F7552E43C69E}"/>
              </a:ext>
            </a:extLst>
          </p:cNvPr>
          <p:cNvCxnSpPr>
            <a:cxnSpLocks/>
          </p:cNvCxnSpPr>
          <p:nvPr/>
        </p:nvCxnSpPr>
        <p:spPr>
          <a:xfrm>
            <a:off x="5319251" y="3733800"/>
            <a:ext cx="2933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08FD9AD5-43FA-4387-BE0A-758200B44EE7}"/>
              </a:ext>
            </a:extLst>
          </p:cNvPr>
          <p:cNvCxnSpPr>
            <a:cxnSpLocks/>
          </p:cNvCxnSpPr>
          <p:nvPr/>
        </p:nvCxnSpPr>
        <p:spPr>
          <a:xfrm>
            <a:off x="5319251" y="4660282"/>
            <a:ext cx="2933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F2F691E3-8A88-4983-B9C0-B1902F82A34E}"/>
              </a:ext>
            </a:extLst>
          </p:cNvPr>
          <p:cNvSpPr/>
          <p:nvPr/>
        </p:nvSpPr>
        <p:spPr>
          <a:xfrm>
            <a:off x="1847606" y="2467613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6C4C22D-DD6A-4004-B671-21DC74491445}"/>
              </a:ext>
            </a:extLst>
          </p:cNvPr>
          <p:cNvSpPr txBox="1"/>
          <p:nvPr/>
        </p:nvSpPr>
        <p:spPr>
          <a:xfrm>
            <a:off x="1877687" y="2506917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0AEE405-8B42-479D-9D62-D6D9CA89B7BC}"/>
              </a:ext>
            </a:extLst>
          </p:cNvPr>
          <p:cNvSpPr txBox="1"/>
          <p:nvPr/>
        </p:nvSpPr>
        <p:spPr>
          <a:xfrm>
            <a:off x="2513000" y="2452237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5274E083-21E6-468D-978E-1F3ABC129FE6}"/>
              </a:ext>
            </a:extLst>
          </p:cNvPr>
          <p:cNvSpPr/>
          <p:nvPr/>
        </p:nvSpPr>
        <p:spPr>
          <a:xfrm>
            <a:off x="1847606" y="3422104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B709BF8-5D4D-4EA5-868D-3FFAB205BF99}"/>
              </a:ext>
            </a:extLst>
          </p:cNvPr>
          <p:cNvSpPr txBox="1"/>
          <p:nvPr/>
        </p:nvSpPr>
        <p:spPr>
          <a:xfrm>
            <a:off x="1877687" y="3461408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69EF7B2-2974-43A6-889D-309C9419471A}"/>
              </a:ext>
            </a:extLst>
          </p:cNvPr>
          <p:cNvSpPr txBox="1"/>
          <p:nvPr/>
        </p:nvSpPr>
        <p:spPr>
          <a:xfrm>
            <a:off x="2513000" y="3406728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A4A093E7-615E-483C-BEAD-243674BEE370}"/>
              </a:ext>
            </a:extLst>
          </p:cNvPr>
          <p:cNvSpPr/>
          <p:nvPr/>
        </p:nvSpPr>
        <p:spPr>
          <a:xfrm>
            <a:off x="1847606" y="4423217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785E7B2-52F4-497D-8CEB-AED8999E21CB}"/>
              </a:ext>
            </a:extLst>
          </p:cNvPr>
          <p:cNvSpPr txBox="1"/>
          <p:nvPr/>
        </p:nvSpPr>
        <p:spPr>
          <a:xfrm>
            <a:off x="1877687" y="4462521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48819EF5-D7EB-4EF6-B158-5B4F51B81D45}"/>
              </a:ext>
            </a:extLst>
          </p:cNvPr>
          <p:cNvSpPr txBox="1"/>
          <p:nvPr/>
        </p:nvSpPr>
        <p:spPr>
          <a:xfrm>
            <a:off x="2513000" y="4407841"/>
            <a:ext cx="3203599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8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  <p:bldP spid="21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24C404-46D8-4B05-A108-3D4CAA40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7659" y="-2080446"/>
            <a:ext cx="6216681" cy="11018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3355E6-5D37-4771-B93A-A4D179270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823"/>
            <a:ext cx="4424966" cy="3652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0D7EBD5-0CAE-4FDC-A5B9-0765C97AF347}"/>
              </a:ext>
            </a:extLst>
          </p:cNvPr>
          <p:cNvSpPr txBox="1"/>
          <p:nvPr/>
        </p:nvSpPr>
        <p:spPr>
          <a:xfrm>
            <a:off x="1671032" y="2131049"/>
            <a:ext cx="484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cs typeface="+mn-ea"/>
              </a:defRPr>
            </a:lvl1pPr>
          </a:lstStyle>
          <a:p>
            <a:r>
              <a:rPr lang="en-US" altLang="zh-CN" sz="6000" dirty="0">
                <a:sym typeface="+mn-lt"/>
              </a:rPr>
              <a:t>PART FOUR</a:t>
            </a:r>
            <a:endParaRPr lang="zh-CN" altLang="en-US" sz="6000" dirty="0"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7828B3C-2C59-485D-B0D9-DBCC5EFD3972}"/>
              </a:ext>
            </a:extLst>
          </p:cNvPr>
          <p:cNvSpPr txBox="1"/>
          <p:nvPr/>
        </p:nvSpPr>
        <p:spPr>
          <a:xfrm>
            <a:off x="1671032" y="3925119"/>
            <a:ext cx="402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cs typeface="+mn-ea"/>
                <a:sym typeface="+mn-lt"/>
              </a:rPr>
              <a:t>标题文字内容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9E0A119-765F-489E-BE8D-113F64E4FC5B}"/>
              </a:ext>
            </a:extLst>
          </p:cNvPr>
          <p:cNvSpPr/>
          <p:nvPr/>
        </p:nvSpPr>
        <p:spPr>
          <a:xfrm>
            <a:off x="2861188" y="3377382"/>
            <a:ext cx="1563329" cy="1952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24C404-46D8-4B05-A108-3D4CAA40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6019" y="-1520313"/>
            <a:ext cx="5819963" cy="98986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58D93C3-599B-446C-A0B1-7445007C5D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73" b="-8387"/>
          <a:stretch/>
        </p:blipFill>
        <p:spPr>
          <a:xfrm>
            <a:off x="7136616" y="2764434"/>
            <a:ext cx="3625918" cy="34602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84250F-09EB-440A-804E-340BC1725662}"/>
              </a:ext>
            </a:extLst>
          </p:cNvPr>
          <p:cNvSpPr txBox="1"/>
          <p:nvPr/>
        </p:nvSpPr>
        <p:spPr>
          <a:xfrm>
            <a:off x="8125031" y="3018434"/>
            <a:ext cx="224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cs typeface="+mn-ea"/>
                <a:sym typeface="+mn-lt"/>
              </a:rPr>
              <a:t>前 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337B7C3-B9C8-445F-BE4D-04F2C9A734C0}"/>
              </a:ext>
            </a:extLst>
          </p:cNvPr>
          <p:cNvSpPr/>
          <p:nvPr/>
        </p:nvSpPr>
        <p:spPr>
          <a:xfrm>
            <a:off x="1574800" y="1627261"/>
            <a:ext cx="5744087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我是三二班的</a:t>
            </a:r>
            <a:r>
              <a:rPr lang="en-US" altLang="zh-CN" sz="2400" dirty="0">
                <a:cs typeface="+mn-ea"/>
                <a:sym typeface="+mn-lt"/>
              </a:rPr>
              <a:t>XXX</a:t>
            </a:r>
            <a:r>
              <a:rPr lang="zh-CN" altLang="en-US" sz="2400" dirty="0">
                <a:cs typeface="+mn-ea"/>
                <a:sym typeface="+mn-lt"/>
              </a:rPr>
              <a:t>，三年来，在老师的辛勤培育教导下，我长大了，连年被评为“三好”学生和优秀班干部。老师给我的评价是：做事认真、主动、组织能力强；同学们给我的评价是：学习成绩好，举止大方；我给自己的评价是：充满自信、喜欢挑战、乐于奉献。</a:t>
            </a:r>
          </a:p>
        </p:txBody>
      </p:sp>
    </p:spTree>
    <p:extLst>
      <p:ext uri="{BB962C8B-B14F-4D97-AF65-F5344CB8AC3E}">
        <p14:creationId xmlns:p14="http://schemas.microsoft.com/office/powerpoint/2010/main" val="10193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CB46263-0F1C-493E-BA0B-C8116345F6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1794024"/>
            <a:ext cx="4034137" cy="4034137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45FE7BB-7C07-41BE-9905-EE3B5FD7F1CA}"/>
              </a:ext>
            </a:extLst>
          </p:cNvPr>
          <p:cNvSpPr/>
          <p:nvPr/>
        </p:nvSpPr>
        <p:spPr>
          <a:xfrm>
            <a:off x="1701371" y="2496061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DB2189-A401-4AC8-8812-A16776ED636B}"/>
              </a:ext>
            </a:extLst>
          </p:cNvPr>
          <p:cNvSpPr txBox="1"/>
          <p:nvPr/>
        </p:nvSpPr>
        <p:spPr>
          <a:xfrm>
            <a:off x="1731452" y="2535365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778CC73-AC78-46EB-AC3F-95E2A19763C8}"/>
              </a:ext>
            </a:extLst>
          </p:cNvPr>
          <p:cNvSpPr txBox="1"/>
          <p:nvPr/>
        </p:nvSpPr>
        <p:spPr>
          <a:xfrm>
            <a:off x="2366765" y="2480685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1044CA6-7DFD-4852-88AE-B1DFFD186B7F}"/>
              </a:ext>
            </a:extLst>
          </p:cNvPr>
          <p:cNvSpPr/>
          <p:nvPr/>
        </p:nvSpPr>
        <p:spPr>
          <a:xfrm>
            <a:off x="1726215" y="4014841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5A0385C-E3E6-4152-AA2F-5D814E71916D}"/>
              </a:ext>
            </a:extLst>
          </p:cNvPr>
          <p:cNvSpPr txBox="1"/>
          <p:nvPr/>
        </p:nvSpPr>
        <p:spPr>
          <a:xfrm>
            <a:off x="1756296" y="4054145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464C90D-0C0D-4307-A923-D9B4C546C562}"/>
              </a:ext>
            </a:extLst>
          </p:cNvPr>
          <p:cNvSpPr txBox="1"/>
          <p:nvPr/>
        </p:nvSpPr>
        <p:spPr>
          <a:xfrm>
            <a:off x="2391609" y="3999465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B667DB2F-B4B6-4450-9957-D81EB64664BD}"/>
              </a:ext>
            </a:extLst>
          </p:cNvPr>
          <p:cNvSpPr/>
          <p:nvPr/>
        </p:nvSpPr>
        <p:spPr>
          <a:xfrm>
            <a:off x="8146855" y="2652242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6CC7949-E1DD-49B2-8BCF-B272230A1095}"/>
              </a:ext>
            </a:extLst>
          </p:cNvPr>
          <p:cNvSpPr txBox="1"/>
          <p:nvPr/>
        </p:nvSpPr>
        <p:spPr>
          <a:xfrm>
            <a:off x="8176936" y="2691546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22E1DEB-0F07-4015-AB3B-3E460395D272}"/>
              </a:ext>
            </a:extLst>
          </p:cNvPr>
          <p:cNvSpPr txBox="1"/>
          <p:nvPr/>
        </p:nvSpPr>
        <p:spPr>
          <a:xfrm>
            <a:off x="8812249" y="2636866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3EB9E58C-1E18-4C3D-A9CF-41C2A9CCFA27}"/>
              </a:ext>
            </a:extLst>
          </p:cNvPr>
          <p:cNvSpPr/>
          <p:nvPr/>
        </p:nvSpPr>
        <p:spPr>
          <a:xfrm>
            <a:off x="8116774" y="4052660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F5CE017-98FA-4DC1-A081-02FAB8DDA2E1}"/>
              </a:ext>
            </a:extLst>
          </p:cNvPr>
          <p:cNvSpPr txBox="1"/>
          <p:nvPr/>
        </p:nvSpPr>
        <p:spPr>
          <a:xfrm>
            <a:off x="8146855" y="4091964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C139193-756F-4105-8AD7-85FEBAB06586}"/>
              </a:ext>
            </a:extLst>
          </p:cNvPr>
          <p:cNvSpPr txBox="1"/>
          <p:nvPr/>
        </p:nvSpPr>
        <p:spPr>
          <a:xfrm>
            <a:off x="8782168" y="4037284"/>
            <a:ext cx="1976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7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88A15A9-A228-437E-9E52-3DC039EE882A}"/>
              </a:ext>
            </a:extLst>
          </p:cNvPr>
          <p:cNvSpPr txBox="1"/>
          <p:nvPr/>
        </p:nvSpPr>
        <p:spPr>
          <a:xfrm>
            <a:off x="2235612" y="2202299"/>
            <a:ext cx="383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cs typeface="+mn-ea"/>
                <a:sym typeface="+mn-lt"/>
              </a:rPr>
              <a:t>小标题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DC8ADE4-9D12-4C7C-84D6-0494E1845E00}"/>
              </a:ext>
            </a:extLst>
          </p:cNvPr>
          <p:cNvSpPr/>
          <p:nvPr/>
        </p:nvSpPr>
        <p:spPr>
          <a:xfrm flipV="1">
            <a:off x="2322972" y="3033296"/>
            <a:ext cx="1589140" cy="9012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25B8787-4649-461E-A64F-EF78AA048079}"/>
              </a:ext>
            </a:extLst>
          </p:cNvPr>
          <p:cNvSpPr/>
          <p:nvPr/>
        </p:nvSpPr>
        <p:spPr>
          <a:xfrm>
            <a:off x="2235612" y="3258199"/>
            <a:ext cx="4519617" cy="260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CC45716-7399-414C-8DE5-C10400503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52" y="964428"/>
            <a:ext cx="5443632" cy="54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489D5233-D9BA-42EC-A200-E0BB929B253C}"/>
              </a:ext>
            </a:extLst>
          </p:cNvPr>
          <p:cNvSpPr/>
          <p:nvPr/>
        </p:nvSpPr>
        <p:spPr>
          <a:xfrm>
            <a:off x="1480753" y="2242040"/>
            <a:ext cx="3057828" cy="14714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DA8052F1-A5F6-4E1A-8B31-9779A6D833BA}"/>
              </a:ext>
            </a:extLst>
          </p:cNvPr>
          <p:cNvSpPr/>
          <p:nvPr/>
        </p:nvSpPr>
        <p:spPr>
          <a:xfrm>
            <a:off x="1480753" y="4170134"/>
            <a:ext cx="3057828" cy="14714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FD4499A6-FB08-48D7-AE55-CE07B7D8146E}"/>
              </a:ext>
            </a:extLst>
          </p:cNvPr>
          <p:cNvSpPr/>
          <p:nvPr/>
        </p:nvSpPr>
        <p:spPr>
          <a:xfrm>
            <a:off x="7653419" y="2242040"/>
            <a:ext cx="3057828" cy="14714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F3D417AE-DCCF-473A-A717-E5F3DFDF5F21}"/>
              </a:ext>
            </a:extLst>
          </p:cNvPr>
          <p:cNvSpPr/>
          <p:nvPr/>
        </p:nvSpPr>
        <p:spPr>
          <a:xfrm>
            <a:off x="7653419" y="4170134"/>
            <a:ext cx="3057828" cy="14714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E79F852-4766-4958-BC1C-949861907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50" y="2542585"/>
            <a:ext cx="2365700" cy="2492567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2AF64992-C14D-4C88-9155-D0A9BA121D11}"/>
              </a:ext>
            </a:extLst>
          </p:cNvPr>
          <p:cNvSpPr/>
          <p:nvPr/>
        </p:nvSpPr>
        <p:spPr>
          <a:xfrm>
            <a:off x="1701371" y="2496061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D6540F8-C5A4-4290-8B3C-270B7FBC0A40}"/>
              </a:ext>
            </a:extLst>
          </p:cNvPr>
          <p:cNvSpPr txBox="1"/>
          <p:nvPr/>
        </p:nvSpPr>
        <p:spPr>
          <a:xfrm>
            <a:off x="1731452" y="2535365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0ABBAF1-7AF2-45A2-AD2F-4E782EC200B1}"/>
              </a:ext>
            </a:extLst>
          </p:cNvPr>
          <p:cNvSpPr txBox="1"/>
          <p:nvPr/>
        </p:nvSpPr>
        <p:spPr>
          <a:xfrm>
            <a:off x="2366765" y="2480685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74BA2359-D46F-46D6-B476-57A264BC2668}"/>
              </a:ext>
            </a:extLst>
          </p:cNvPr>
          <p:cNvSpPr/>
          <p:nvPr/>
        </p:nvSpPr>
        <p:spPr>
          <a:xfrm>
            <a:off x="7948941" y="2502937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17CAE37-F2DD-4C80-94CB-9C1072D76054}"/>
              </a:ext>
            </a:extLst>
          </p:cNvPr>
          <p:cNvSpPr txBox="1"/>
          <p:nvPr/>
        </p:nvSpPr>
        <p:spPr>
          <a:xfrm>
            <a:off x="7979022" y="2542241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1D39470-75FF-4423-8407-A371DB319246}"/>
              </a:ext>
            </a:extLst>
          </p:cNvPr>
          <p:cNvSpPr txBox="1"/>
          <p:nvPr/>
        </p:nvSpPr>
        <p:spPr>
          <a:xfrm>
            <a:off x="8614335" y="2487561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A534A32D-2540-43F9-A38B-8CCE75864634}"/>
              </a:ext>
            </a:extLst>
          </p:cNvPr>
          <p:cNvSpPr/>
          <p:nvPr/>
        </p:nvSpPr>
        <p:spPr>
          <a:xfrm>
            <a:off x="1736683" y="4445574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7F7DEB16-7D32-40D0-ABDC-76150FC30FBF}"/>
              </a:ext>
            </a:extLst>
          </p:cNvPr>
          <p:cNvSpPr txBox="1"/>
          <p:nvPr/>
        </p:nvSpPr>
        <p:spPr>
          <a:xfrm>
            <a:off x="1766764" y="4484878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C908774-F1B5-4FCF-8DBA-DF23A7AE5926}"/>
              </a:ext>
            </a:extLst>
          </p:cNvPr>
          <p:cNvSpPr txBox="1"/>
          <p:nvPr/>
        </p:nvSpPr>
        <p:spPr>
          <a:xfrm>
            <a:off x="2402077" y="4430198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728B0F40-5E39-4B9A-B6E9-678D98DB9EFD}"/>
              </a:ext>
            </a:extLst>
          </p:cNvPr>
          <p:cNvSpPr/>
          <p:nvPr/>
        </p:nvSpPr>
        <p:spPr>
          <a:xfrm>
            <a:off x="7895397" y="4448061"/>
            <a:ext cx="635313" cy="635313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6DA109E-42D0-4053-A288-8692B65B7598}"/>
              </a:ext>
            </a:extLst>
          </p:cNvPr>
          <p:cNvSpPr txBox="1"/>
          <p:nvPr/>
        </p:nvSpPr>
        <p:spPr>
          <a:xfrm>
            <a:off x="7925478" y="4487365"/>
            <a:ext cx="8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E584908-59DA-4E80-94B6-AE699C77230E}"/>
              </a:ext>
            </a:extLst>
          </p:cNvPr>
          <p:cNvSpPr txBox="1"/>
          <p:nvPr/>
        </p:nvSpPr>
        <p:spPr>
          <a:xfrm>
            <a:off x="8560791" y="4432685"/>
            <a:ext cx="1976283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单击添加文本单击添加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4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7" grpId="0"/>
      <p:bldP spid="20" grpId="0"/>
      <p:bldP spid="23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DC70E06-B2E9-4ED7-BB19-7D5BA7E1E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6017" y="-2408077"/>
            <a:ext cx="5819963" cy="116741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8CC99B4-5C29-430F-82CC-B3E3835D4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2978" r="2208" b="88171"/>
          <a:stretch/>
        </p:blipFill>
        <p:spPr>
          <a:xfrm>
            <a:off x="0" y="0"/>
            <a:ext cx="12227169" cy="53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158BAA1-6F4A-4D32-95A9-9F2F58AD3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2978" r="2208" b="88171"/>
          <a:stretch/>
        </p:blipFill>
        <p:spPr>
          <a:xfrm rot="10800000">
            <a:off x="-35169" y="6324600"/>
            <a:ext cx="12227169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134607-E01F-4E8B-A33F-39026456B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634180"/>
            <a:ext cx="5589639" cy="5589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83ABBC6-72C6-46CE-8086-B4D5B71BA8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73" b="-8387"/>
          <a:stretch/>
        </p:blipFill>
        <p:spPr>
          <a:xfrm>
            <a:off x="4037486" y="888660"/>
            <a:ext cx="4172565" cy="39819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8C8AA94-11DD-47D1-8BB4-91CB7E9F5D45}"/>
              </a:ext>
            </a:extLst>
          </p:cNvPr>
          <p:cNvSpPr txBox="1"/>
          <p:nvPr/>
        </p:nvSpPr>
        <p:spPr>
          <a:xfrm>
            <a:off x="5255865" y="1427457"/>
            <a:ext cx="258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409"/>
                </a:solidFill>
                <a:cs typeface="+mn-ea"/>
                <a:sym typeface="+mn-lt"/>
              </a:rPr>
              <a:t>阳光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3B3EA99-F671-4DA6-998B-9191013C94CB}"/>
              </a:ext>
            </a:extLst>
          </p:cNvPr>
          <p:cNvSpPr txBox="1"/>
          <p:nvPr/>
        </p:nvSpPr>
        <p:spPr>
          <a:xfrm>
            <a:off x="4302136" y="2879619"/>
            <a:ext cx="191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FF9409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快乐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0E1EC41-585B-45E1-A501-0260C9DDCF7D}"/>
              </a:ext>
            </a:extLst>
          </p:cNvPr>
          <p:cNvSpPr txBox="1"/>
          <p:nvPr/>
        </p:nvSpPr>
        <p:spPr>
          <a:xfrm>
            <a:off x="6683736" y="3258952"/>
            <a:ext cx="513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谢谢观</a:t>
            </a:r>
            <a:r>
              <a:rPr lang="zh-CN" altLang="en-US" sz="6600" dirty="0" smtClean="0">
                <a:solidFill>
                  <a:prstClr val="black"/>
                </a:solidFill>
                <a:cs typeface="+mn-ea"/>
                <a:sym typeface="+mn-lt"/>
              </a:rPr>
              <a:t>看！</a:t>
            </a:r>
            <a:endParaRPr lang="zh-CN" altLang="en-US" sz="6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8C8F7C5A-943F-470E-B977-4E25B007573C}"/>
              </a:ext>
            </a:extLst>
          </p:cNvPr>
          <p:cNvSpPr/>
          <p:nvPr/>
        </p:nvSpPr>
        <p:spPr>
          <a:xfrm>
            <a:off x="6980145" y="4462306"/>
            <a:ext cx="4199132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18DA9BC-DEA8-41D4-8FD3-106FEB1FA1BB}"/>
              </a:ext>
            </a:extLst>
          </p:cNvPr>
          <p:cNvSpPr txBox="1"/>
          <p:nvPr/>
        </p:nvSpPr>
        <p:spPr>
          <a:xfrm>
            <a:off x="7311984" y="4726546"/>
            <a:ext cx="35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cs typeface="+mn-ea"/>
                <a:sym typeface="+mn-lt"/>
              </a:rPr>
              <a:t>主讲人</a:t>
            </a:r>
            <a:r>
              <a:rPr lang="zh-CN" altLang="en-US" sz="3200" dirty="0" smtClean="0">
                <a:solidFill>
                  <a:prstClr val="black"/>
                </a:solidFill>
                <a:cs typeface="+mn-ea"/>
                <a:sym typeface="+mn-lt"/>
              </a:rPr>
              <a:t>：第一</a:t>
            </a:r>
            <a:r>
              <a:rPr lang="en-US" altLang="zh-CN" sz="3200" dirty="0" smtClean="0">
                <a:solidFill>
                  <a:prstClr val="black"/>
                </a:solidFill>
                <a:cs typeface="+mn-ea"/>
                <a:sym typeface="+mn-lt"/>
              </a:rPr>
              <a:t>PPT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72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0F2307B-16B0-41D7-8EA2-D704A11BF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6019" y="-1520313"/>
            <a:ext cx="5819963" cy="98986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51D03CF-8569-4E96-9097-A47425785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6" y="3429000"/>
            <a:ext cx="4858265" cy="3429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E198E6-FA29-4795-A192-D4A72D838F59}"/>
              </a:ext>
            </a:extLst>
          </p:cNvPr>
          <p:cNvSpPr txBox="1"/>
          <p:nvPr/>
        </p:nvSpPr>
        <p:spPr>
          <a:xfrm>
            <a:off x="2359742" y="1709653"/>
            <a:ext cx="303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F9B181F6-1054-426D-8054-438EAC5F5A50}"/>
              </a:ext>
            </a:extLst>
          </p:cNvPr>
          <p:cNvSpPr/>
          <p:nvPr/>
        </p:nvSpPr>
        <p:spPr>
          <a:xfrm>
            <a:off x="5781368" y="1288893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C960838-34E3-4E2A-994D-F6A0565CA6BB}"/>
              </a:ext>
            </a:extLst>
          </p:cNvPr>
          <p:cNvSpPr txBox="1"/>
          <p:nvPr/>
        </p:nvSpPr>
        <p:spPr>
          <a:xfrm>
            <a:off x="5850196" y="1331181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2CAB115-99CE-409C-AFC6-2DA44D0E7B68}"/>
              </a:ext>
            </a:extLst>
          </p:cNvPr>
          <p:cNvSpPr txBox="1"/>
          <p:nvPr/>
        </p:nvSpPr>
        <p:spPr>
          <a:xfrm>
            <a:off x="6774429" y="1413231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6B1257D0-2019-4A8F-89E4-AD66C83FEDC3}"/>
              </a:ext>
            </a:extLst>
          </p:cNvPr>
          <p:cNvSpPr/>
          <p:nvPr/>
        </p:nvSpPr>
        <p:spPr>
          <a:xfrm>
            <a:off x="5801032" y="2444492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048AAF8-6840-4A78-B1E4-46E1967D5A0C}"/>
              </a:ext>
            </a:extLst>
          </p:cNvPr>
          <p:cNvSpPr txBox="1"/>
          <p:nvPr/>
        </p:nvSpPr>
        <p:spPr>
          <a:xfrm>
            <a:off x="5869860" y="2486780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D7206F5-8DA2-4BA1-BDC5-07FDED04CD4D}"/>
              </a:ext>
            </a:extLst>
          </p:cNvPr>
          <p:cNvSpPr txBox="1"/>
          <p:nvPr/>
        </p:nvSpPr>
        <p:spPr>
          <a:xfrm>
            <a:off x="6794093" y="2568830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5096776-9C12-4090-B109-F95362F686B1}"/>
              </a:ext>
            </a:extLst>
          </p:cNvPr>
          <p:cNvSpPr/>
          <p:nvPr/>
        </p:nvSpPr>
        <p:spPr>
          <a:xfrm>
            <a:off x="5781368" y="3649962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14533C6-BEE7-4FBB-B96E-A83A544E9B42}"/>
              </a:ext>
            </a:extLst>
          </p:cNvPr>
          <p:cNvSpPr txBox="1"/>
          <p:nvPr/>
        </p:nvSpPr>
        <p:spPr>
          <a:xfrm>
            <a:off x="5850196" y="3692250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2707186-7212-4DB2-9454-E4B8BF7F3A41}"/>
              </a:ext>
            </a:extLst>
          </p:cNvPr>
          <p:cNvSpPr txBox="1"/>
          <p:nvPr/>
        </p:nvSpPr>
        <p:spPr>
          <a:xfrm>
            <a:off x="6774429" y="3774300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3EA6BD51-312D-4B08-A977-4B89CB1CAB0C}"/>
              </a:ext>
            </a:extLst>
          </p:cNvPr>
          <p:cNvSpPr/>
          <p:nvPr/>
        </p:nvSpPr>
        <p:spPr>
          <a:xfrm>
            <a:off x="5801032" y="4805561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39A3075-8C0B-4FA5-AABE-5191B20E5BD4}"/>
              </a:ext>
            </a:extLst>
          </p:cNvPr>
          <p:cNvSpPr txBox="1"/>
          <p:nvPr/>
        </p:nvSpPr>
        <p:spPr>
          <a:xfrm>
            <a:off x="5869860" y="4847849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6A4400F-B1C7-4DAB-8B68-BC4D429966E9}"/>
              </a:ext>
            </a:extLst>
          </p:cNvPr>
          <p:cNvSpPr txBox="1"/>
          <p:nvPr/>
        </p:nvSpPr>
        <p:spPr>
          <a:xfrm>
            <a:off x="6794093" y="4929899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24C404-46D8-4B05-A108-3D4CAA40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7659" y="-2080446"/>
            <a:ext cx="6216681" cy="11018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3355E6-5D37-4771-B93A-A4D179270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823"/>
            <a:ext cx="4424966" cy="3652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0D7EBD5-0CAE-4FDC-A5B9-0765C97AF347}"/>
              </a:ext>
            </a:extLst>
          </p:cNvPr>
          <p:cNvSpPr txBox="1"/>
          <p:nvPr/>
        </p:nvSpPr>
        <p:spPr>
          <a:xfrm>
            <a:off x="1671032" y="2131049"/>
            <a:ext cx="47678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cs typeface="+mn-ea"/>
                <a:sym typeface="+mn-lt"/>
              </a:rPr>
              <a:t>PART ONE</a:t>
            </a:r>
            <a:endParaRPr lang="zh-CN" altLang="en-US" sz="6600" b="1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7828B3C-2C59-485D-B0D9-DBCC5EFD3972}"/>
              </a:ext>
            </a:extLst>
          </p:cNvPr>
          <p:cNvSpPr txBox="1"/>
          <p:nvPr/>
        </p:nvSpPr>
        <p:spPr>
          <a:xfrm>
            <a:off x="1671032" y="3925119"/>
            <a:ext cx="402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cs typeface="+mn-ea"/>
                <a:sym typeface="+mn-lt"/>
              </a:rPr>
              <a:t>标题文字内容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9E0A119-765F-489E-BE8D-113F64E4FC5B}"/>
              </a:ext>
            </a:extLst>
          </p:cNvPr>
          <p:cNvSpPr/>
          <p:nvPr/>
        </p:nvSpPr>
        <p:spPr>
          <a:xfrm>
            <a:off x="2861188" y="3377382"/>
            <a:ext cx="1563329" cy="1952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8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136ACD9-CB7C-46AE-AD49-FEB84923A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2" y="1851360"/>
            <a:ext cx="3421625" cy="3421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3113AE7-9136-4C4C-BCF6-CFDEAC01C6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76814" r="32470" b="-1196"/>
          <a:stretch/>
        </p:blipFill>
        <p:spPr>
          <a:xfrm>
            <a:off x="5302102" y="964428"/>
            <a:ext cx="6614594" cy="45820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BC42C12-BDF1-403E-AFBB-5C61EE4B2C39}"/>
              </a:ext>
            </a:extLst>
          </p:cNvPr>
          <p:cNvSpPr txBox="1"/>
          <p:nvPr/>
        </p:nvSpPr>
        <p:spPr>
          <a:xfrm>
            <a:off x="7435676" y="2123768"/>
            <a:ext cx="290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我的学习活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DA2E96F1-FF1A-435B-AE21-C5527DAA2411}"/>
              </a:ext>
            </a:extLst>
          </p:cNvPr>
          <p:cNvSpPr/>
          <p:nvPr/>
        </p:nvSpPr>
        <p:spPr>
          <a:xfrm>
            <a:off x="6096000" y="4285440"/>
            <a:ext cx="2015613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D8075C1-5AD5-4AA9-8B53-CE558A12B6F2}"/>
              </a:ext>
            </a:extLst>
          </p:cNvPr>
          <p:cNvSpPr txBox="1"/>
          <p:nvPr/>
        </p:nvSpPr>
        <p:spPr>
          <a:xfrm>
            <a:off x="6327059" y="4455483"/>
            <a:ext cx="353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勤奋</a:t>
            </a:r>
            <a:endParaRPr lang="zh-CN" altLang="en-US" sz="4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7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9707983-AA35-480A-92A3-D1538C339E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09" y="1047544"/>
            <a:ext cx="345822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091FB60-7CB0-40F4-A4A5-1FAE1527A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4" y="1330246"/>
            <a:ext cx="5472514" cy="5472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2B12D63-AF53-486B-B717-E29C7D8F7C04}"/>
              </a:ext>
            </a:extLst>
          </p:cNvPr>
          <p:cNvSpPr txBox="1"/>
          <p:nvPr/>
        </p:nvSpPr>
        <p:spPr>
          <a:xfrm>
            <a:off x="8025000" y="1714602"/>
            <a:ext cx="24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互联</a:t>
            </a:r>
            <a:r>
              <a:rPr lang="zh-CN" altLang="en-US" sz="3200" b="1" dirty="0" smtClean="0">
                <a:cs typeface="+mn-ea"/>
                <a:sym typeface="+mn-lt"/>
              </a:rPr>
              <a:t>网冲浪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E53AD2EE-9883-4CEF-AD56-03570066E43E}"/>
              </a:ext>
            </a:extLst>
          </p:cNvPr>
          <p:cNvSpPr/>
          <p:nvPr/>
        </p:nvSpPr>
        <p:spPr>
          <a:xfrm>
            <a:off x="7462770" y="3885674"/>
            <a:ext cx="2015613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FA2311E-3663-4D66-8ED3-82D8A404ED89}"/>
              </a:ext>
            </a:extLst>
          </p:cNvPr>
          <p:cNvSpPr txBox="1"/>
          <p:nvPr/>
        </p:nvSpPr>
        <p:spPr>
          <a:xfrm>
            <a:off x="7708577" y="4090669"/>
            <a:ext cx="353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科技</a:t>
            </a:r>
            <a:endParaRPr lang="zh-CN" altLang="en-US" sz="4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94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04DE56F-3A73-42D4-888D-A950F1830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76814" r="32470" b="-1196"/>
          <a:stretch/>
        </p:blipFill>
        <p:spPr>
          <a:xfrm>
            <a:off x="5104612" y="964428"/>
            <a:ext cx="6614594" cy="4582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A892C1E-B298-4DDF-92F8-C96434104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21" y="1411931"/>
            <a:ext cx="8828524" cy="46349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7C608E18-EE2F-4935-B6FD-578B59F7A8AB}"/>
              </a:ext>
            </a:extLst>
          </p:cNvPr>
          <p:cNvSpPr/>
          <p:nvPr/>
        </p:nvSpPr>
        <p:spPr>
          <a:xfrm>
            <a:off x="6685090" y="4341195"/>
            <a:ext cx="2015613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719CE03-745F-43E3-B813-28AADD9D077E}"/>
              </a:ext>
            </a:extLst>
          </p:cNvPr>
          <p:cNvSpPr txBox="1"/>
          <p:nvPr/>
        </p:nvSpPr>
        <p:spPr>
          <a:xfrm>
            <a:off x="6930897" y="4530278"/>
            <a:ext cx="353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青年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420EDC-BAEB-45AD-B5ED-AA864643753F}"/>
              </a:ext>
            </a:extLst>
          </p:cNvPr>
          <p:cNvSpPr txBox="1"/>
          <p:nvPr/>
        </p:nvSpPr>
        <p:spPr>
          <a:xfrm>
            <a:off x="7280351" y="2235105"/>
            <a:ext cx="29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积极向</a:t>
            </a:r>
            <a:r>
              <a:rPr lang="zh-CN" altLang="en-US" sz="3600" b="1" dirty="0" smtClean="0">
                <a:cs typeface="+mn-ea"/>
                <a:sym typeface="+mn-lt"/>
              </a:rPr>
              <a:t>上的我</a:t>
            </a:r>
            <a:endParaRPr lang="zh-CN" altLang="en-US" sz="36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93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A474A2-42BA-477A-AC99-23F2754A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108" y="-1895167"/>
            <a:ext cx="5819963" cy="1064833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5A97D1-9A4F-455C-B3F5-E618010CC03E}"/>
              </a:ext>
            </a:extLst>
          </p:cNvPr>
          <p:cNvSpPr/>
          <p:nvPr/>
        </p:nvSpPr>
        <p:spPr>
          <a:xfrm>
            <a:off x="1268361" y="964428"/>
            <a:ext cx="829596" cy="829596"/>
          </a:xfrm>
          <a:prstGeom prst="ellipse">
            <a:avLst/>
          </a:prstGeom>
          <a:solidFill>
            <a:srgbClr val="C3DB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268EB31-CF24-43DA-8A13-28ED8B441DE4}"/>
              </a:ext>
            </a:extLst>
          </p:cNvPr>
          <p:cNvSpPr txBox="1"/>
          <p:nvPr/>
        </p:nvSpPr>
        <p:spPr>
          <a:xfrm>
            <a:off x="1337189" y="1006716"/>
            <a:ext cx="89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18B0B1-A508-49B6-90FF-23CE1A661346}"/>
              </a:ext>
            </a:extLst>
          </p:cNvPr>
          <p:cNvSpPr txBox="1"/>
          <p:nvPr/>
        </p:nvSpPr>
        <p:spPr>
          <a:xfrm>
            <a:off x="2261422" y="1088766"/>
            <a:ext cx="30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216D89C-E25D-4DEF-B8DC-1500F470B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6" t="1720" r="33847" b="73898"/>
          <a:stretch/>
        </p:blipFill>
        <p:spPr>
          <a:xfrm>
            <a:off x="139551" y="1735097"/>
            <a:ext cx="5990248" cy="4149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760E9B2-438C-4A36-B277-CF9AAC841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78" y="0"/>
            <a:ext cx="6858000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15447E60-E478-4C57-BB69-C0E4C459F2DC}"/>
              </a:ext>
            </a:extLst>
          </p:cNvPr>
          <p:cNvSpPr/>
          <p:nvPr/>
        </p:nvSpPr>
        <p:spPr>
          <a:xfrm>
            <a:off x="8643168" y="1714602"/>
            <a:ext cx="2015613" cy="1104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2968EC1-A92D-49A8-A703-652FB9FF558A}"/>
              </a:ext>
            </a:extLst>
          </p:cNvPr>
          <p:cNvSpPr txBox="1"/>
          <p:nvPr/>
        </p:nvSpPr>
        <p:spPr>
          <a:xfrm>
            <a:off x="8888975" y="1903685"/>
            <a:ext cx="353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综合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CE98181-9CBC-471E-A57B-3DC4D606CEC5}"/>
              </a:ext>
            </a:extLst>
          </p:cNvPr>
          <p:cNvSpPr txBox="1"/>
          <p:nvPr/>
        </p:nvSpPr>
        <p:spPr>
          <a:xfrm>
            <a:off x="2261422" y="2951175"/>
            <a:ext cx="2390466" cy="14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cs typeface="+mn-ea"/>
                <a:sym typeface="+mn-lt"/>
              </a:rPr>
              <a:t>学</a:t>
            </a:r>
            <a:r>
              <a:rPr lang="zh-CN" altLang="en-US" sz="3200" b="1" dirty="0" smtClean="0">
                <a:cs typeface="+mn-ea"/>
                <a:sym typeface="+mn-lt"/>
              </a:rPr>
              <a:t>习娱乐</a:t>
            </a:r>
            <a:endParaRPr lang="en-US" altLang="zh-CN" sz="3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cs typeface="+mn-ea"/>
                <a:sym typeface="+mn-lt"/>
              </a:rPr>
              <a:t>井井有条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091" y="65887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accent1">
                    <a:lumMod val="20000"/>
                    <a:lumOff val="80000"/>
                  </a:schemeClr>
                </a:solidFill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schemeClr val="accent1">
                  <a:lumMod val="20000"/>
                  <a:lumOff val="80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24C404-46D8-4B05-A108-3D4CAA40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7659" y="-2080446"/>
            <a:ext cx="6216681" cy="11018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3355E6-5D37-4771-B93A-A4D179270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823"/>
            <a:ext cx="4424966" cy="3652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0D7EBD5-0CAE-4FDC-A5B9-0765C97AF347}"/>
              </a:ext>
            </a:extLst>
          </p:cNvPr>
          <p:cNvSpPr txBox="1"/>
          <p:nvPr/>
        </p:nvSpPr>
        <p:spPr>
          <a:xfrm>
            <a:off x="1671032" y="2131049"/>
            <a:ext cx="5021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TWO</a:t>
            </a:r>
            <a:endParaRPr lang="zh-CN" altLang="en-US" dirty="0"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7828B3C-2C59-485D-B0D9-DBCC5EFD3972}"/>
              </a:ext>
            </a:extLst>
          </p:cNvPr>
          <p:cNvSpPr txBox="1"/>
          <p:nvPr/>
        </p:nvSpPr>
        <p:spPr>
          <a:xfrm>
            <a:off x="1671032" y="3925119"/>
            <a:ext cx="402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cs typeface="+mn-ea"/>
                <a:sym typeface="+mn-lt"/>
              </a:rPr>
              <a:t>标题文字内容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9E0A119-765F-489E-BE8D-113F64E4FC5B}"/>
              </a:ext>
            </a:extLst>
          </p:cNvPr>
          <p:cNvSpPr/>
          <p:nvPr/>
        </p:nvSpPr>
        <p:spPr>
          <a:xfrm>
            <a:off x="2861188" y="3377382"/>
            <a:ext cx="1563329" cy="1952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2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779B932-AD5B-4CE3-B2BF-316FCBA8814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33"/>
</p:tagLst>
</file>

<file path=ppt/theme/theme1.xml><?xml version="1.0" encoding="utf-8"?>
<a:theme xmlns:a="http://schemas.openxmlformats.org/drawingml/2006/main" name="第一PPT，www.1ppt.com">
  <a:themeElements>
    <a:clrScheme name="自定义 2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79646"/>
      </a:folHlink>
    </a:clrScheme>
    <a:fontScheme name="k2wtg4tn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987</Words>
  <Application>Microsoft Office PowerPoint</Application>
  <PresentationFormat>自定义</PresentationFormat>
  <Paragraphs>149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第一PPT</dc:creator>
  <cp:keywords>www.1ppt.com</cp:keywords>
  <dc:description>www.1ppt.com</dc:description>
  <cp:lastModifiedBy>Windows User</cp:lastModifiedBy>
  <cp:revision>224</cp:revision>
  <dcterms:created xsi:type="dcterms:W3CDTF">2017-08-18T03:02:00Z</dcterms:created>
  <dcterms:modified xsi:type="dcterms:W3CDTF">2022-06-17T06:51:15Z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