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10-06-2021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10-06-2021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6/10/2021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6/10/2021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6/10/2021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nsde@dtu.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sty1s/pytorch_geometr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7A8-BC8E-43BD-8538-A3AFE335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CBB7-FC73-4AEC-99A6-FBAF00D4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By 17:00 today ONE group member should send an email to me (</a:t>
            </a:r>
            <a:r>
              <a:rPr lang="da-DK" dirty="0">
                <a:hlinkClick r:id="rId2"/>
              </a:rPr>
              <a:t>nsde@dtu.dk</a:t>
            </a:r>
            <a:r>
              <a:rPr lang="da-DK" dirty="0"/>
              <a:t>) with the following info</a:t>
            </a:r>
          </a:p>
          <a:p>
            <a:pPr lvl="1"/>
            <a:r>
              <a:rPr lang="da-DK" dirty="0"/>
              <a:t>Link to github reposatory</a:t>
            </a:r>
          </a:p>
          <a:p>
            <a:pPr lvl="1"/>
            <a:r>
              <a:rPr lang="da-DK" dirty="0"/>
              <a:t>Study number of all group members</a:t>
            </a:r>
          </a:p>
          <a:p>
            <a:pPr lvl="1"/>
            <a:r>
              <a:rPr lang="da-DK" dirty="0"/>
              <a:t>Your project description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446C-A366-4610-B055-4045ED2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9919-82A9-49C7-8B72-19652C5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F580-A352-4FE4-AFB7-909A4BF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38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FCFD-9181-423A-A27C-0BB5160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51F5-BA1D-408A-8722-F657D722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Thursday 24/6 – internal evaluation by Nicki and Søren</a:t>
            </a:r>
          </a:p>
          <a:p>
            <a:endParaRPr lang="da-DK" dirty="0"/>
          </a:p>
          <a:p>
            <a:r>
              <a:rPr lang="da-DK" dirty="0"/>
              <a:t>Group presentation</a:t>
            </a:r>
          </a:p>
          <a:p>
            <a:pPr lvl="1"/>
            <a:r>
              <a:rPr lang="da-DK" dirty="0"/>
              <a:t>7-10 minutes of powerpoint/reposatory showcase</a:t>
            </a:r>
          </a:p>
          <a:p>
            <a:pPr lvl="1"/>
            <a:r>
              <a:rPr lang="da-DK" dirty="0"/>
              <a:t>7-10 minutes of discussion</a:t>
            </a:r>
          </a:p>
          <a:p>
            <a:endParaRPr lang="da-DK" dirty="0"/>
          </a:p>
          <a:p>
            <a:r>
              <a:rPr lang="da-DK" dirty="0"/>
              <a:t>What you will be evaluated on:</a:t>
            </a:r>
          </a:p>
          <a:p>
            <a:pPr lvl="1"/>
            <a:r>
              <a:rPr lang="da-DK" dirty="0"/>
              <a:t>How well you have included what is though in the course</a:t>
            </a:r>
          </a:p>
          <a:p>
            <a:pPr lvl="1"/>
            <a:endParaRPr lang="en-US" dirty="0"/>
          </a:p>
          <a:p>
            <a:r>
              <a:rPr lang="en-US" dirty="0"/>
              <a:t>What you will NOT be evaluated on</a:t>
            </a:r>
          </a:p>
          <a:p>
            <a:pPr lvl="1"/>
            <a:r>
              <a:rPr lang="en-US" dirty="0"/>
              <a:t>How epic your deep learning model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BA15-300F-48E6-AD24-83C561C3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9997-D869-4C1E-8DE6-8533C7B9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DBA2-C081-4BB6-AC6B-5332051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42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D216-FDED-4554-B062-92019D57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good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4984-F1F3-4FE7-B19B-0E68E325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Document everything</a:t>
            </a:r>
          </a:p>
          <a:p>
            <a:pPr lvl="1"/>
            <a:r>
              <a:rPr lang="da-DK" dirty="0"/>
              <a:t>Take screenshots of your work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Parallize work</a:t>
            </a:r>
          </a:p>
          <a:p>
            <a:pPr lvl="1"/>
            <a:r>
              <a:rPr lang="da-DK" dirty="0"/>
              <a:t>Many of the checkpoints are independent of each other</a:t>
            </a:r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CCD-0B93-4CD2-B481-616E63A6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8443-4C18-4F9E-A25B-3AEFA22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564-891D-4365-8916-95550D1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49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2DC-472B-4471-8984-BD15B2C9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  <a:endParaRPr lang="en-US" dirty="0"/>
          </a:p>
        </p:txBody>
      </p:sp>
      <p:pic>
        <p:nvPicPr>
          <p:cNvPr id="9" name="Content Placeholder 8" descr="A baby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865D4471-338F-44E1-89FD-066023FF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99" y="1343025"/>
            <a:ext cx="5598801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A518-F27E-4E5A-8BD8-4C793D8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C4B0-1F7C-4AE2-BC5C-60771173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E9B0-2308-481A-9352-2941F0AC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75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frameworks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Transformers (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https://github.com/huggingface/transformers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State-of-the-art NLP models</a:t>
            </a:r>
          </a:p>
          <a:p>
            <a:endParaRPr lang="en-US" dirty="0"/>
          </a:p>
          <a:p>
            <a:r>
              <a:rPr lang="en-US" dirty="0"/>
              <a:t>Most starred framework in the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562600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</a:t>
            </a:r>
            <a:r>
              <a:rPr lang="en-US" dirty="0" err="1"/>
              <a:t>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https://github.com/kornia/kornia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Differentiable computer vision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780714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Pytorch Geometric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https://github.com/rusty1s/pytorch_geometric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Neural networks on graphs and point clouds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 framework (try running their notebooks/examples!):</a:t>
            </a:r>
          </a:p>
          <a:p>
            <a:pPr lvl="1"/>
            <a:r>
              <a:rPr lang="en-US" dirty="0"/>
              <a:t>Project 1: NLP</a:t>
            </a:r>
          </a:p>
          <a:p>
            <a:pPr lvl="1"/>
            <a:r>
              <a:rPr lang="en-US" dirty="0"/>
              <a:t>Project 2: CV</a:t>
            </a:r>
          </a:p>
          <a:p>
            <a:pPr lvl="1"/>
            <a:r>
              <a:rPr lang="en-US" dirty="0"/>
              <a:t>Project 3: Graphs and points</a:t>
            </a:r>
          </a:p>
          <a:p>
            <a:pPr lvl="1"/>
            <a:endParaRPr lang="en-US" dirty="0"/>
          </a:p>
          <a:p>
            <a:r>
              <a:rPr lang="en-US" dirty="0"/>
              <a:t>Brainstorm a project. It does not have to be particular big as you only have 4 full days for working on it</a:t>
            </a:r>
          </a:p>
          <a:p>
            <a:endParaRPr lang="en-US" dirty="0"/>
          </a:p>
          <a:p>
            <a:r>
              <a:rPr lang="en-US" dirty="0"/>
              <a:t>Write a small (max 1 page) project description including:</a:t>
            </a:r>
          </a:p>
          <a:p>
            <a:pPr lvl="1"/>
            <a:r>
              <a:rPr lang="en-US" dirty="0"/>
              <a:t>What model do intent to implement</a:t>
            </a:r>
          </a:p>
          <a:p>
            <a:pPr lvl="1"/>
            <a:r>
              <a:rPr lang="en-US" dirty="0"/>
              <a:t>What data are you going to use</a:t>
            </a:r>
          </a:p>
          <a:p>
            <a:pPr lvl="1"/>
            <a:r>
              <a:rPr lang="en-US" dirty="0"/>
              <a:t>How you think the chosen framework can be incorporated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DB5E-054C-43B6-90FE-038F335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Checklist (also in todays readme)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D06-75D9-483D-9A2D-16CA1E5C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git repository</a:t>
            </a:r>
          </a:p>
          <a:p>
            <a:r>
              <a:rPr lang="en-US" dirty="0"/>
              <a:t>Make sure that all team members have write access to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Create a dedicated environment for you project to keep track of your packages</a:t>
            </a:r>
          </a:p>
          <a:p>
            <a:r>
              <a:rPr lang="en-US" dirty="0"/>
              <a:t>Create the initial file structure using </a:t>
            </a:r>
            <a:r>
              <a:rPr lang="en-US" dirty="0" err="1"/>
              <a:t>cookiecutter</a:t>
            </a:r>
            <a:endParaRPr lang="en-US" dirty="0"/>
          </a:p>
          <a:p>
            <a:r>
              <a:rPr lang="en-US" dirty="0"/>
              <a:t>Fill out the `make_dataset.py` file such that it downloads whatever data you need and </a:t>
            </a:r>
          </a:p>
          <a:p>
            <a:r>
              <a:rPr lang="en-US" dirty="0"/>
              <a:t>Add a model file and a training script and get that running</a:t>
            </a:r>
          </a:p>
          <a:p>
            <a:r>
              <a:rPr lang="en-US" dirty="0"/>
              <a:t>When you have something that works somewhat, remember at some point to </a:t>
            </a:r>
            <a:r>
              <a:rPr lang="en-US" dirty="0" err="1"/>
              <a:t>to</a:t>
            </a:r>
            <a:r>
              <a:rPr lang="en-US" dirty="0"/>
              <a:t> some profiling and see if you can optimize your code</a:t>
            </a:r>
          </a:p>
          <a:p>
            <a:r>
              <a:rPr lang="en-US" dirty="0"/>
              <a:t>Remember to fill out the `requirement.py` file with whatever dependencies that you are using</a:t>
            </a:r>
          </a:p>
          <a:p>
            <a:r>
              <a:rPr lang="en-US" dirty="0"/>
              <a:t>Write unit tests for some part of the codebase and calculate the </a:t>
            </a:r>
          </a:p>
          <a:p>
            <a:r>
              <a:rPr lang="en-US" dirty="0"/>
              <a:t>Get some continues integration running on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Use either </a:t>
            </a:r>
            <a:r>
              <a:rPr lang="en-US" dirty="0" err="1"/>
              <a:t>tensorboard</a:t>
            </a:r>
            <a:r>
              <a:rPr lang="en-US" dirty="0"/>
              <a:t> or </a:t>
            </a:r>
            <a:r>
              <a:rPr lang="en-US" dirty="0" err="1"/>
              <a:t>wandb</a:t>
            </a:r>
            <a:r>
              <a:rPr lang="en-US" dirty="0"/>
              <a:t> to log training progress and other important metrics/artifacts in your code</a:t>
            </a:r>
          </a:p>
          <a:p>
            <a:r>
              <a:rPr lang="en-US" dirty="0"/>
              <a:t>Remember to comply with good coding practices while doing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211C-62D1-4647-8E38-D6A0299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C1D5-C8D4-48BE-BEFD-4CA30521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F88F-DA81-4ACC-9EA3-9CF8BBAA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7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575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1: NLP</vt:lpstr>
      <vt:lpstr>Project 2: CV</vt:lpstr>
      <vt:lpstr>Project 3: Graphs and points</vt:lpstr>
      <vt:lpstr>Getting a good idea</vt:lpstr>
      <vt:lpstr>Summary</vt:lpstr>
      <vt:lpstr>Checklist (also in todays readme)</vt:lpstr>
      <vt:lpstr>Hand-in</vt:lpstr>
      <vt:lpstr>Exam format</vt:lpstr>
      <vt:lpstr>Some good advice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2021-06-10T11:43:12Z</dcterms:modified>
</cp:coreProperties>
</file>