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8" r:id="rId4"/>
    <p:sldId id="272" r:id="rId5"/>
    <p:sldId id="264" r:id="rId6"/>
    <p:sldId id="265" r:id="rId7"/>
    <p:sldId id="275" r:id="rId8"/>
    <p:sldId id="269" r:id="rId9"/>
    <p:sldId id="273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5" autoAdjust="0"/>
    <p:restoredTop sz="92244" autoAdjust="0"/>
  </p:normalViewPr>
  <p:slideViewPr>
    <p:cSldViewPr snapToGrid="0">
      <p:cViewPr varScale="1">
        <p:scale>
          <a:sx n="67" d="100"/>
          <a:sy n="67" d="100"/>
        </p:scale>
        <p:origin x="6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1/3/2022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1/3/2022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1/3/2022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dtumlops/shared_invite/zt-10vol1tec-TS5qcF_WqTxIpQc8PdTz9g" TargetMode="External"/><Relationship Id="rId2" Type="http://schemas.openxmlformats.org/officeDocument/2006/relationships/hyperlink" Target="https://skaftenicki.github.io/dtu_mlo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kaftenicki.github.io/dtu_mlops/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Course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hand-in off code +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etc..) and </a:t>
            </a:r>
          </a:p>
          <a:p>
            <a:pPr lvl="1"/>
            <a:r>
              <a:rPr lang="en-US" dirty="0"/>
              <a:t>Basic knowledge about deep learning (backpropagation, convolutional neural network, auto-encoders etc..)</a:t>
            </a:r>
          </a:p>
          <a:p>
            <a:pPr lvl="1"/>
            <a:r>
              <a:rPr lang="en-US" dirty="0"/>
              <a:t>Coding in Pytorch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D78-B74C-4FDA-958C-DF0ACE3A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92AC-5B63-44CB-93D0-1934935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185813" cy="483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Webpage with lectures + exercises: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https://skaftenicki.github.io/dtu_mlops/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slack for communication: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https://join.slack.com/t/dtumlops/shared_invite/zt-10vol1tec-TS5qcF_WqTxIpQc8PdTz9g</a:t>
            </a:r>
            <a:r>
              <a:rPr lang="en-US" sz="2400" dirty="0"/>
              <a:t> </a:t>
            </a:r>
            <a:endParaRPr lang="en-US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47A5-31D3-4C52-B332-16CF055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75E-5ABA-4F3A-9335-B74666C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081-609F-45EB-8B4F-D858D8B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A15FB8E-257A-4104-82BC-1B079D5EA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95" y="1276014"/>
            <a:ext cx="5428989" cy="4716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E1580-8456-4086-B94D-F01BD4AE95CE}"/>
              </a:ext>
            </a:extLst>
          </p:cNvPr>
          <p:cNvSpPr/>
          <p:nvPr/>
        </p:nvSpPr>
        <p:spPr>
          <a:xfrm>
            <a:off x="10422294" y="1276014"/>
            <a:ext cx="1352872" cy="3568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What is this course: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Introduce the student to a number of coding practices that will help them organization, scale, monitor and deploy machine learning models either in a research or production setting. To provide hands-on experience with a number of frameworks, both local and in the cloud, for doing large scale machine learning models.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What this course is not: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Second iteration of this course</a:t>
            </a:r>
          </a:p>
          <a:p>
            <a:endParaRPr lang="da-DK" dirty="0"/>
          </a:p>
          <a:p>
            <a:r>
              <a:rPr lang="da-DK" dirty="0"/>
              <a:t>This course is still in its development phase, meaning that the material may be suboptimal</a:t>
            </a:r>
          </a:p>
          <a:p>
            <a:endParaRPr lang="da-DK" dirty="0"/>
          </a:p>
          <a:p>
            <a:r>
              <a:rPr lang="da-DK" dirty="0"/>
              <a:t>We provide lectures, exercises and guidence but encourage self-study </a:t>
            </a:r>
          </a:p>
          <a:p>
            <a:endParaRPr lang="da-DK" dirty="0"/>
          </a:p>
          <a:p>
            <a:r>
              <a:rPr lang="da-DK" dirty="0"/>
              <a:t>Make sure to both explore and exploit it!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7581301" y="3528251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760789"/>
            <a:ext cx="849664" cy="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038B-4A96-4287-ABE6-1016F73C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 typical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01AB-CE7C-4977-9056-BB171933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Exercise days:</a:t>
            </a:r>
          </a:p>
          <a:p>
            <a:pPr lvl="1"/>
            <a:r>
              <a:rPr lang="da-DK" dirty="0"/>
              <a:t>Meet in at 9:00</a:t>
            </a:r>
          </a:p>
          <a:p>
            <a:pPr lvl="1"/>
            <a:r>
              <a:rPr lang="da-DK" dirty="0"/>
              <a:t>Lecture for 15-30 mins</a:t>
            </a:r>
          </a:p>
          <a:p>
            <a:pPr lvl="2"/>
            <a:r>
              <a:rPr lang="en-US" dirty="0"/>
              <a:t>I am still learning how to do lectures</a:t>
            </a:r>
          </a:p>
          <a:p>
            <a:pPr lvl="2"/>
            <a:r>
              <a:rPr lang="en-US" dirty="0"/>
              <a:t>Lectures are not meant to give teach you anything, but provide some context to the topic of the day</a:t>
            </a:r>
          </a:p>
          <a:p>
            <a:pPr lvl="1"/>
            <a:r>
              <a:rPr lang="en-US" dirty="0"/>
              <a:t>Exercises until 14:00 </a:t>
            </a:r>
          </a:p>
          <a:p>
            <a:pPr lvl="2"/>
            <a:r>
              <a:rPr lang="en-US" dirty="0"/>
              <a:t>Remember to take a lunch break</a:t>
            </a:r>
          </a:p>
          <a:p>
            <a:pPr lvl="2"/>
            <a:r>
              <a:rPr lang="en-US" dirty="0"/>
              <a:t>If you are not done at 14:00, you are still free to leave. Rooms are booked until 17:00. </a:t>
            </a:r>
          </a:p>
          <a:p>
            <a:r>
              <a:rPr lang="en-US" dirty="0"/>
              <a:t>Project days:</a:t>
            </a:r>
          </a:p>
          <a:p>
            <a:pPr lvl="1"/>
            <a:r>
              <a:rPr lang="en-US" dirty="0"/>
              <a:t>Sometimes a small lecture or company presentation</a:t>
            </a:r>
          </a:p>
          <a:p>
            <a:pPr lvl="1"/>
            <a:r>
              <a:rPr lang="en-US" dirty="0"/>
              <a:t>Rest of the day you decide</a:t>
            </a:r>
          </a:p>
          <a:p>
            <a:pPr lvl="1"/>
            <a:r>
              <a:rPr lang="en-US" dirty="0"/>
              <a:t>Office hour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24CF-442F-4AA2-90FF-728AFB1C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D600-CADE-4D08-BEEE-BF0E6CBE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2E8-DDE1-4FC9-B8FD-EF213025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54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fun!</a:t>
            </a:r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6909-332E-43EF-99CC-7D65F13E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the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9F8-7821-4546-BDF1-366DB577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Approxemately 1/3 of the course time is spend on project work</a:t>
            </a:r>
          </a:p>
          <a:p>
            <a:r>
              <a:rPr lang="da-DK" dirty="0"/>
              <a:t>More info here: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https://skaftenicki.github.io/dtu_mlops/projects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Already now you are recommende to think about forming groups of</a:t>
            </a:r>
          </a:p>
          <a:p>
            <a:pPr lvl="1"/>
            <a:r>
              <a:rPr lang="da-DK" dirty="0"/>
              <a:t>4 people</a:t>
            </a:r>
          </a:p>
          <a:p>
            <a:pPr lvl="1"/>
            <a:r>
              <a:rPr lang="da-DK" dirty="0"/>
              <a:t>3 and 5 is also acceptable</a:t>
            </a:r>
          </a:p>
          <a:p>
            <a:pPr lvl="1"/>
            <a:endParaRPr lang="da-DK" dirty="0"/>
          </a:p>
          <a:p>
            <a:r>
              <a:rPr lang="da-DK" dirty="0"/>
              <a:t>Thursday we will do some speeddating to form groups for people not already having one. Also feel free to write in the </a:t>
            </a:r>
            <a:r>
              <a:rPr lang="da-DK" i="1" dirty="0"/>
              <a:t>#find-a-group </a:t>
            </a:r>
            <a:r>
              <a:rPr lang="da-DK" dirty="0"/>
              <a:t>slack channel.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3B9D-E024-4494-A213-E5070EF8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A177-8123-47FD-B589-349C1E2C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8A0C-70B7-415B-9708-0503B6F9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7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544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Course intro</vt:lpstr>
      <vt:lpstr>Who am I?</vt:lpstr>
      <vt:lpstr>Course settings</vt:lpstr>
      <vt:lpstr>Course webpage</vt:lpstr>
      <vt:lpstr>What is this course/What is it not</vt:lpstr>
      <vt:lpstr>What do I expect from you</vt:lpstr>
      <vt:lpstr>I typical day</vt:lpstr>
      <vt:lpstr>What I hope from this course</vt:lpstr>
      <vt:lpstr>A note on the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24</cp:revision>
  <dcterms:created xsi:type="dcterms:W3CDTF">2021-04-07T10:04:14Z</dcterms:created>
  <dcterms:modified xsi:type="dcterms:W3CDTF">2022-01-03T07:09:01Z</dcterms:modified>
</cp:coreProperties>
</file>