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57" r:id="rId4"/>
    <p:sldId id="258" r:id="rId5"/>
    <p:sldId id="276" r:id="rId6"/>
    <p:sldId id="261" r:id="rId7"/>
    <p:sldId id="259" r:id="rId8"/>
    <p:sldId id="271" r:id="rId9"/>
    <p:sldId id="272" r:id="rId10"/>
    <p:sldId id="260" r:id="rId11"/>
    <p:sldId id="262" r:id="rId12"/>
    <p:sldId id="265" r:id="rId13"/>
    <p:sldId id="266" r:id="rId14"/>
    <p:sldId id="268" r:id="rId15"/>
    <p:sldId id="267" r:id="rId16"/>
    <p:sldId id="269" r:id="rId17"/>
    <p:sldId id="277" r:id="rId18"/>
    <p:sldId id="278" r:id="rId19"/>
    <p:sldId id="270" r:id="rId20"/>
    <p:sldId id="274" r:id="rId21"/>
    <p:sldId id="275" r:id="rId22"/>
    <p:sldId id="273" r:id="rId23"/>
    <p:sldId id="263" r:id="rId24"/>
    <p:sldId id="264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09-06-2021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09-06-2021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6/9/2021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6/9/2021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6/9/2021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6/9/2021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en-US" dirty="0"/>
              <a:t>Contains all information regarding the project</a:t>
            </a:r>
          </a:p>
          <a:p>
            <a:endParaRPr lang="en-US" dirty="0"/>
          </a:p>
          <a:p>
            <a:r>
              <a:rPr lang="en-US" dirty="0"/>
              <a:t>Allow people to do: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en-US" dirty="0"/>
              <a:t>or if uploaded to pip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pip install </a:t>
            </a:r>
            <a:r>
              <a:rPr lang="en-US" dirty="0" err="1">
                <a:latin typeface="+mj-lt"/>
              </a:rPr>
              <a:t>my_package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Build-in CI for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Free 2,000 automation minutes/month (public repository)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ready to go workflows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F07-4954-49E6-971B-0DEA9C3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care about todays exercises</a:t>
            </a:r>
            <a:endParaRPr lang="en-US" dirty="0"/>
          </a:p>
        </p:txBody>
      </p:sp>
      <p:pic>
        <p:nvPicPr>
          <p:cNvPr id="8" name="Content Placeholder 7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31D7E90D-1B29-489D-AD25-B9EF62B7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0"/>
          <a:stretch/>
        </p:blipFill>
        <p:spPr>
          <a:xfrm>
            <a:off x="3164210" y="616178"/>
            <a:ext cx="6102338" cy="60189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BB9F-C816-4BFE-A590-B7E3A53B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356-822D-44C5-B0D1-CBDE09E4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C6846-5E59-4CD2-AC22-234C55E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043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Runs tests, docs, coverage, </a:t>
            </a:r>
            <a:r>
              <a:rPr lang="en-US" sz="2000" dirty="0" err="1"/>
              <a:t>lintint</a:t>
            </a:r>
            <a:r>
              <a:rPr lang="en-US" sz="2000" dirty="0"/>
              <a:t>, package install </a:t>
            </a:r>
            <a:r>
              <a:rPr lang="en-US" sz="2000" dirty="0" err="1"/>
              <a:t>ect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reguirements.txt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practise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Frequently commit code to shared repository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By commit sooner than later, errors are captured early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merging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build + 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your code to the user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phases: Testing, staging and deploying</a:t>
            </a:r>
          </a:p>
          <a:p>
            <a:endParaRPr lang="en-US" dirty="0"/>
          </a:p>
          <a:p>
            <a:r>
              <a:rPr lang="en-US" dirty="0"/>
              <a:t>App dependent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one of those topics that are best though as learning-by-doing</a:t>
            </a:r>
          </a:p>
          <a:p>
            <a:endParaRPr lang="en-US" dirty="0"/>
          </a:p>
          <a:p>
            <a:r>
              <a:rPr lang="en-US" dirty="0"/>
              <a:t>If you understand how to use git, the rest is basically googling stuff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look at a practical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metric in the world – now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en-US" dirty="0"/>
              <a:t>Commit frequently</a:t>
            </a:r>
          </a:p>
          <a:p>
            <a:endParaRPr lang="en-US" dirty="0"/>
          </a:p>
          <a:p>
            <a:pPr lvl="1"/>
            <a:r>
              <a:rPr lang="en-US" dirty="0"/>
              <a:t>Catch errors sooner than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Merging can be done automatically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6/9/2021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567</Words>
  <Application>Microsoft Office PowerPoint</Application>
  <PresentationFormat>Widescreen</PresentationFormat>
  <Paragraphs>191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Continues Integration (CI)</vt:lpstr>
      <vt:lpstr>Why you should care about todays exercises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Nicki Skafte Detlefsen</dc:creator>
  <cp:lastModifiedBy>Nicki Skafte Detlefsen</cp:lastModifiedBy>
  <cp:revision>36</cp:revision>
  <dcterms:created xsi:type="dcterms:W3CDTF">2021-04-07T10:04:14Z</dcterms:created>
  <dcterms:modified xsi:type="dcterms:W3CDTF">2021-06-09T06:32:46Z</dcterms:modified>
</cp:coreProperties>
</file>