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cfb5b50c48463c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63" r:id="rId8"/>
    <p:sldId id="264" r:id="rId9"/>
    <p:sldId id="259" r:id="rId10"/>
    <p:sldId id="267" r:id="rId11"/>
    <p:sldId id="265" r:id="rId12"/>
    <p:sldId id="266" r:id="rId13"/>
    <p:sldId id="280" r:id="rId14"/>
    <p:sldId id="281" r:id="rId15"/>
    <p:sldId id="274" r:id="rId16"/>
    <p:sldId id="272" r:id="rId17"/>
    <p:sldId id="275" r:id="rId18"/>
    <p:sldId id="276" r:id="rId19"/>
    <p:sldId id="277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pcloud.jd.com/display/cloud/JimD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常用的存储组件介绍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19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的特点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98497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大：一个表可以有上亿行，上百万列。</a:t>
            </a:r>
          </a:p>
          <a:p>
            <a:r>
              <a:rPr lang="zh-CN" altLang="en-US" dirty="0" smtClean="0"/>
              <a:t>面向</a:t>
            </a:r>
            <a:r>
              <a:rPr lang="zh-CN" altLang="en-US" dirty="0"/>
              <a:t>列：面向列表（簇）的存储和权限控制，列（簇）独立检索。</a:t>
            </a:r>
          </a:p>
          <a:p>
            <a:r>
              <a:rPr lang="zh-CN" altLang="en-US" dirty="0" smtClean="0"/>
              <a:t>稀疏</a:t>
            </a:r>
            <a:r>
              <a:rPr lang="zh-CN" altLang="en-US" dirty="0"/>
              <a:t>：对于为空（</a:t>
            </a:r>
            <a:r>
              <a:rPr lang="en-US" altLang="zh-CN" dirty="0"/>
              <a:t>NULL</a:t>
            </a:r>
            <a:r>
              <a:rPr lang="zh-CN" altLang="en-US" dirty="0"/>
              <a:t>）的列，并不占用存储空间，因此，表可以设计的非常稀疏。</a:t>
            </a:r>
          </a:p>
          <a:p>
            <a:r>
              <a:rPr lang="zh-CN" altLang="en-US" dirty="0" smtClean="0"/>
              <a:t>无</a:t>
            </a:r>
            <a:r>
              <a:rPr lang="zh-CN" altLang="en-US" dirty="0"/>
              <a:t>模式：每一行都有一个可以排序的主键和任意多的列，列可以根据需要动态增加，同一张表中不同的行可以有截然不同的列。</a:t>
            </a:r>
          </a:p>
          <a:p>
            <a:r>
              <a:rPr lang="zh-CN" altLang="en-US" dirty="0" smtClean="0"/>
              <a:t>数据</a:t>
            </a:r>
            <a:r>
              <a:rPr lang="zh-CN" altLang="en-US" dirty="0"/>
              <a:t>多版本：每个单元中的数据可以有多个版本，默认情况下，版本号自动分配，版本号就是单元格插入时的时间戳。</a:t>
            </a:r>
          </a:p>
          <a:p>
            <a:r>
              <a:rPr lang="zh-CN" altLang="en-US" dirty="0" smtClean="0"/>
              <a:t>数据类型</a:t>
            </a:r>
            <a:r>
              <a:rPr lang="zh-CN" altLang="en-US" dirty="0"/>
              <a:t>单一：</a:t>
            </a:r>
            <a:r>
              <a:rPr lang="en-US" altLang="zh-CN" dirty="0" err="1"/>
              <a:t>HBase</a:t>
            </a:r>
            <a:r>
              <a:rPr lang="zh-CN" altLang="en-US" dirty="0"/>
              <a:t>中的数据都是字符串，没有类型。</a:t>
            </a:r>
          </a:p>
        </p:txBody>
      </p:sp>
    </p:spTree>
    <p:extLst>
      <p:ext uri="{BB962C8B-B14F-4D97-AF65-F5344CB8AC3E}">
        <p14:creationId xmlns:p14="http://schemas.microsoft.com/office/powerpoint/2010/main" val="403030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目前使用情况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361714"/>
          </a:xfrm>
        </p:spPr>
        <p:txBody>
          <a:bodyPr>
            <a:normAutofit/>
          </a:bodyPr>
          <a:lstStyle/>
          <a:p>
            <a:r>
              <a:rPr lang="zh-CN" altLang="en-US" dirty="0"/>
              <a:t>咱们目前的集群是双机房互备。分别是廊坊和马驹桥。使用机器约</a:t>
            </a:r>
            <a:r>
              <a:rPr lang="en-US" altLang="zh-CN" dirty="0"/>
              <a:t>130</a:t>
            </a:r>
            <a:r>
              <a:rPr lang="zh-CN" altLang="en-US" dirty="0"/>
              <a:t>台机器</a:t>
            </a:r>
            <a:r>
              <a:rPr lang="zh-CN" altLang="en-US" dirty="0" smtClean="0"/>
              <a:t>。使用版本为</a:t>
            </a:r>
            <a:r>
              <a:rPr lang="en-US" altLang="zh-CN" dirty="0" smtClean="0"/>
              <a:t>1.1.6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马驹桥集群：</a:t>
            </a:r>
          </a:p>
          <a:p>
            <a:r>
              <a:rPr lang="en-US" altLang="zh-CN" dirty="0"/>
              <a:t>http://172.28.109.11:16010/master-status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03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8" y="0"/>
            <a:ext cx="11953452" cy="6933481"/>
          </a:xfrm>
          <a:prstGeom prst="rect">
            <a:avLst/>
          </a:prstGeom>
        </p:spPr>
      </p:pic>
      <p:sp>
        <p:nvSpPr>
          <p:cNvPr id="8" name="图片占位符 7"/>
          <p:cNvSpPr>
            <a:spLocks noGrp="1"/>
          </p:cNvSpPr>
          <p:nvPr>
            <p:ph type="pic" idx="1"/>
          </p:nvPr>
        </p:nvSpPr>
        <p:spPr>
          <a:xfrm>
            <a:off x="2304540" y="514195"/>
            <a:ext cx="8915400" cy="3852000"/>
          </a:xfrm>
        </p:spPr>
      </p:sp>
    </p:spTree>
    <p:extLst>
      <p:ext uri="{BB962C8B-B14F-4D97-AF65-F5344CB8AC3E}">
        <p14:creationId xmlns:p14="http://schemas.microsoft.com/office/powerpoint/2010/main" val="21942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表中的数据与</a:t>
            </a:r>
            <a:r>
              <a:rPr lang="en-US" altLang="zh-CN" dirty="0" err="1"/>
              <a:t>HRegionServer</a:t>
            </a:r>
            <a:r>
              <a:rPr lang="zh-CN" altLang="en-US" dirty="0"/>
              <a:t>的分布关系</a:t>
            </a:r>
          </a:p>
        </p:txBody>
      </p:sp>
      <p:pic>
        <p:nvPicPr>
          <p:cNvPr id="4098" name="Picture 2" descr="http://www.uml.org.cn/sjjm/images/201212141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17" y="2133600"/>
            <a:ext cx="8936966" cy="43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87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</a:t>
            </a:r>
            <a:r>
              <a:rPr lang="zh-CN" altLang="en-US" dirty="0" smtClean="0"/>
              <a:t>族和列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83724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6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  <p:pic>
        <p:nvPicPr>
          <p:cNvPr id="4" name="Picture 2" descr="http://images2015.cnblogs.com/blog/183233/201602/183233-20160229214555376-21293593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33" y="3279774"/>
            <a:ext cx="7551468" cy="246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85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1" y="480116"/>
            <a:ext cx="8915399" cy="1468800"/>
          </a:xfrm>
        </p:spPr>
        <p:txBody>
          <a:bodyPr/>
          <a:lstStyle/>
          <a:p>
            <a:r>
              <a:rPr lang="en-US" altLang="zh-CN" b="1" dirty="0" err="1"/>
              <a:t>HMaster</a:t>
            </a:r>
            <a:r>
              <a:rPr lang="zh-CN" altLang="en-US" b="1" dirty="0"/>
              <a:t>的作用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2560120"/>
          </a:xfrm>
        </p:spPr>
        <p:txBody>
          <a:bodyPr>
            <a:normAutofit/>
          </a:bodyPr>
          <a:lstStyle/>
          <a:p>
            <a:r>
              <a:rPr lang="zh-CN" altLang="en-US" dirty="0"/>
              <a:t>为</a:t>
            </a:r>
            <a:r>
              <a:rPr lang="en-US" altLang="zh-CN" dirty="0"/>
              <a:t>Region server</a:t>
            </a:r>
            <a:r>
              <a:rPr lang="zh-CN" altLang="en-US" dirty="0"/>
              <a:t>分配</a:t>
            </a:r>
            <a:r>
              <a:rPr lang="en-US" altLang="zh-CN" dirty="0"/>
              <a:t>region</a:t>
            </a:r>
          </a:p>
          <a:p>
            <a:r>
              <a:rPr lang="zh-CN" altLang="en-US" dirty="0"/>
              <a:t>负责</a:t>
            </a:r>
            <a:r>
              <a:rPr lang="en-US" altLang="zh-CN" dirty="0"/>
              <a:t>Region server</a:t>
            </a:r>
            <a:r>
              <a:rPr lang="zh-CN" altLang="en-US" dirty="0"/>
              <a:t>的负载均衡</a:t>
            </a:r>
          </a:p>
          <a:p>
            <a:r>
              <a:rPr lang="zh-CN" altLang="en-US" dirty="0"/>
              <a:t>发现失效的</a:t>
            </a:r>
            <a:r>
              <a:rPr lang="en-US" altLang="zh-CN" dirty="0"/>
              <a:t>Region server</a:t>
            </a:r>
            <a:r>
              <a:rPr lang="zh-CN" altLang="en-US" dirty="0"/>
              <a:t>并重新分配其上的</a:t>
            </a:r>
            <a:r>
              <a:rPr lang="en-US" altLang="zh-CN" dirty="0"/>
              <a:t>region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HDFS</a:t>
            </a:r>
            <a:r>
              <a:rPr lang="zh-CN" altLang="en-US" dirty="0"/>
              <a:t>上的垃圾文件回收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管理用户对</a:t>
            </a:r>
            <a:r>
              <a:rPr lang="en-US" altLang="zh-CN" dirty="0"/>
              <a:t>table</a:t>
            </a:r>
            <a:r>
              <a:rPr lang="zh-CN" altLang="en-US" dirty="0"/>
              <a:t>的增删改操作</a:t>
            </a:r>
          </a:p>
        </p:txBody>
      </p:sp>
    </p:spTree>
    <p:extLst>
      <p:ext uri="{BB962C8B-B14F-4D97-AF65-F5344CB8AC3E}">
        <p14:creationId xmlns:p14="http://schemas.microsoft.com/office/powerpoint/2010/main" val="349227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1" y="480116"/>
            <a:ext cx="8915399" cy="1468800"/>
          </a:xfrm>
        </p:spPr>
        <p:txBody>
          <a:bodyPr/>
          <a:lstStyle/>
          <a:p>
            <a:r>
              <a:rPr lang="en-US" altLang="zh-CN" b="1" dirty="0" err="1"/>
              <a:t>RegionServer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2560120"/>
          </a:xfrm>
        </p:spPr>
        <p:txBody>
          <a:bodyPr>
            <a:normAutofit/>
          </a:bodyPr>
          <a:lstStyle/>
          <a:p>
            <a:r>
              <a:rPr lang="en-US" altLang="zh-CN" dirty="0"/>
              <a:t> Region server</a:t>
            </a:r>
            <a:r>
              <a:rPr lang="zh-CN" altLang="en-US" dirty="0"/>
              <a:t>维护</a:t>
            </a:r>
            <a:r>
              <a:rPr lang="en-US" altLang="zh-CN" dirty="0"/>
              <a:t>region</a:t>
            </a:r>
            <a:r>
              <a:rPr lang="zh-CN" altLang="en-US" dirty="0"/>
              <a:t>，处理对这些</a:t>
            </a:r>
            <a:r>
              <a:rPr lang="en-US" altLang="zh-CN" dirty="0"/>
              <a:t>region</a:t>
            </a:r>
            <a:r>
              <a:rPr lang="zh-CN" altLang="en-US" dirty="0"/>
              <a:t>的</a:t>
            </a:r>
            <a:r>
              <a:rPr lang="en-US" altLang="zh-CN" dirty="0"/>
              <a:t>IO</a:t>
            </a:r>
            <a:r>
              <a:rPr lang="zh-CN" altLang="en-US" dirty="0"/>
              <a:t>请求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Region </a:t>
            </a:r>
            <a:r>
              <a:rPr lang="en-US" altLang="zh-CN" dirty="0"/>
              <a:t>server</a:t>
            </a:r>
            <a:r>
              <a:rPr lang="zh-CN" altLang="en-US" dirty="0" smtClean="0"/>
              <a:t>负责</a:t>
            </a:r>
            <a:r>
              <a:rPr lang="zh-CN" altLang="en-US" dirty="0"/>
              <a:t>切分在运行过程中变得过大的</a:t>
            </a:r>
            <a:r>
              <a:rPr lang="en-US" altLang="zh-CN" dirty="0"/>
              <a:t>region</a:t>
            </a:r>
            <a:r>
              <a:rPr lang="zh-CN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26790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1" y="480116"/>
            <a:ext cx="8915399" cy="1468800"/>
          </a:xfrm>
        </p:spPr>
        <p:txBody>
          <a:bodyPr/>
          <a:lstStyle/>
          <a:p>
            <a:r>
              <a:rPr lang="en-US" altLang="zh-CN" b="1" dirty="0"/>
              <a:t>Region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2560120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自动把表水平划分成多个区域</a:t>
            </a:r>
            <a:r>
              <a:rPr lang="en-US" altLang="zh-CN" dirty="0"/>
              <a:t>(region)</a:t>
            </a:r>
            <a:r>
              <a:rPr lang="zh-CN" altLang="en-US" dirty="0"/>
              <a:t>，每个</a:t>
            </a:r>
            <a:r>
              <a:rPr lang="en-US" altLang="zh-CN" dirty="0"/>
              <a:t>region</a:t>
            </a:r>
            <a:r>
              <a:rPr lang="zh-CN" altLang="en-US" dirty="0"/>
              <a:t>会保存一个表 里面某段连续的数据；每个表一开始只有一个</a:t>
            </a:r>
            <a:r>
              <a:rPr lang="en-US" altLang="zh-CN" dirty="0"/>
              <a:t>region</a:t>
            </a:r>
            <a:r>
              <a:rPr lang="zh-CN" altLang="en-US" dirty="0"/>
              <a:t>，随着数据不断插 入表，</a:t>
            </a:r>
          </a:p>
          <a:p>
            <a:r>
              <a:rPr lang="en-US" altLang="zh-CN" dirty="0" smtClean="0"/>
              <a:t>region</a:t>
            </a:r>
            <a:r>
              <a:rPr lang="zh-CN" altLang="en-US" dirty="0"/>
              <a:t>不断增大，当增大到一个阀值的时候，</a:t>
            </a:r>
            <a:r>
              <a:rPr lang="en-US" altLang="zh-CN" dirty="0"/>
              <a:t>region</a:t>
            </a:r>
            <a:r>
              <a:rPr lang="zh-CN" altLang="en-US" dirty="0"/>
              <a:t>就会等分会 两个新的</a:t>
            </a:r>
            <a:r>
              <a:rPr lang="en-US" altLang="zh-CN" dirty="0"/>
              <a:t>region</a:t>
            </a:r>
            <a:r>
              <a:rPr lang="zh-CN" altLang="en-US" dirty="0"/>
              <a:t>（裂变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当</a:t>
            </a:r>
            <a:r>
              <a:rPr lang="en-US" altLang="zh-CN" dirty="0"/>
              <a:t>table</a:t>
            </a:r>
            <a:r>
              <a:rPr lang="zh-CN" altLang="en-US" dirty="0"/>
              <a:t>中的行不断增多，就会有越来越多的</a:t>
            </a:r>
            <a:r>
              <a:rPr lang="en-US" altLang="zh-CN" dirty="0"/>
              <a:t>region</a:t>
            </a:r>
            <a:r>
              <a:rPr lang="zh-CN" altLang="en-US" dirty="0"/>
              <a:t>。这样一张完整的表 被保存在多个</a:t>
            </a:r>
            <a:r>
              <a:rPr lang="en-US" altLang="zh-CN" dirty="0" err="1"/>
              <a:t>Regionserver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5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1" y="480116"/>
            <a:ext cx="8915399" cy="1468800"/>
          </a:xfrm>
        </p:spPr>
        <p:txBody>
          <a:bodyPr/>
          <a:lstStyle/>
          <a:p>
            <a:r>
              <a:rPr lang="en-US" altLang="zh-CN" b="1" dirty="0" err="1"/>
              <a:t>Memstore</a:t>
            </a:r>
            <a:r>
              <a:rPr lang="en-US" altLang="zh-CN" b="1" dirty="0"/>
              <a:t> </a:t>
            </a:r>
            <a:r>
              <a:rPr lang="zh-CN" altLang="en-US" b="1" dirty="0"/>
              <a:t>与 </a:t>
            </a:r>
            <a:r>
              <a:rPr lang="en-US" altLang="zh-CN" b="1" dirty="0" err="1"/>
              <a:t>storefile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89212" y="2208362"/>
            <a:ext cx="8915399" cy="388188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/>
              <a:t>region</a:t>
            </a:r>
            <a:r>
              <a:rPr lang="zh-CN" altLang="en-US" dirty="0"/>
              <a:t>由多个</a:t>
            </a:r>
            <a:r>
              <a:rPr lang="en-US" altLang="zh-CN" dirty="0"/>
              <a:t>store</a:t>
            </a:r>
            <a:r>
              <a:rPr lang="zh-CN" altLang="en-US" dirty="0"/>
              <a:t>组成，一个</a:t>
            </a:r>
            <a:r>
              <a:rPr lang="en-US" altLang="zh-CN" dirty="0"/>
              <a:t>store</a:t>
            </a:r>
            <a:r>
              <a:rPr lang="zh-CN" altLang="en-US" dirty="0"/>
              <a:t>对应一个</a:t>
            </a:r>
            <a:r>
              <a:rPr lang="en-US" altLang="zh-CN" dirty="0"/>
              <a:t>CF</a:t>
            </a:r>
            <a:r>
              <a:rPr lang="zh-CN" altLang="en-US" dirty="0"/>
              <a:t>（列族）</a:t>
            </a:r>
          </a:p>
          <a:p>
            <a:r>
              <a:rPr lang="en-US" altLang="zh-CN" dirty="0" smtClean="0"/>
              <a:t>store</a:t>
            </a:r>
            <a:r>
              <a:rPr lang="zh-CN" altLang="en-US" dirty="0"/>
              <a:t>包括位于内存中的</a:t>
            </a:r>
            <a:r>
              <a:rPr lang="en-US" altLang="zh-CN" dirty="0" err="1"/>
              <a:t>memstore</a:t>
            </a:r>
            <a:r>
              <a:rPr lang="zh-CN" altLang="en-US" dirty="0"/>
              <a:t>和位于磁盘的</a:t>
            </a:r>
            <a:r>
              <a:rPr lang="en-US" altLang="zh-CN" dirty="0" err="1"/>
              <a:t>storefile</a:t>
            </a:r>
            <a:r>
              <a:rPr lang="zh-CN" altLang="en-US" dirty="0"/>
              <a:t>写操作先写入 </a:t>
            </a:r>
            <a:r>
              <a:rPr lang="en-US" altLang="zh-CN" dirty="0" err="1"/>
              <a:t>memstore</a:t>
            </a:r>
            <a:r>
              <a:rPr lang="zh-CN" altLang="en-US" dirty="0"/>
              <a:t>，当</a:t>
            </a:r>
            <a:r>
              <a:rPr lang="en-US" altLang="zh-CN" dirty="0" err="1"/>
              <a:t>memstore</a:t>
            </a:r>
            <a:r>
              <a:rPr lang="zh-CN" altLang="en-US" dirty="0"/>
              <a:t>中的数据达到某个阈值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hregionserver</a:t>
            </a:r>
            <a:r>
              <a:rPr lang="zh-CN" altLang="en-US" dirty="0"/>
              <a:t>会启动 </a:t>
            </a:r>
            <a:r>
              <a:rPr lang="en-US" altLang="zh-CN" dirty="0" err="1"/>
              <a:t>flashcache</a:t>
            </a:r>
            <a:r>
              <a:rPr lang="zh-CN" altLang="en-US" dirty="0"/>
              <a:t>进程写入</a:t>
            </a:r>
            <a:r>
              <a:rPr lang="en-US" altLang="zh-CN" dirty="0" err="1"/>
              <a:t>storefile</a:t>
            </a:r>
            <a:r>
              <a:rPr lang="zh-CN" altLang="en-US" dirty="0"/>
              <a:t>，每次写入形成单独的一个</a:t>
            </a:r>
            <a:r>
              <a:rPr lang="en-US" altLang="zh-CN" dirty="0" err="1"/>
              <a:t>storefile</a:t>
            </a:r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 err="1"/>
              <a:t>storefile</a:t>
            </a:r>
            <a:r>
              <a:rPr lang="zh-CN" altLang="en-US" dirty="0"/>
              <a:t>文件的数量增长到一定阈值后，系统会进行合并（</a:t>
            </a:r>
            <a:r>
              <a:rPr lang="en-US" altLang="zh-CN" dirty="0"/>
              <a:t>minor</a:t>
            </a:r>
            <a:r>
              <a:rPr lang="zh-CN" altLang="en-US" dirty="0"/>
              <a:t>、 </a:t>
            </a:r>
            <a:r>
              <a:rPr lang="en-US" altLang="zh-CN" dirty="0"/>
              <a:t>major compaction</a:t>
            </a:r>
            <a:r>
              <a:rPr lang="zh-CN" altLang="en-US" dirty="0"/>
              <a:t>），在合并过程中会进行版本合并和删除工作 （</a:t>
            </a:r>
            <a:r>
              <a:rPr lang="en-US" altLang="zh-CN" dirty="0" err="1"/>
              <a:t>majar</a:t>
            </a:r>
            <a:r>
              <a:rPr lang="zh-CN" altLang="en-US" dirty="0" smtClean="0"/>
              <a:t>），形成</a:t>
            </a:r>
            <a:r>
              <a:rPr lang="zh-CN" altLang="en-US" dirty="0"/>
              <a:t>更大的</a:t>
            </a:r>
            <a:r>
              <a:rPr lang="en-US" altLang="zh-CN" dirty="0" err="1"/>
              <a:t>storefile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当</a:t>
            </a:r>
            <a:r>
              <a:rPr lang="zh-CN" altLang="en-US" dirty="0"/>
              <a:t>一个</a:t>
            </a:r>
            <a:r>
              <a:rPr lang="en-US" altLang="zh-CN" dirty="0"/>
              <a:t>region</a:t>
            </a:r>
            <a:r>
              <a:rPr lang="zh-CN" altLang="en-US" dirty="0"/>
              <a:t>所有</a:t>
            </a:r>
            <a:r>
              <a:rPr lang="en-US" altLang="zh-CN" dirty="0" err="1"/>
              <a:t>storefile</a:t>
            </a:r>
            <a:r>
              <a:rPr lang="zh-CN" altLang="en-US" dirty="0"/>
              <a:t>的大小和超过一定阈值后，会把当前的</a:t>
            </a:r>
            <a:r>
              <a:rPr lang="en-US" altLang="zh-CN" dirty="0"/>
              <a:t>region </a:t>
            </a:r>
            <a:r>
              <a:rPr lang="zh-CN" altLang="en-US" dirty="0"/>
              <a:t>分割为两个，并由</a:t>
            </a:r>
            <a:r>
              <a:rPr lang="en-US" altLang="zh-CN" dirty="0" err="1"/>
              <a:t>hmaster</a:t>
            </a:r>
            <a:r>
              <a:rPr lang="zh-CN" altLang="en-US" dirty="0"/>
              <a:t>分配到相应的</a:t>
            </a:r>
            <a:r>
              <a:rPr lang="en-US" altLang="zh-CN" dirty="0" err="1"/>
              <a:t>regionserver</a:t>
            </a:r>
            <a:r>
              <a:rPr lang="zh-CN" altLang="en-US" dirty="0"/>
              <a:t>服务器，实现负载均衡。</a:t>
            </a:r>
          </a:p>
          <a:p>
            <a:r>
              <a:rPr lang="zh-CN" altLang="en-US" dirty="0" smtClean="0"/>
              <a:t>客户端</a:t>
            </a:r>
            <a:r>
              <a:rPr lang="zh-CN" altLang="en-US" dirty="0"/>
              <a:t>检索数据，先在</a:t>
            </a:r>
            <a:r>
              <a:rPr lang="en-US" altLang="zh-CN" dirty="0" err="1"/>
              <a:t>memstore</a:t>
            </a:r>
            <a:r>
              <a:rPr lang="zh-CN" altLang="en-US" dirty="0"/>
              <a:t>找，找不到再找</a:t>
            </a:r>
            <a:r>
              <a:rPr lang="en-US" altLang="zh-CN" dirty="0" err="1"/>
              <a:t>storefile</a:t>
            </a:r>
            <a:endParaRPr lang="en-US" altLang="zh-CN" dirty="0"/>
          </a:p>
          <a:p>
            <a:r>
              <a:rPr lang="en-US" altLang="zh-CN" dirty="0" err="1" smtClean="0"/>
              <a:t>HRegion</a:t>
            </a:r>
            <a:r>
              <a:rPr lang="zh-CN" altLang="en-US" dirty="0"/>
              <a:t>是</a:t>
            </a:r>
            <a:r>
              <a:rPr lang="en-US" altLang="zh-CN" dirty="0" err="1"/>
              <a:t>HBase</a:t>
            </a:r>
            <a:r>
              <a:rPr lang="zh-CN" altLang="en-US" dirty="0"/>
              <a:t>中分布式存储和负载均衡的最小单元。最小单元就表 示不同的</a:t>
            </a:r>
            <a:r>
              <a:rPr lang="en-US" altLang="zh-CN" dirty="0" err="1"/>
              <a:t>HRegion</a:t>
            </a:r>
            <a:r>
              <a:rPr lang="zh-CN" altLang="en-US" dirty="0"/>
              <a:t>可以分布在不同的</a:t>
            </a:r>
            <a:r>
              <a:rPr lang="en-US" altLang="zh-CN" dirty="0" err="1"/>
              <a:t>HRegion</a:t>
            </a:r>
            <a:r>
              <a:rPr lang="en-US" altLang="zh-CN" dirty="0"/>
              <a:t> server</a:t>
            </a:r>
            <a:r>
              <a:rPr lang="zh-CN" altLang="en-US" dirty="0"/>
              <a:t>上。</a:t>
            </a:r>
          </a:p>
          <a:p>
            <a:r>
              <a:rPr lang="en-US" altLang="zh-CN" dirty="0" err="1" smtClean="0"/>
              <a:t>HRegion</a:t>
            </a:r>
            <a:r>
              <a:rPr lang="zh-CN" altLang="en-US" dirty="0"/>
              <a:t>由一个或者多个</a:t>
            </a:r>
            <a:r>
              <a:rPr lang="en-US" altLang="zh-CN" dirty="0"/>
              <a:t>Store</a:t>
            </a:r>
            <a:r>
              <a:rPr lang="zh-CN" altLang="en-US" dirty="0"/>
              <a:t>组成，每个</a:t>
            </a:r>
            <a:r>
              <a:rPr lang="en-US" altLang="zh-CN" dirty="0"/>
              <a:t>store</a:t>
            </a:r>
            <a:r>
              <a:rPr lang="zh-CN" altLang="en-US" dirty="0"/>
              <a:t>保存一个</a:t>
            </a:r>
            <a:r>
              <a:rPr lang="en-US" altLang="zh-CN" dirty="0"/>
              <a:t>columns family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err="1"/>
              <a:t>Strore</a:t>
            </a:r>
            <a:r>
              <a:rPr lang="zh-CN" altLang="en-US" dirty="0"/>
              <a:t>又由一个</a:t>
            </a:r>
            <a:r>
              <a:rPr lang="en-US" altLang="zh-CN" dirty="0" err="1"/>
              <a:t>memStore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至多个</a:t>
            </a:r>
            <a:r>
              <a:rPr lang="en-US" altLang="zh-CN" dirty="0" err="1"/>
              <a:t>StoreFile</a:t>
            </a:r>
            <a:r>
              <a:rPr lang="zh-CN" altLang="en-US" dirty="0"/>
              <a:t>组成。</a:t>
            </a:r>
          </a:p>
          <a:p>
            <a:r>
              <a:rPr lang="zh-CN" altLang="en-US" dirty="0" smtClean="0"/>
              <a:t>如</a:t>
            </a:r>
            <a:r>
              <a:rPr lang="zh-CN" altLang="en-US" dirty="0"/>
              <a:t>图：</a:t>
            </a:r>
            <a:r>
              <a:rPr lang="en-US" altLang="zh-CN" dirty="0" err="1"/>
              <a:t>StoreFile</a:t>
            </a:r>
            <a:r>
              <a:rPr lang="en-US" altLang="zh-CN" dirty="0"/>
              <a:t> </a:t>
            </a:r>
            <a:r>
              <a:rPr lang="zh-CN" altLang="en-US" dirty="0"/>
              <a:t>以</a:t>
            </a:r>
            <a:r>
              <a:rPr lang="en-US" altLang="zh-CN" dirty="0" err="1"/>
              <a:t>HFile</a:t>
            </a:r>
            <a:r>
              <a:rPr lang="zh-CN" altLang="en-US" dirty="0"/>
              <a:t>格式保存在</a:t>
            </a:r>
            <a:r>
              <a:rPr lang="en-US" altLang="zh-CN" dirty="0"/>
              <a:t>HDFS</a:t>
            </a:r>
            <a:r>
              <a:rPr lang="zh-CN" altLang="en-US" dirty="0"/>
              <a:t>上。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89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主要讲解</a:t>
            </a:r>
            <a:r>
              <a:rPr lang="en-US" altLang="zh-CN" dirty="0" smtClean="0"/>
              <a:t>JIMDB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JMQ</a:t>
            </a:r>
          </a:p>
          <a:p>
            <a:r>
              <a:rPr lang="zh-CN" altLang="en-US" dirty="0" smtClean="0"/>
              <a:t>公司</a:t>
            </a:r>
            <a:r>
              <a:rPr lang="zh-CN" altLang="en-US" dirty="0"/>
              <a:t>基础平台部门提供的</a:t>
            </a:r>
            <a:r>
              <a:rPr lang="en-US" altLang="zh-CN" dirty="0"/>
              <a:t>3</a:t>
            </a:r>
            <a:r>
              <a:rPr lang="zh-CN" altLang="en-US" dirty="0"/>
              <a:t>个重要的基础服务</a:t>
            </a:r>
          </a:p>
          <a:p>
            <a:r>
              <a:rPr lang="zh-CN" altLang="en-US" dirty="0" smtClean="0"/>
              <a:t>本次讲解一些基础知识，以及常用的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使用中容易遇到问题的地方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906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http://images2015.cnblogs.com/blog/183233/201602/183233-20160229221859080-13331860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2234211"/>
            <a:ext cx="8845868" cy="394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3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JimDB</a:t>
            </a:r>
            <a:r>
              <a:rPr lang="zh-CN" altLang="en-US" dirty="0"/>
              <a:t>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251698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Wiki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jpcloud.jd.com/display/cloud/JimDB</a:t>
            </a:r>
            <a:endParaRPr lang="en-US" altLang="zh-CN" dirty="0" smtClean="0"/>
          </a:p>
          <a:p>
            <a:r>
              <a:rPr lang="zh-CN" altLang="en-US" dirty="0" smtClean="0"/>
              <a:t>网络资料：</a:t>
            </a:r>
            <a:r>
              <a:rPr lang="en-US" altLang="zh-CN" dirty="0"/>
              <a:t>http://www.redis.net.cn/tutorial/3501.html</a:t>
            </a:r>
            <a:endParaRPr lang="en-US" altLang="zh-CN" dirty="0" smtClean="0"/>
          </a:p>
          <a:p>
            <a:r>
              <a:rPr lang="en-US" altLang="zh-CN" dirty="0" err="1" smtClean="0"/>
              <a:t>JimDB</a:t>
            </a:r>
            <a:r>
              <a:rPr lang="zh-CN" altLang="en-US" dirty="0" smtClean="0"/>
              <a:t>是咱们公司的产品。底层封装的</a:t>
            </a:r>
            <a:r>
              <a:rPr lang="en-US" altLang="zh-CN" dirty="0" smtClean="0"/>
              <a:t>REDIS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Redis</a:t>
            </a:r>
            <a:r>
              <a:rPr lang="zh-CN" altLang="en-US" dirty="0"/>
              <a:t>是一个开源的使用</a:t>
            </a:r>
            <a:r>
              <a:rPr lang="en-US" altLang="zh-CN" dirty="0"/>
              <a:t>ANSI C</a:t>
            </a:r>
            <a:r>
              <a:rPr lang="zh-CN" altLang="en-US" dirty="0"/>
              <a:t>语言编写、遵守</a:t>
            </a:r>
            <a:r>
              <a:rPr lang="en-US" altLang="zh-CN" dirty="0"/>
              <a:t>BSD</a:t>
            </a:r>
            <a:r>
              <a:rPr lang="zh-CN" altLang="en-US" dirty="0"/>
              <a:t>协议、支持网络、可基于内存亦可持久化的日志型、</a:t>
            </a:r>
            <a:r>
              <a:rPr lang="en-US" altLang="zh-CN" dirty="0"/>
              <a:t>Key-Value</a:t>
            </a:r>
            <a:r>
              <a:rPr lang="zh-CN" altLang="en-US" dirty="0"/>
              <a:t>数据库，并提供多种语言的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它通常被称为数据结构服务器，因为值（</a:t>
            </a:r>
            <a:r>
              <a:rPr lang="en-US" altLang="zh-CN" dirty="0"/>
              <a:t>value</a:t>
            </a:r>
            <a:r>
              <a:rPr lang="zh-CN" altLang="en-US" dirty="0"/>
              <a:t>）可以是 字符串</a:t>
            </a:r>
            <a:r>
              <a:rPr lang="en-US" altLang="zh-CN" dirty="0"/>
              <a:t>(String), </a:t>
            </a:r>
            <a:r>
              <a:rPr lang="zh-CN" altLang="en-US" dirty="0"/>
              <a:t>哈希</a:t>
            </a:r>
            <a:r>
              <a:rPr lang="en-US" altLang="zh-CN" dirty="0"/>
              <a:t>(Map), </a:t>
            </a:r>
            <a:r>
              <a:rPr lang="zh-CN" altLang="en-US" dirty="0"/>
              <a:t>列表</a:t>
            </a:r>
            <a:r>
              <a:rPr lang="en-US" altLang="zh-CN" dirty="0"/>
              <a:t>(list), </a:t>
            </a:r>
            <a:r>
              <a:rPr lang="zh-CN" altLang="en-US" dirty="0"/>
              <a:t>集合</a:t>
            </a:r>
            <a:r>
              <a:rPr lang="en-US" altLang="zh-CN" dirty="0"/>
              <a:t>(sets) </a:t>
            </a:r>
            <a:r>
              <a:rPr lang="zh-CN" altLang="en-US" dirty="0"/>
              <a:t>和 有序集合</a:t>
            </a:r>
            <a:r>
              <a:rPr lang="en-US" altLang="zh-CN" dirty="0"/>
              <a:t>(sorted sets)</a:t>
            </a:r>
            <a:r>
              <a:rPr lang="zh-CN" altLang="en-US" dirty="0"/>
              <a:t>等类型。目前咱们主要使用，字符串和哈希类型。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26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get</a:t>
            </a:r>
          </a:p>
          <a:p>
            <a:r>
              <a:rPr lang="en-US" altLang="zh-CN" dirty="0"/>
              <a:t>set</a:t>
            </a:r>
          </a:p>
          <a:p>
            <a:r>
              <a:rPr lang="en-US" altLang="zh-CN" dirty="0" err="1"/>
              <a:t>setEx</a:t>
            </a:r>
            <a:endParaRPr lang="en-US" altLang="zh-CN" dirty="0"/>
          </a:p>
          <a:p>
            <a:r>
              <a:rPr lang="en-US" altLang="zh-CN" dirty="0" err="1" smtClean="0"/>
              <a:t>Mget</a:t>
            </a:r>
            <a:r>
              <a:rPr lang="zh-CN" altLang="en-US" dirty="0" smtClean="0"/>
              <a:t>：一次取多个</a:t>
            </a:r>
            <a:r>
              <a:rPr lang="en-US" altLang="zh-CN" dirty="0" err="1" smtClean="0"/>
              <a:t>sku</a:t>
            </a:r>
            <a:r>
              <a:rPr lang="zh-CN" altLang="en-US" dirty="0" smtClean="0"/>
              <a:t>的数据，一般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个，数据分散在多个分片，会有多个交互</a:t>
            </a:r>
            <a:endParaRPr lang="en-US" altLang="zh-CN" dirty="0"/>
          </a:p>
          <a:p>
            <a:r>
              <a:rPr lang="en-US" altLang="zh-CN" dirty="0" err="1" smtClean="0"/>
              <a:t>Hmget</a:t>
            </a:r>
            <a:r>
              <a:rPr lang="zh-CN" altLang="en-US" dirty="0" smtClean="0"/>
              <a:t>：取一个</a:t>
            </a:r>
            <a:r>
              <a:rPr lang="en-US" altLang="zh-CN" dirty="0" smtClean="0"/>
              <a:t>pin</a:t>
            </a:r>
            <a:r>
              <a:rPr lang="zh-CN" altLang="en-US" dirty="0" smtClean="0"/>
              <a:t>下面的多个模型数据。一次取数据，只有一次交互</a:t>
            </a:r>
            <a:endParaRPr lang="en-US" altLang="zh-CN" dirty="0"/>
          </a:p>
          <a:p>
            <a:r>
              <a:rPr lang="en-US" altLang="zh-CN" dirty="0" err="1" smtClean="0"/>
              <a:t>hMSet</a:t>
            </a:r>
            <a:r>
              <a:rPr lang="zh-CN" altLang="en-US" dirty="0" smtClean="0"/>
              <a:t>：存储的是一个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集合。用户画像使用了此方法，一个</a:t>
            </a:r>
            <a:r>
              <a:rPr lang="en-US" altLang="zh-CN" dirty="0" smtClean="0"/>
              <a:t>pin</a:t>
            </a:r>
            <a:r>
              <a:rPr lang="zh-CN" altLang="en-US" dirty="0" smtClean="0"/>
              <a:t>下面对应多个模型。一个</a:t>
            </a:r>
            <a:r>
              <a:rPr lang="en-US" altLang="zh-CN" dirty="0" smtClean="0"/>
              <a:t>pin</a:t>
            </a:r>
            <a:r>
              <a:rPr lang="zh-CN" altLang="en-US" dirty="0" smtClean="0"/>
              <a:t>的所有模型数据在一个</a:t>
            </a:r>
            <a:r>
              <a:rPr lang="en-US" altLang="zh-CN" dirty="0" err="1" smtClean="0"/>
              <a:t>jimdb</a:t>
            </a:r>
            <a:r>
              <a:rPr lang="zh-CN" altLang="en-US" dirty="0" smtClean="0"/>
              <a:t>分片上，数据存取性能高</a:t>
            </a:r>
            <a:endParaRPr lang="en-US" altLang="zh-CN" dirty="0"/>
          </a:p>
          <a:p>
            <a:r>
              <a:rPr lang="en-US" altLang="zh-CN" dirty="0"/>
              <a:t>expire</a:t>
            </a:r>
          </a:p>
          <a:p>
            <a:r>
              <a:rPr lang="en-US" altLang="zh-CN" dirty="0"/>
              <a:t>exists</a:t>
            </a:r>
          </a:p>
          <a:p>
            <a:r>
              <a:rPr lang="en-US" altLang="zh-CN" dirty="0" err="1"/>
              <a:t>ttl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52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入数据后，为何上次的数据还能查到？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jimdb</a:t>
            </a:r>
            <a:r>
              <a:rPr lang="zh-CN" altLang="en-US" dirty="0" smtClean="0"/>
              <a:t>的数据导入，每次导入的单位</a:t>
            </a:r>
            <a:r>
              <a:rPr lang="en-US" altLang="zh-CN" dirty="0" smtClean="0"/>
              <a:t>key</a:t>
            </a:r>
            <a:r>
              <a:rPr lang="zh-CN" altLang="en-US" dirty="0"/>
              <a:t>。</a:t>
            </a:r>
            <a:r>
              <a:rPr lang="zh-CN" altLang="en-US" dirty="0" smtClean="0"/>
              <a:t>如果上次的导入的数据，含有</a:t>
            </a:r>
            <a:r>
              <a:rPr lang="en-US" altLang="zh-CN" dirty="0" smtClean="0"/>
              <a:t>key1</a:t>
            </a:r>
            <a:r>
              <a:rPr lang="zh-CN" altLang="en-US" dirty="0" smtClean="0"/>
              <a:t>，而本次的数据导入没有</a:t>
            </a:r>
            <a:r>
              <a:rPr lang="en-US" altLang="zh-CN" dirty="0" smtClean="0"/>
              <a:t>key1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key1</a:t>
            </a:r>
            <a:r>
              <a:rPr lang="zh-CN" altLang="en-US" dirty="0" smtClean="0"/>
              <a:t>的数据只有在过期的时候才清除。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23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JMQ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222369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Wiki</a:t>
            </a:r>
            <a:r>
              <a:rPr lang="zh-CN" altLang="en-US" dirty="0" smtClean="0"/>
              <a:t>：</a:t>
            </a:r>
            <a:r>
              <a:rPr lang="en-US" altLang="zh-CN" dirty="0"/>
              <a:t> http://jpcloud.jd.com/display/cloud/JMQ</a:t>
            </a:r>
          </a:p>
          <a:p>
            <a:r>
              <a:rPr lang="en-US" altLang="zh-CN" dirty="0" smtClean="0"/>
              <a:t>JMQ</a:t>
            </a:r>
            <a:r>
              <a:rPr lang="zh-CN" altLang="en-US" dirty="0" smtClean="0"/>
              <a:t>是</a:t>
            </a:r>
            <a:r>
              <a:rPr lang="zh-CN" altLang="en-US" dirty="0"/>
              <a:t>一种高效、可靠、安全、可扩展的分布式消息服务</a:t>
            </a:r>
            <a:r>
              <a:rPr lang="zh-CN" altLang="en-US" dirty="0" smtClean="0"/>
              <a:t>。咱们使用</a:t>
            </a:r>
            <a:r>
              <a:rPr lang="en-US" altLang="zh-CN" dirty="0" smtClean="0"/>
              <a:t>JMQ</a:t>
            </a:r>
            <a:r>
              <a:rPr lang="zh-CN" altLang="en-US" dirty="0" smtClean="0"/>
              <a:t>一般做实时消息的更新。咱们一般是消费者，比如商品信息的库存、价格等，咱们是消费的商品库存组和商品价格组的消息。咱们也可以使用</a:t>
            </a:r>
            <a:r>
              <a:rPr lang="en-US" altLang="zh-CN" dirty="0" smtClean="0"/>
              <a:t>JMQ</a:t>
            </a:r>
            <a:r>
              <a:rPr lang="zh-CN" altLang="en-US" dirty="0" smtClean="0"/>
              <a:t>生产消息，比如在咱们的促销服务中，咱们既是生产者，又是消费者。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15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0"/>
            <a:ext cx="15611475" cy="56769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62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444" b="2444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开启归档后，消息的历史信息能保存下来。如果发现某个消息不正常，可以通过归档查询到历史消息，然后可以重发消息。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59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HBase</a:t>
            </a:r>
            <a:r>
              <a:rPr lang="zh-CN" altLang="en-US" dirty="0"/>
              <a:t>是一种构建在</a:t>
            </a:r>
            <a:r>
              <a:rPr lang="en-US" altLang="zh-CN" dirty="0"/>
              <a:t>HDFS</a:t>
            </a:r>
            <a:r>
              <a:rPr lang="zh-CN" altLang="en-US" dirty="0"/>
              <a:t>之上的分布式、面向列的存储系统。在需要实时读写、随机访问超大规模数据集时，可以使用</a:t>
            </a:r>
            <a:r>
              <a:rPr lang="en-US" altLang="zh-CN" dirty="0" err="1"/>
              <a:t>HBase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1872965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6470</TotalTime>
  <Words>1002</Words>
  <Application>Microsoft Office PowerPoint</Application>
  <PresentationFormat>宽屏</PresentationFormat>
  <Paragraphs>70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幼圆</vt:lpstr>
      <vt:lpstr>Arial</vt:lpstr>
      <vt:lpstr>Century Gothic</vt:lpstr>
      <vt:lpstr>Wingdings 3</vt:lpstr>
      <vt:lpstr>丝状</vt:lpstr>
      <vt:lpstr>常用的存储组件介绍</vt:lpstr>
      <vt:lpstr>PowerPoint 演示文稿</vt:lpstr>
      <vt:lpstr>JimDB简介</vt:lpstr>
      <vt:lpstr>常用的API</vt:lpstr>
      <vt:lpstr>问题</vt:lpstr>
      <vt:lpstr>JMQ简介</vt:lpstr>
      <vt:lpstr>PowerPoint 演示文稿</vt:lpstr>
      <vt:lpstr>PowerPoint 演示文稿</vt:lpstr>
      <vt:lpstr>HBASE简介</vt:lpstr>
      <vt:lpstr>HBase的特点</vt:lpstr>
      <vt:lpstr>HBASE目前使用情况</vt:lpstr>
      <vt:lpstr>PowerPoint 演示文稿</vt:lpstr>
      <vt:lpstr>HBase表中的数据与HRegionServer的分布关系</vt:lpstr>
      <vt:lpstr>列族和列</vt:lpstr>
      <vt:lpstr>HBASE数据模型</vt:lpstr>
      <vt:lpstr>HMaster的作用</vt:lpstr>
      <vt:lpstr>RegionServer</vt:lpstr>
      <vt:lpstr>Region</vt:lpstr>
      <vt:lpstr>Memstore 与 storefile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JimDB、JMQ、HBASE简介</dc:title>
  <dc:creator>李红亚</dc:creator>
  <cp:lastModifiedBy>李红亚</cp:lastModifiedBy>
  <cp:revision>36</cp:revision>
  <dcterms:created xsi:type="dcterms:W3CDTF">2017-11-09T05:53:45Z</dcterms:created>
  <dcterms:modified xsi:type="dcterms:W3CDTF">2017-12-01T06:04:53Z</dcterms:modified>
</cp:coreProperties>
</file>