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d2bc19bc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d2bc19bc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d2bc19bc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d2bc19bc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e3348e6f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e3348e6f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d2bc19bc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d2bc19bc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d2bc19bc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d2bc19bc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d2bc19bc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d2bc19bc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d2bc19bc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d2bc19bc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d2bc19bc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d2bc19bc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d2bc19bc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d2bc19bc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d2bc19bc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d2bc19bc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youtube.com/watch?v=04hlRa7yYfA" TargetMode="External"/><Relationship Id="rId4" Type="http://schemas.openxmlformats.org/officeDocument/2006/relationships/image" Target="../media/image8.jp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540650" y="400750"/>
            <a:ext cx="6021300" cy="25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Shockwave - Study of Earthquakes since the 70s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101025" y="3385100"/>
            <a:ext cx="6329700" cy="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John Burke,  Anderson Igben,  Ali Chunawala,  Stanislav Kuzmin,  Henry Wycislo</a:t>
            </a:r>
            <a:endParaRPr b="1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imation of earthquakes greater than magnitude 3, that were registered by USGS each year from 1969 to 2021" id="199" name="Google Shape;199;p22" title="Earthquakes over the year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9400"/>
            <a:ext cx="6858000" cy="466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2"/>
          <p:cNvSpPr txBox="1"/>
          <p:nvPr>
            <p:ph type="title"/>
          </p:nvPr>
        </p:nvSpPr>
        <p:spPr>
          <a:xfrm>
            <a:off x="123605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Earthquakes  with Mag&gt;3 </a:t>
            </a:r>
            <a:r>
              <a:rPr lang="en"/>
              <a:t>registered</a:t>
            </a:r>
            <a:r>
              <a:rPr lang="en"/>
              <a:t> each year</a:t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6689000" y="716675"/>
            <a:ext cx="2423100" cy="4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Char char="●"/>
            </a:pPr>
            <a:r>
              <a:rPr lang="en" sz="1025"/>
              <a:t>Coordinate conversion from lat-lon to x-y </a:t>
            </a:r>
            <a:r>
              <a:rPr lang="en" sz="1025"/>
              <a:t>pixels</a:t>
            </a:r>
            <a:r>
              <a:rPr lang="en" sz="1025"/>
              <a:t> of the image:</a:t>
            </a:r>
            <a:endParaRPr sz="1025"/>
          </a:p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Char char="●"/>
            </a:pPr>
            <a:r>
              <a:t/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25"/>
          </a:p>
          <a:p>
            <a:pPr indent="-29368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25"/>
              <a:buChar char="●"/>
            </a:pPr>
            <a:r>
              <a:rPr lang="en" sz="1025"/>
              <a:t>Animate scatter plot: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25"/>
          </a:p>
          <a:p>
            <a:pPr indent="-29368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25"/>
              <a:buChar char="●"/>
            </a:pPr>
            <a:r>
              <a:rPr lang="en" sz="1025"/>
              <a:t>Render animation to HTML5 and mpeg file:</a:t>
            </a:r>
            <a:endParaRPr sz="102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2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2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025"/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8012" y="1265825"/>
            <a:ext cx="2227475" cy="822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8002" y="2493359"/>
            <a:ext cx="2285998" cy="94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58001" y="4078987"/>
            <a:ext cx="2286001" cy="317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5651100" y="1452925"/>
            <a:ext cx="3492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 of earthquakes per year slightly increased over 50 years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Magnitude of earthquakes slightly increased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Earthquakes</a:t>
            </a:r>
            <a:r>
              <a:rPr lang="en"/>
              <a:t> concentrate in seismically active areas of the earth associated with tectonic plates boundaries</a:t>
            </a:r>
            <a:endParaRPr/>
          </a:p>
        </p:txBody>
      </p:sp>
      <p:pic>
        <p:nvPicPr>
          <p:cNvPr id="211" name="Google Shape;211;p23"/>
          <p:cNvPicPr preferRelativeResize="0"/>
          <p:nvPr/>
        </p:nvPicPr>
        <p:blipFill rotWithShape="1">
          <a:blip r:embed="rId3">
            <a:alphaModFix/>
          </a:blip>
          <a:srcRect b="11515" l="21819" r="16245" t="11507"/>
          <a:stretch/>
        </p:blipFill>
        <p:spPr>
          <a:xfrm>
            <a:off x="22350" y="976075"/>
            <a:ext cx="5576300" cy="395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84150" y="1091775"/>
            <a:ext cx="7176000" cy="3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 (Henry)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</a:t>
            </a:r>
            <a:r>
              <a:rPr lang="en"/>
              <a:t>s there an increase in earthquakes greater than magnitude 3 since 1970?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 there an increase in the magnitude of earthquakes since 1970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Earthquake Data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Retrieval Process (Ali)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Clean-Up Methods (John)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Programming Code  (John &amp; Stan)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Visualizations and Analysis (All)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Conclusions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Code 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Pandas  - pull from USGS api and filter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Matplotlib - plot the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GMAPS - put the data on the map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Github - collaborate with code development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Retrieval Process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508500" y="1567550"/>
            <a:ext cx="2904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- USGS website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date list from 1970 - P</a:t>
            </a:r>
            <a:r>
              <a:rPr lang="en"/>
              <a:t>resent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 date list created a url to extract one week of earthquake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Merged all weeks into one DataFrame and saved to CSV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450" y="1165500"/>
            <a:ext cx="5454626" cy="37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Clean-up Method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478550" y="1547575"/>
            <a:ext cx="2947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Dropped</a:t>
            </a:r>
            <a:r>
              <a:rPr lang="en"/>
              <a:t> all non-essential rows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2 new </a:t>
            </a:r>
            <a:r>
              <a:rPr lang="en"/>
              <a:t>columns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Year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Decade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DataFrames to filter Mag =&gt;3 &amp; by decade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DataFrames for top 10 earthquakes for each decade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700" y="3698813"/>
            <a:ext cx="63246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5749" y="1008723"/>
            <a:ext cx="5304650" cy="246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Earthquakes All Data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68" y="1567551"/>
            <a:ext cx="8292269" cy="324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" y="1447800"/>
            <a:ext cx="5404149" cy="356655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earthquakes over magnitude for past decades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6276900" y="1567550"/>
            <a:ext cx="2059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 of registered earthquakes with Mag&gt;3 grows each decade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is a bimodal distribution with two peaks - one at zero (cut out) and one at Mag~4.5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75" y="1447800"/>
            <a:ext cx="5400675" cy="3569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775" y="1447800"/>
            <a:ext cx="5400675" cy="3569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775" y="1447800"/>
            <a:ext cx="5400675" cy="3569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5775" y="1447800"/>
            <a:ext cx="5400675" cy="3569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earthquakes of magnitude&gt;7 versus time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6190825" y="1627875"/>
            <a:ext cx="2841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R=0.22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 value =0.118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Although the slope is positive, we cannot reject the null hypothesis </a:t>
            </a:r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1550"/>
            <a:ext cx="5296275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Magnitude</a:t>
            </a:r>
            <a:r>
              <a:rPr lang="en"/>
              <a:t> of earthquakes of magnitude&gt;7 versus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6201800" y="1567550"/>
            <a:ext cx="213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R=0.45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 value= 0.00086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is a trend of growing average magnitude over 50 years.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slope is very small</a:t>
            </a:r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5296275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