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Cucumber Show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Eachur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67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</a:p>
          <a:p>
            <a:r>
              <a:rPr lang="en-US" altLang="zh-CN" dirty="0" smtClean="0"/>
              <a:t>Eclipse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9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Q</a:t>
            </a:r>
            <a:r>
              <a:rPr lang="en-US" altLang="zh-CN" sz="4800" dirty="0" smtClean="0"/>
              <a:t>&amp;A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6175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081026"/>
            <a:ext cx="11029615" cy="477697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300" dirty="0" smtClean="0"/>
              <a:t>Install</a:t>
            </a:r>
          </a:p>
          <a:p>
            <a:r>
              <a:rPr lang="en-US" altLang="zh-CN" sz="3300" dirty="0" smtClean="0"/>
              <a:t>Steps</a:t>
            </a:r>
          </a:p>
          <a:p>
            <a:r>
              <a:rPr lang="en-US" altLang="zh-CN" sz="3300" dirty="0" smtClean="0"/>
              <a:t>Hooks</a:t>
            </a:r>
          </a:p>
          <a:p>
            <a:r>
              <a:rPr lang="en-US" altLang="zh-CN" sz="3300" dirty="0" smtClean="0"/>
              <a:t>Tags</a:t>
            </a:r>
          </a:p>
          <a:p>
            <a:r>
              <a:rPr lang="en-US" altLang="zh-CN" sz="3300" dirty="0"/>
              <a:t>Parameter </a:t>
            </a:r>
            <a:r>
              <a:rPr lang="en-US" altLang="zh-CN" sz="3300" dirty="0" smtClean="0"/>
              <a:t>types</a:t>
            </a:r>
          </a:p>
          <a:p>
            <a:r>
              <a:rPr lang="en-US" altLang="zh-CN" sz="3300" dirty="0" smtClean="0"/>
              <a:t>Framework </a:t>
            </a:r>
            <a:r>
              <a:rPr lang="en-US" altLang="zh-CN" sz="3300" dirty="0"/>
              <a:t>integration</a:t>
            </a:r>
            <a:endParaRPr lang="en-US" altLang="zh-CN" sz="3300" dirty="0" smtClean="0"/>
          </a:p>
          <a:p>
            <a:r>
              <a:rPr lang="en-US" altLang="zh-CN" sz="3300" dirty="0" smtClean="0"/>
              <a:t>Report</a:t>
            </a:r>
          </a:p>
          <a:p>
            <a:r>
              <a:rPr lang="en-US" altLang="zh-CN" sz="3300" dirty="0" smtClean="0"/>
              <a:t>Tools</a:t>
            </a:r>
          </a:p>
          <a:p>
            <a:r>
              <a:rPr lang="en-US" altLang="zh-CN" sz="3300" dirty="0"/>
              <a:t>Q&amp;A</a:t>
            </a:r>
            <a:endParaRPr lang="en-US" altLang="zh-CN" sz="33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8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</a:t>
            </a:r>
            <a:endParaRPr lang="zh-CN" alt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98492" y="2377256"/>
            <a:ext cx="6040190" cy="2246769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&lt;groupId&gt;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io.cucumber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&lt;/groupId&gt;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&lt;artifactId&gt;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cucumber-java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&lt;/artifactId&gt;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&lt;version&gt;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4.2.6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&lt;scope&gt;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&lt;/scope&gt;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4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</a:t>
            </a:r>
          </a:p>
          <a:p>
            <a:r>
              <a:rPr lang="en-US" altLang="zh-CN" dirty="0"/>
              <a:t>And</a:t>
            </a:r>
            <a:endParaRPr lang="en-US" altLang="zh-CN" dirty="0" smtClean="0"/>
          </a:p>
          <a:p>
            <a:r>
              <a:rPr lang="en-US" altLang="zh-CN" dirty="0" smtClean="0"/>
              <a:t>When</a:t>
            </a:r>
          </a:p>
          <a:p>
            <a:r>
              <a:rPr lang="en-US" altLang="zh-CN" dirty="0" smtClean="0"/>
              <a:t>Then</a:t>
            </a:r>
          </a:p>
          <a:p>
            <a:r>
              <a:rPr lang="en-US" altLang="zh-CN" dirty="0"/>
              <a:t>But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93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Scenario </a:t>
            </a:r>
            <a:r>
              <a:rPr lang="en-US" altLang="zh-CN" dirty="0" smtClean="0"/>
              <a:t>hooks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Before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After</a:t>
            </a:r>
          </a:p>
          <a:p>
            <a:r>
              <a:rPr lang="en-US" altLang="zh-CN" dirty="0" smtClean="0"/>
              <a:t>Step hooks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BeforeStep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AfterStep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27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</a:p>
          <a:p>
            <a:r>
              <a:rPr lang="en-US" altLang="zh-CN" dirty="0" smtClean="0"/>
              <a:t>Scenario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02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uilt-in </a:t>
            </a:r>
            <a:r>
              <a:rPr lang="en-US" altLang="zh-CN" dirty="0"/>
              <a:t>parameter </a:t>
            </a:r>
            <a:r>
              <a:rPr lang="en-US" altLang="zh-CN" dirty="0" smtClean="0"/>
              <a:t>types</a:t>
            </a:r>
          </a:p>
          <a:p>
            <a:r>
              <a:rPr lang="en-US" altLang="zh-CN" dirty="0" smtClean="0"/>
              <a:t>Customer parameter 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46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</a:t>
            </a:r>
            <a:r>
              <a:rPr lang="en-US" altLang="zh-CN" dirty="0" smtClean="0"/>
              <a:t>integration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Junit</a:t>
            </a:r>
          </a:p>
          <a:p>
            <a:r>
              <a:rPr lang="en-US" altLang="zh-CN" dirty="0" err="1" smtClean="0"/>
              <a:t>TestNG</a:t>
            </a:r>
            <a:endParaRPr lang="en-US" altLang="zh-CN" dirty="0" smtClean="0"/>
          </a:p>
          <a:p>
            <a:r>
              <a:rPr lang="en-US" altLang="zh-CN" dirty="0" smtClean="0"/>
              <a:t>Selenium</a:t>
            </a:r>
          </a:p>
          <a:p>
            <a:r>
              <a:rPr lang="en-US" altLang="zh-CN" dirty="0" err="1" smtClean="0"/>
              <a:t>RestAssured</a:t>
            </a:r>
            <a:endParaRPr lang="en-US" altLang="zh-CN" dirty="0" smtClean="0"/>
          </a:p>
          <a:p>
            <a:r>
              <a:rPr lang="en-US" altLang="zh-CN" dirty="0" smtClean="0"/>
              <a:t>Karate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47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Built-in reporter </a:t>
            </a:r>
            <a:r>
              <a:rPr lang="en-US" altLang="zh-CN" b="1" dirty="0" smtClean="0"/>
              <a:t>plugins</a:t>
            </a:r>
          </a:p>
          <a:p>
            <a:pPr marL="0" indent="0">
              <a:buNone/>
            </a:pPr>
            <a:r>
              <a:rPr lang="en-US" altLang="zh-CN" b="1" dirty="0" smtClean="0"/>
              <a:t>Pretty</a:t>
            </a:r>
          </a:p>
          <a:p>
            <a:pPr marL="0" indent="0">
              <a:buNone/>
            </a:pPr>
            <a:r>
              <a:rPr lang="en-US" altLang="zh-CN" b="1" dirty="0" smtClean="0"/>
              <a:t>Html</a:t>
            </a:r>
          </a:p>
          <a:p>
            <a:pPr marL="0" indent="0">
              <a:buNone/>
            </a:pPr>
            <a:r>
              <a:rPr lang="en-US" altLang="zh-CN" b="1" dirty="0" err="1" smtClean="0"/>
              <a:t>Json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Junit</a:t>
            </a:r>
          </a:p>
          <a:p>
            <a:pPr marL="0" indent="0">
              <a:buNone/>
            </a:pPr>
            <a:r>
              <a:rPr lang="en-US" altLang="zh-CN" b="1" dirty="0" smtClean="0"/>
              <a:t>Rerun</a:t>
            </a:r>
          </a:p>
          <a:p>
            <a:pPr marL="0" indent="0">
              <a:buNone/>
            </a:pPr>
            <a:r>
              <a:rPr lang="en-US" altLang="zh-CN" b="1" dirty="0" smtClean="0"/>
              <a:t>Progress</a:t>
            </a:r>
            <a:endParaRPr lang="en-US" altLang="zh-CN" b="1" dirty="0"/>
          </a:p>
          <a:p>
            <a:r>
              <a:rPr lang="en-US" altLang="zh-CN" b="1" dirty="0"/>
              <a:t>Third-party plugins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799250"/>
      </p:ext>
    </p:extLst>
  </p:cSld>
  <p:clrMapOvr>
    <a:masterClrMapping/>
  </p:clrMapOvr>
</p:sld>
</file>

<file path=ppt/theme/theme1.xml><?xml version="1.0" encoding="utf-8"?>
<a:theme xmlns:a="http://schemas.openxmlformats.org/drawingml/2006/main" name="被除数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35</TotalTime>
  <Words>110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华文中宋</vt:lpstr>
      <vt:lpstr>Arial</vt:lpstr>
      <vt:lpstr>Courier New</vt:lpstr>
      <vt:lpstr>Gill Sans MT</vt:lpstr>
      <vt:lpstr>Wingdings 2</vt:lpstr>
      <vt:lpstr>被除数</vt:lpstr>
      <vt:lpstr>Cucumber Show</vt:lpstr>
      <vt:lpstr>Agenda</vt:lpstr>
      <vt:lpstr>Install</vt:lpstr>
      <vt:lpstr>Steps</vt:lpstr>
      <vt:lpstr>HooKs</vt:lpstr>
      <vt:lpstr>Tag</vt:lpstr>
      <vt:lpstr>Parameter types</vt:lpstr>
      <vt:lpstr>Framework integration</vt:lpstr>
      <vt:lpstr>Report</vt:lpstr>
      <vt:lpstr>Tools</vt:lpstr>
      <vt:lpstr>PowerPoint 演示文稿</vt:lpstr>
    </vt:vector>
  </TitlesOfParts>
  <Company>Win10NeT.COM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Show</dc:title>
  <dc:creator>吴奕楚</dc:creator>
  <cp:lastModifiedBy>吴奕楚</cp:lastModifiedBy>
  <cp:revision>4</cp:revision>
  <dcterms:created xsi:type="dcterms:W3CDTF">2019-05-04T13:27:54Z</dcterms:created>
  <dcterms:modified xsi:type="dcterms:W3CDTF">2019-05-04T14:03:16Z</dcterms:modified>
</cp:coreProperties>
</file>