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3"/>
  </p:sldMasterIdLst>
  <p:notesMasterIdLst>
    <p:notesMasterId r:id="rId5"/>
  </p:notesMasterIdLst>
  <p:sldIdLst>
    <p:sldId id="377" r:id="rId4"/>
    <p:sldId id="378" r:id="rId6"/>
    <p:sldId id="381" r:id="rId7"/>
    <p:sldId id="400" r:id="rId8"/>
    <p:sldId id="407" r:id="rId9"/>
    <p:sldId id="408" r:id="rId10"/>
    <p:sldId id="406" r:id="rId11"/>
    <p:sldId id="402" r:id="rId12"/>
    <p:sldId id="403" r:id="rId13"/>
    <p:sldId id="404" r:id="rId14"/>
    <p:sldId id="410" r:id="rId15"/>
    <p:sldId id="382" r:id="rId16"/>
    <p:sldId id="383" r:id="rId17"/>
    <p:sldId id="399" r:id="rId18"/>
    <p:sldId id="384" r:id="rId19"/>
    <p:sldId id="393" r:id="rId20"/>
    <p:sldId id="394" r:id="rId21"/>
    <p:sldId id="395" r:id="rId22"/>
    <p:sldId id="396" r:id="rId23"/>
  </p:sldIdLst>
  <p:sldSz cx="9144000" cy="5143500" type="screen16x9"/>
  <p:notesSz cx="5143500" cy="9144000"/>
  <p:custDataLst>
    <p:tags r:id="rId28"/>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64" d="100"/>
          <a:sy n="164" d="100"/>
        </p:scale>
        <p:origin x="41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289.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4855845"/>
            <a:ext cx="9186863" cy="2876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3"/>
            </p:custDataLst>
          </p:nvPr>
        </p:nvSpPr>
        <p:spPr>
          <a:xfrm>
            <a:off x="3507581" y="1544818"/>
            <a:ext cx="4682831" cy="691516"/>
          </a:xfrm>
        </p:spPr>
        <p:txBody>
          <a:bodyPr lIns="91440" tIns="45720" rIns="91440" bIns="0" anchor="b" anchorCtr="0">
            <a:normAutofit/>
          </a:bodyPr>
          <a:lstStyle>
            <a:lvl1pPr>
              <a:defRPr sz="405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2326947"/>
            <a:ext cx="4682831" cy="1050755"/>
          </a:xfrm>
        </p:spPr>
        <p:txBody>
          <a:bodyPr lIns="91440" tIns="0" rIns="91440" bIns="45720">
            <a:normAutofit/>
          </a:bodyPr>
          <a:lstStyle>
            <a:lvl1pPr marL="0" indent="0" eaLnBrk="1" fontAlgn="auto" latinLnBrk="0" hangingPunct="1">
              <a:buNone/>
              <a:defRPr kumimoji="0" lang="zh-CN" altLang="en-US" sz="135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33242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714381"/>
            <a:ext cx="3962432"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714381"/>
            <a:ext cx="3962432" cy="4041680"/>
          </a:xfrm>
        </p:spPr>
        <p:txBody>
          <a:bodyPr>
            <a:noAutofit/>
          </a:bodyPr>
          <a:lstStyle>
            <a:lvl1pPr>
              <a:defRPr sz="1200" baseline="0">
                <a:solidFill>
                  <a:schemeClr val="tx1">
                    <a:lumMod val="75000"/>
                    <a:lumOff val="25000"/>
                  </a:schemeClr>
                </a:solidFill>
                <a:latin typeface="Arial" panose="020B0604020202020204" pitchFamily="34" charset="0"/>
                <a:ea typeface="微软雅黑" panose="020B0503020204020204" charset="-122"/>
              </a:defRPr>
            </a:lvl1pPr>
            <a:lvl2pPr>
              <a:defRPr sz="1200" baseline="0">
                <a:solidFill>
                  <a:schemeClr val="tx1">
                    <a:lumMod val="75000"/>
                    <a:lumOff val="25000"/>
                  </a:schemeClr>
                </a:solidFill>
                <a:latin typeface="Arial" panose="020B0604020202020204" pitchFamily="34" charset="0"/>
                <a:ea typeface="微软雅黑" panose="020B0503020204020204" charset="-122"/>
              </a:defRPr>
            </a:lvl2pPr>
            <a:lvl3pPr>
              <a:defRPr sz="1200" baseline="0">
                <a:solidFill>
                  <a:schemeClr val="tx1">
                    <a:lumMod val="75000"/>
                    <a:lumOff val="25000"/>
                  </a:schemeClr>
                </a:solidFill>
                <a:latin typeface="Arial" panose="020B0604020202020204" pitchFamily="34" charset="0"/>
                <a:ea typeface="微软雅黑" panose="020B0503020204020204" charset="-122"/>
              </a:defRPr>
            </a:lvl3pPr>
            <a:lvl4pPr>
              <a:defRPr sz="1200" baseline="0">
                <a:solidFill>
                  <a:schemeClr val="tx1">
                    <a:lumMod val="75000"/>
                    <a:lumOff val="25000"/>
                  </a:schemeClr>
                </a:solidFill>
                <a:latin typeface="Arial" panose="020B0604020202020204" pitchFamily="34" charset="0"/>
                <a:ea typeface="微软雅黑" panose="020B0503020204020204" charset="-122"/>
              </a:defRPr>
            </a:lvl4pPr>
            <a:lvl5pPr>
              <a:defRPr sz="12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33242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714381"/>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054894"/>
            <a:ext cx="3962400"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714381"/>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054894"/>
            <a:ext cx="3962432" cy="3701064"/>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33242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8" y="71438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714381"/>
            <a:ext cx="3962432" cy="404168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71438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714375"/>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71438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235268"/>
            <a:ext cx="8762524" cy="4226243"/>
          </a:xfrm>
          <a:prstGeom prst="rect">
            <a:avLst/>
          </a:prstGeom>
          <a:solidFill>
            <a:schemeClr val="accent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9" name="矩形 8"/>
          <p:cNvSpPr/>
          <p:nvPr userDrawn="1">
            <p:custDataLst>
              <p:tags r:id="rId3"/>
            </p:custDataLst>
          </p:nvPr>
        </p:nvSpPr>
        <p:spPr>
          <a:xfrm>
            <a:off x="1066800" y="3048000"/>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任意形状 8"/>
          <p:cNvSpPr/>
          <p:nvPr userDrawn="1">
            <p:custDataLst>
              <p:tags r:id="rId4"/>
            </p:custDataLst>
          </p:nvPr>
        </p:nvSpPr>
        <p:spPr>
          <a:xfrm>
            <a:off x="7110534" y="23475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8" name="任意形状 9"/>
          <p:cNvSpPr/>
          <p:nvPr userDrawn="1">
            <p:custDataLst>
              <p:tags r:id="rId5"/>
            </p:custDataLst>
          </p:nvPr>
        </p:nvSpPr>
        <p:spPr>
          <a:xfrm rot="10800000">
            <a:off x="195761" y="3084771"/>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6"/>
            </p:custDataLst>
          </p:nvPr>
        </p:nvSpPr>
        <p:spPr>
          <a:xfrm>
            <a:off x="990599" y="1782536"/>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3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3"/>
            </p:custDataLst>
          </p:nvPr>
        </p:nvSpPr>
        <p:spPr>
          <a:xfrm rot="10800000">
            <a:off x="0" y="4110038"/>
            <a:ext cx="1059656" cy="103346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whitegreen_plants_simple_20230503/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custDataLst>
              <p:tags r:id="rId3"/>
            </p:custDataLst>
          </p:nvPr>
        </p:nvSpPr>
        <p:spPr>
          <a:xfrm>
            <a:off x="219600" y="228150"/>
            <a:ext cx="8704800" cy="468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961200" y="936900"/>
            <a:ext cx="7219800" cy="542700"/>
          </a:xfrm>
        </p:spPr>
        <p:txBody>
          <a:bodyPr anchor="ctr">
            <a:normAutofit/>
          </a:bodyPr>
          <a:lstStyle>
            <a:lvl1pP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162270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5149691"/>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6" name="任意形状 8"/>
          <p:cNvSpPr/>
          <p:nvPr userDrawn="1">
            <p:custDataLst>
              <p:tags r:id="rId3"/>
            </p:custDataLst>
          </p:nvPr>
        </p:nvSpPr>
        <p:spPr>
          <a:xfrm rot="16200000">
            <a:off x="-16193" y="19330"/>
            <a:ext cx="1306354"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10" name="任意形状 9"/>
          <p:cNvSpPr/>
          <p:nvPr userDrawn="1">
            <p:custDataLst>
              <p:tags r:id="rId4"/>
            </p:custDataLst>
          </p:nvPr>
        </p:nvSpPr>
        <p:spPr>
          <a:xfrm rot="10800000">
            <a:off x="0" y="4435316"/>
            <a:ext cx="732473" cy="71437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hasCustomPrompt="1"/>
            <p:custDataLst>
              <p:tags r:id="rId5"/>
            </p:custDataLst>
          </p:nvPr>
        </p:nvSpPr>
        <p:spPr>
          <a:xfrm>
            <a:off x="437400" y="577800"/>
            <a:ext cx="2970000" cy="661500"/>
          </a:xfrm>
        </p:spPr>
        <p:txBody>
          <a:bodyPr anchor="ctr">
            <a:normAutofit/>
          </a:bodyPr>
          <a:lstStyle>
            <a:lvl1pPr>
              <a:defRPr sz="27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132300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577454"/>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199786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8" name="任意形状 9"/>
          <p:cNvSpPr/>
          <p:nvPr userDrawn="1">
            <p:custDataLst>
              <p:tags r:id="rId3"/>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6" name="任意形状 8"/>
          <p:cNvSpPr/>
          <p:nvPr userDrawn="1">
            <p:custDataLst>
              <p:tags r:id="rId4"/>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5"/>
            </p:custDataLst>
          </p:nvPr>
        </p:nvSpPr>
        <p:spPr>
          <a:xfrm>
            <a:off x="459000" y="585900"/>
            <a:ext cx="8232300" cy="469800"/>
          </a:xfrm>
        </p:spPr>
        <p:txBody>
          <a:bodyPr anchor="ctr">
            <a:normAutofit/>
          </a:bodyPr>
          <a:lstStyle>
            <a:lvl1pPr algn="ctr">
              <a:defRPr sz="27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2447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210600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3771901"/>
            <a:ext cx="9144000" cy="137159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10" name="任意形状 9"/>
          <p:cNvSpPr/>
          <p:nvPr userDrawn="1">
            <p:custDataLst>
              <p:tags r:id="rId3"/>
            </p:custDataLst>
          </p:nvPr>
        </p:nvSpPr>
        <p:spPr>
          <a:xfrm rot="10800000">
            <a:off x="2858" y="4429125"/>
            <a:ext cx="732473" cy="71437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2" name="标题 1"/>
          <p:cNvSpPr>
            <a:spLocks noGrp="1"/>
          </p:cNvSpPr>
          <p:nvPr>
            <p:ph type="title"/>
            <p:custDataLst>
              <p:tags r:id="rId4"/>
            </p:custDataLst>
          </p:nvPr>
        </p:nvSpPr>
        <p:spPr>
          <a:xfrm>
            <a:off x="453600" y="502200"/>
            <a:ext cx="8232300" cy="423900"/>
          </a:xfrm>
        </p:spPr>
        <p:txBody>
          <a:bodyPr anchor="ctr">
            <a:normAutofit/>
          </a:bodyPr>
          <a:lstStyle>
            <a:lvl1pPr algn="ctr">
              <a:defRPr sz="24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12609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388530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2619"/>
            <a:ext cx="9144000" cy="685800"/>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34816" y="144780"/>
            <a:ext cx="8278178" cy="391001"/>
          </a:xfrm>
        </p:spPr>
        <p:txBody>
          <a:bodyPr>
            <a:noAutofit/>
          </a:bodyPr>
          <a:lstStyle>
            <a:lvl1pPr>
              <a:defRPr sz="21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12474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12474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361260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360990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71941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hasCustomPrompt="1"/>
            <p:custDataLst>
              <p:tags r:id="rId3"/>
            </p:custDataLst>
          </p:nvPr>
        </p:nvSpPr>
        <p:spPr>
          <a:xfrm>
            <a:off x="1142100" y="1004400"/>
            <a:ext cx="6858000" cy="1790100"/>
          </a:xfrm>
        </p:spPr>
        <p:txBody>
          <a:bodyPr anchor="b">
            <a:normAutofit/>
          </a:bodyPr>
          <a:lstStyle>
            <a:lvl1pPr algn="ctr">
              <a:defRPr sz="45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28971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whitegreen_plants_simple_20230503/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whitegreen_plants_simple_20230503/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whitegreen_plants_simple_20230503/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lt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240945"/>
            <a:ext cx="8762591" cy="29478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highlight>
                <a:srgbClr val="1171F1"/>
              </a:highlight>
            </a:endParaRPr>
          </a:p>
        </p:txBody>
      </p:sp>
      <p:sp>
        <p:nvSpPr>
          <p:cNvPr id="8" name="任意形状 8"/>
          <p:cNvSpPr/>
          <p:nvPr userDrawn="1">
            <p:custDataLst>
              <p:tags r:id="rId3"/>
            </p:custDataLst>
          </p:nvPr>
        </p:nvSpPr>
        <p:spPr>
          <a:xfrm>
            <a:off x="7117678" y="240944"/>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9" name="任意形状 9"/>
          <p:cNvSpPr/>
          <p:nvPr userDrawn="1">
            <p:custDataLst>
              <p:tags r:id="rId4"/>
            </p:custDataLst>
          </p:nvPr>
        </p:nvSpPr>
        <p:spPr>
          <a:xfrm rot="10800000">
            <a:off x="195761" y="180875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dirty="0">
              <a:highlight>
                <a:srgbClr val="1171F1"/>
              </a:highlight>
            </a:endParaRPr>
          </a:p>
        </p:txBody>
      </p:sp>
      <p:sp>
        <p:nvSpPr>
          <p:cNvPr id="10" name="矩形 9"/>
          <p:cNvSpPr/>
          <p:nvPr userDrawn="1">
            <p:custDataLst>
              <p:tags r:id="rId5"/>
            </p:custDataLst>
          </p:nvPr>
        </p:nvSpPr>
        <p:spPr>
          <a:xfrm>
            <a:off x="7103269" y="4691063"/>
            <a:ext cx="1350169" cy="57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custDataLst>
              <p:tags r:id="rId6"/>
            </p:custDataLst>
          </p:nvPr>
        </p:nvSpPr>
        <p:spPr>
          <a:xfrm flipV="1">
            <a:off x="562928" y="4729163"/>
            <a:ext cx="536734" cy="57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7"/>
            </p:custDataLst>
          </p:nvPr>
        </p:nvSpPr>
        <p:spPr>
          <a:xfrm>
            <a:off x="1166336" y="4730115"/>
            <a:ext cx="66675" cy="57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8"/>
            </p:custDataLst>
          </p:nvPr>
        </p:nvSpPr>
        <p:spPr>
          <a:xfrm>
            <a:off x="1298258" y="4730115"/>
            <a:ext cx="190024" cy="57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606845"/>
            <a:ext cx="6858000" cy="1422559"/>
          </a:xfrm>
        </p:spPr>
        <p:txBody>
          <a:bodyPr lIns="91440" tIns="45720" rIns="91440" bIns="0" anchor="b" anchorCtr="0">
            <a:normAutofit/>
          </a:bodyPr>
          <a:lstStyle>
            <a:lvl1pPr algn="l">
              <a:defRPr sz="495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662732" y="2263140"/>
            <a:ext cx="6858000" cy="667703"/>
          </a:xfrm>
        </p:spPr>
        <p:txBody>
          <a:bodyPr lIns="91440" tIns="0" rIns="91440" bIns="45720">
            <a:normAutofit/>
          </a:bodyPr>
          <a:lstStyle>
            <a:lvl1pPr marL="0" indent="0" algn="l" eaLnBrk="1" fontAlgn="auto" latinLnBrk="0" hangingPunct="1">
              <a:lnSpc>
                <a:spcPct val="100000"/>
              </a:lnSpc>
              <a:buNone/>
              <a:defRPr sz="1800" u="none" strike="noStrike" kern="1200" cap="none" spc="200" normalizeH="0" baseline="0">
                <a:solidFill>
                  <a:schemeClr val="tx1">
                    <a:lumMod val="75000"/>
                    <a:lumOff val="25000"/>
                  </a:schemeClr>
                </a:solidFill>
                <a:uFillTx/>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662733" y="3787825"/>
            <a:ext cx="2524073" cy="434743"/>
          </a:xfrm>
        </p:spPr>
        <p:txBody>
          <a:bodyPr lIns="91440" tIns="45720" rIns="91440" bIns="45720">
            <a:normAutofit/>
          </a:bodyPr>
          <a:lstStyle>
            <a:lvl1pPr marL="0" indent="0">
              <a:buNone/>
              <a:defRPr sz="18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332426"/>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714381"/>
            <a:ext cx="8139178" cy="4041680"/>
          </a:xfrm>
        </p:spPr>
        <p:txBody>
          <a:bodyPr vert="horz" lIns="101600" tIns="0" rIns="82550" bIns="0"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9.xml"/><Relationship Id="rId19" Type="http://schemas.openxmlformats.org/officeDocument/2006/relationships/tags" Target="../tags/tag123.xml"/><Relationship Id="rId18" Type="http://schemas.openxmlformats.org/officeDocument/2006/relationships/slideLayout" Target="../slideLayouts/slideLayout25.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332423"/>
            <a:ext cx="8139178" cy="331473"/>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71438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476237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476237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476237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hemeOverride" Target="../theme/themeOverride2.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2.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9" Type="http://schemas.openxmlformats.org/officeDocument/2006/relationships/notesSlide" Target="../notesSlides/notesSlide9.xml"/><Relationship Id="rId18" Type="http://schemas.openxmlformats.org/officeDocument/2006/relationships/slideLayout" Target="../slideLayouts/slideLayout14.xml"/><Relationship Id="rId17" Type="http://schemas.openxmlformats.org/officeDocument/2006/relationships/tags" Target="../tags/tag206.xml"/><Relationship Id="rId16" Type="http://schemas.openxmlformats.org/officeDocument/2006/relationships/tags" Target="../tags/tag205.xml"/><Relationship Id="rId15" Type="http://schemas.openxmlformats.org/officeDocument/2006/relationships/tags" Target="../tags/tag204.xml"/><Relationship Id="rId14" Type="http://schemas.openxmlformats.org/officeDocument/2006/relationships/tags" Target="../tags/tag203.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tags" Target="../tags/tag190.xml"/></Relationships>
</file>

<file path=ppt/slides/_rels/slide13.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5" Type="http://schemas.openxmlformats.org/officeDocument/2006/relationships/notesSlide" Target="../notesSlides/notesSlide10.xml"/><Relationship Id="rId14" Type="http://schemas.openxmlformats.org/officeDocument/2006/relationships/slideLayout" Target="../slideLayouts/slideLayout14.xml"/><Relationship Id="rId13" Type="http://schemas.openxmlformats.org/officeDocument/2006/relationships/tags" Target="../tags/tag217.xml"/><Relationship Id="rId12" Type="http://schemas.openxmlformats.org/officeDocument/2006/relationships/image" Target="../media/image10.png"/><Relationship Id="rId11" Type="http://schemas.openxmlformats.org/officeDocument/2006/relationships/tags" Target="../tags/tag216.xml"/><Relationship Id="rId10" Type="http://schemas.openxmlformats.org/officeDocument/2006/relationships/image" Target="../media/image9.png"/><Relationship Id="rId1" Type="http://schemas.openxmlformats.org/officeDocument/2006/relationships/tags" Target="../tags/tag207.xml"/></Relationships>
</file>

<file path=ppt/slides/_rels/slide14.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5" Type="http://schemas.openxmlformats.org/officeDocument/2006/relationships/notesSlide" Target="../notesSlides/notesSlide11.xml"/><Relationship Id="rId14" Type="http://schemas.openxmlformats.org/officeDocument/2006/relationships/slideLayout" Target="../slideLayouts/slideLayout14.xml"/><Relationship Id="rId13" Type="http://schemas.openxmlformats.org/officeDocument/2006/relationships/tags" Target="../tags/tag228.xml"/><Relationship Id="rId12" Type="http://schemas.openxmlformats.org/officeDocument/2006/relationships/image" Target="../media/image12.png"/><Relationship Id="rId11" Type="http://schemas.openxmlformats.org/officeDocument/2006/relationships/tags" Target="../tags/tag227.xml"/><Relationship Id="rId10" Type="http://schemas.openxmlformats.org/officeDocument/2006/relationships/image" Target="../media/image11.png"/><Relationship Id="rId1" Type="http://schemas.openxmlformats.org/officeDocument/2006/relationships/tags" Target="../tags/tag218.xml"/></Relationships>
</file>

<file path=ppt/slides/_rels/slide15.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9" Type="http://schemas.openxmlformats.org/officeDocument/2006/relationships/notesSlide" Target="../notesSlides/notesSlide12.xml"/><Relationship Id="rId18" Type="http://schemas.openxmlformats.org/officeDocument/2006/relationships/slideLayout" Target="../slideLayouts/slideLayout14.xml"/><Relationship Id="rId17" Type="http://schemas.openxmlformats.org/officeDocument/2006/relationships/tags" Target="../tags/tag243.xml"/><Relationship Id="rId16" Type="http://schemas.openxmlformats.org/officeDocument/2006/relationships/image" Target="../media/image14.png"/><Relationship Id="rId15" Type="http://schemas.openxmlformats.org/officeDocument/2006/relationships/tags" Target="../tags/tag242.xml"/><Relationship Id="rId14" Type="http://schemas.openxmlformats.org/officeDocument/2006/relationships/image" Target="../media/image13.png"/><Relationship Id="rId13" Type="http://schemas.openxmlformats.org/officeDocument/2006/relationships/tags" Target="../tags/tag241.xml"/><Relationship Id="rId12" Type="http://schemas.openxmlformats.org/officeDocument/2006/relationships/tags" Target="../tags/tag240.xml"/><Relationship Id="rId11" Type="http://schemas.openxmlformats.org/officeDocument/2006/relationships/tags" Target="../tags/tag239.xml"/><Relationship Id="rId10" Type="http://schemas.openxmlformats.org/officeDocument/2006/relationships/tags" Target="../tags/tag238.xml"/><Relationship Id="rId1" Type="http://schemas.openxmlformats.org/officeDocument/2006/relationships/tags" Target="../tags/tag229.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0.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s>
</file>

<file path=ppt/slides/_rels/slide17.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1" Type="http://schemas.openxmlformats.org/officeDocument/2006/relationships/notesSlide" Target="../notesSlides/notesSlide14.xml"/><Relationship Id="rId30" Type="http://schemas.openxmlformats.org/officeDocument/2006/relationships/slideLayout" Target="../slideLayouts/slideLayout14.xml"/><Relationship Id="rId3" Type="http://schemas.openxmlformats.org/officeDocument/2006/relationships/tags" Target="../tags/tag249.xml"/><Relationship Id="rId29" Type="http://schemas.openxmlformats.org/officeDocument/2006/relationships/tags" Target="../tags/tag275.xml"/><Relationship Id="rId28" Type="http://schemas.openxmlformats.org/officeDocument/2006/relationships/tags" Target="../tags/tag274.xml"/><Relationship Id="rId27" Type="http://schemas.openxmlformats.org/officeDocument/2006/relationships/tags" Target="../tags/tag273.xml"/><Relationship Id="rId26" Type="http://schemas.openxmlformats.org/officeDocument/2006/relationships/tags" Target="../tags/tag272.xml"/><Relationship Id="rId25" Type="http://schemas.openxmlformats.org/officeDocument/2006/relationships/tags" Target="../tags/tag271.xml"/><Relationship Id="rId24" Type="http://schemas.openxmlformats.org/officeDocument/2006/relationships/tags" Target="../tags/tag270.xml"/><Relationship Id="rId23" Type="http://schemas.openxmlformats.org/officeDocument/2006/relationships/tags" Target="../tags/tag269.xml"/><Relationship Id="rId22" Type="http://schemas.openxmlformats.org/officeDocument/2006/relationships/tags" Target="../tags/tag268.xml"/><Relationship Id="rId21" Type="http://schemas.openxmlformats.org/officeDocument/2006/relationships/tags" Target="../tags/tag267.xml"/><Relationship Id="rId20" Type="http://schemas.openxmlformats.org/officeDocument/2006/relationships/tags" Target="../tags/tag266.xml"/><Relationship Id="rId2" Type="http://schemas.openxmlformats.org/officeDocument/2006/relationships/tags" Target="../tags/tag248.xml"/><Relationship Id="rId19" Type="http://schemas.openxmlformats.org/officeDocument/2006/relationships/tags" Target="../tags/tag265.xml"/><Relationship Id="rId18" Type="http://schemas.openxmlformats.org/officeDocument/2006/relationships/tags" Target="../tags/tag264.xml"/><Relationship Id="rId17" Type="http://schemas.openxmlformats.org/officeDocument/2006/relationships/tags" Target="../tags/tag263.xml"/><Relationship Id="rId16" Type="http://schemas.openxmlformats.org/officeDocument/2006/relationships/tags" Target="../tags/tag262.xml"/><Relationship Id="rId15" Type="http://schemas.openxmlformats.org/officeDocument/2006/relationships/tags" Target="../tags/tag261.xml"/><Relationship Id="rId14" Type="http://schemas.openxmlformats.org/officeDocument/2006/relationships/tags" Target="../tags/tag260.xml"/><Relationship Id="rId13" Type="http://schemas.openxmlformats.org/officeDocument/2006/relationships/tags" Target="../tags/tag259.xml"/><Relationship Id="rId12" Type="http://schemas.openxmlformats.org/officeDocument/2006/relationships/tags" Target="../tags/tag258.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tags" Target="../tags/tag247.xml"/></Relationships>
</file>

<file path=ppt/slides/_rels/slide18.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282.xml"/><Relationship Id="rId7" Type="http://schemas.openxmlformats.org/officeDocument/2006/relationships/image" Target="../media/image15.png"/><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8" Type="http://schemas.openxmlformats.org/officeDocument/2006/relationships/notesSlide" Target="../notesSlides/notesSlide15.xml"/><Relationship Id="rId17" Type="http://schemas.openxmlformats.org/officeDocument/2006/relationships/slideLayout" Target="../slideLayouts/slideLayout14.xml"/><Relationship Id="rId16" Type="http://schemas.openxmlformats.org/officeDocument/2006/relationships/tags" Target="../tags/tag286.xml"/><Relationship Id="rId15" Type="http://schemas.openxmlformats.org/officeDocument/2006/relationships/image" Target="../media/image19.png"/><Relationship Id="rId14" Type="http://schemas.openxmlformats.org/officeDocument/2006/relationships/tags" Target="../tags/tag285.xml"/><Relationship Id="rId13" Type="http://schemas.openxmlformats.org/officeDocument/2006/relationships/image" Target="../media/image18.png"/><Relationship Id="rId12" Type="http://schemas.openxmlformats.org/officeDocument/2006/relationships/tags" Target="../tags/tag284.xml"/><Relationship Id="rId11" Type="http://schemas.openxmlformats.org/officeDocument/2006/relationships/image" Target="../media/image17.png"/><Relationship Id="rId10" Type="http://schemas.openxmlformats.org/officeDocument/2006/relationships/tags" Target="../tags/tag283.xml"/><Relationship Id="rId1" Type="http://schemas.openxmlformats.org/officeDocument/2006/relationships/tags" Target="../tags/tag276.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8.xml"/><Relationship Id="rId2" Type="http://schemas.openxmlformats.org/officeDocument/2006/relationships/tags" Target="../tags/tag288.xml"/><Relationship Id="rId1" Type="http://schemas.openxmlformats.org/officeDocument/2006/relationships/tags" Target="../tags/tag287.xml"/></Relationships>
</file>

<file path=ppt/slides/_rels/slide2.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3" Type="http://schemas.openxmlformats.org/officeDocument/2006/relationships/notesSlide" Target="../notesSlides/notesSlide2.xml"/><Relationship Id="rId12" Type="http://schemas.openxmlformats.org/officeDocument/2006/relationships/slideLayout" Target="../slideLayouts/slideLayout14.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tags" Target="../tags/tag13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0.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151.xml"/><Relationship Id="rId7" Type="http://schemas.openxmlformats.org/officeDocument/2006/relationships/image" Target="../media/image4.png"/><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0" Type="http://schemas.openxmlformats.org/officeDocument/2006/relationships/notesSlide" Target="../notesSlides/notesSlide4.xml"/><Relationship Id="rId1" Type="http://schemas.openxmlformats.org/officeDocument/2006/relationships/tags" Target="../tags/tag145.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4.xml"/><Relationship Id="rId7" Type="http://schemas.openxmlformats.org/officeDocument/2006/relationships/tags" Target="../tags/tag157.xml"/><Relationship Id="rId6" Type="http://schemas.openxmlformats.org/officeDocument/2006/relationships/image" Target="../media/image5.png"/><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4.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167.xml"/><Relationship Id="rId7" Type="http://schemas.openxmlformats.org/officeDocument/2006/relationships/image" Target="../media/image6.png"/><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0" Type="http://schemas.openxmlformats.org/officeDocument/2006/relationships/notesSlide" Target="../notesSlides/notesSlide7.xml"/><Relationship Id="rId1" Type="http://schemas.openxmlformats.org/officeDocument/2006/relationships/tags" Target="../tags/tag161.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tags" Target="../tags/tag173.xml"/><Relationship Id="rId6" Type="http://schemas.openxmlformats.org/officeDocument/2006/relationships/image" Target="../media/image7.png"/><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9.xml.rels><?xml version="1.0" encoding="UTF-8" standalone="yes"?>
<Relationships xmlns="http://schemas.openxmlformats.org/package/2006/relationships"><Relationship Id="rId9" Type="http://schemas.openxmlformats.org/officeDocument/2006/relationships/themeOverride" Target="../theme/themeOverride1.xml"/><Relationship Id="rId8" Type="http://schemas.openxmlformats.org/officeDocument/2006/relationships/tags" Target="../tags/tag180.xml"/><Relationship Id="rId7" Type="http://schemas.openxmlformats.org/officeDocument/2006/relationships/image" Target="../media/image8.png"/><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0" Type="http://schemas.openxmlformats.org/officeDocument/2006/relationships/slideLayout" Target="../slideLayouts/slideLayout14.xml"/><Relationship Id="rId1" Type="http://schemas.openxmlformats.org/officeDocument/2006/relationships/tags" Target="../tags/tag1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fontScale="90000"/>
          </a:bodyPr>
          <a:p>
            <a:pPr marL="0" indent="0" algn="l">
              <a:lnSpc>
                <a:spcPct val="100000"/>
              </a:lnSpc>
              <a:spcBef>
                <a:spcPts val="0"/>
              </a:spcBef>
              <a:spcAft>
                <a:spcPts val="0"/>
              </a:spcAft>
              <a:buSzPct val="100000"/>
              <a:buNone/>
            </a:pPr>
            <a:r>
              <a:rPr lang="en-US" sz="4900" dirty="0">
                <a:solidFill>
                  <a:schemeClr val="lt1"/>
                </a:solidFill>
              </a:rPr>
              <a:t>基于JavaWeb的网络在线投票系统项目答辩</a:t>
            </a:r>
            <a:endParaRPr lang="en-US" sz="4900" dirty="0">
              <a:solidFill>
                <a:schemeClr val="lt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sp>
        <p:nvSpPr>
          <p:cNvPr id="17" name="任意形状 8"/>
          <p:cNvSpPr/>
          <p:nvPr userDrawn="1">
            <p:custDataLst>
              <p:tags r:id="rId1"/>
            </p:custDataLst>
          </p:nvPr>
        </p:nvSpPr>
        <p:spPr>
          <a:xfrm>
            <a:off x="7295319" y="-3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2"/>
            </p:custDataLst>
          </p:nvPr>
        </p:nvSpPr>
        <p:spPr>
          <a:xfrm rot="10800000">
            <a:off x="0" y="4110038"/>
            <a:ext cx="1059656" cy="103346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3" name="Object 901"/>
          <p:cNvSpPr txBox="1"/>
          <p:nvPr>
            <p:custDataLst>
              <p:tags r:id="rId3"/>
            </p:custDataLst>
          </p:nvPr>
        </p:nvSpPr>
        <p:spPr>
          <a:xfrm>
            <a:off x="230477" y="94619"/>
            <a:ext cx="8229657" cy="633979"/>
          </a:xfrm>
          <a:prstGeom prst="rect">
            <a:avLst/>
          </a:prstGeom>
        </p:spPr>
        <p:txBody>
          <a:bodyPr vert="horz" lIns="47625" tIns="19050" rIns="47625" bIns="19050" rtlCol="0" anchor="b" anchorCtr="0">
            <a:normAutofit/>
          </a:bodyPr>
          <a:p>
            <a:pPr marL="0" indent="0" algn="l" fontAlgn="auto">
              <a:lnSpc>
                <a:spcPct val="100000"/>
              </a:lnSpc>
              <a:spcBef>
                <a:spcPts val="0"/>
              </a:spcBef>
              <a:spcAft>
                <a:spcPts val="0"/>
              </a:spcAft>
              <a:buSzPct val="100000"/>
              <a:buNone/>
            </a:pPr>
            <a:r>
              <a:rPr lang="zh-CN" altLang="en-US" sz="2700" b="1" i="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七、系统架构-服务器部分</a:t>
            </a:r>
            <a:endParaRPr lang="zh-CN" altLang="en-US" sz="2700" b="1" i="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4" name="Object 902"/>
          <p:cNvSpPr txBox="1"/>
          <p:nvPr>
            <p:custDataLst>
              <p:tags r:id="rId4"/>
            </p:custDataLst>
          </p:nvPr>
        </p:nvSpPr>
        <p:spPr>
          <a:xfrm>
            <a:off x="349857" y="817498"/>
            <a:ext cx="8229657" cy="488247"/>
          </a:xfrm>
          <a:prstGeom prst="rect">
            <a:avLst/>
          </a:prstGeom>
        </p:spPr>
        <p:txBody>
          <a:bodyPr vert="horz" lIns="47625" tIns="19050" rIns="47625" bIns="19050" rtlCol="0" anchor="t" anchorCtr="0">
            <a:normAutofit/>
          </a:bodyPr>
          <a:p>
            <a:pPr marL="0" indent="0" algn="l" fontAlgn="auto">
              <a:lnSpc>
                <a:spcPct val="120000"/>
              </a:lnSpc>
              <a:spcBef>
                <a:spcPts val="0"/>
              </a:spcBef>
              <a:spcAft>
                <a:spcPts val="0"/>
              </a:spcAft>
              <a:buSzPct val="100000"/>
              <a:buNone/>
            </a:pPr>
            <a:r>
              <a:rPr lang="zh-CN" altLang="en-US" sz="1600" spc="80" dirty="0">
                <a:solidFill>
                  <a:schemeClr val="lt1">
                    <a:lumMod val="25000"/>
                  </a:schemeClr>
                </a:solidFill>
                <a:uFillTx/>
                <a:latin typeface="微软雅黑" panose="020B0503020204020204" charset="-122"/>
                <a:ea typeface="微软雅黑" panose="020B0503020204020204" charset="-122"/>
                <a:cs typeface="微软雅黑" panose="020B0503020204020204" charset="-122"/>
                <a:sym typeface="+mn-ea"/>
              </a:rPr>
              <a:t>使用</a:t>
            </a:r>
            <a:r>
              <a:rPr lang="en-US" altLang="zh-CN" sz="1600" spc="80" dirty="0">
                <a:solidFill>
                  <a:schemeClr val="lt1">
                    <a:lumMod val="25000"/>
                  </a:schemeClr>
                </a:solidFill>
                <a:uFillTx/>
                <a:latin typeface="微软雅黑" panose="020B0503020204020204" charset="-122"/>
                <a:ea typeface="微软雅黑" panose="020B0503020204020204" charset="-122"/>
                <a:cs typeface="微软雅黑" panose="020B0503020204020204" charset="-122"/>
                <a:sym typeface="+mn-ea"/>
              </a:rPr>
              <a:t>Tomcat</a:t>
            </a:r>
            <a:r>
              <a:rPr lang="zh-CN" altLang="en-US" sz="1600" spc="80" dirty="0">
                <a:solidFill>
                  <a:schemeClr val="lt1">
                    <a:lumMod val="25000"/>
                  </a:schemeClr>
                </a:solidFill>
                <a:uFillTx/>
                <a:latin typeface="微软雅黑" panose="020B0503020204020204" charset="-122"/>
                <a:ea typeface="微软雅黑" panose="020B0503020204020204" charset="-122"/>
                <a:cs typeface="微软雅黑" panose="020B0503020204020204" charset="-122"/>
                <a:sym typeface="+mn-ea"/>
              </a:rPr>
              <a:t>作为服务器</a:t>
            </a:r>
            <a:endParaRPr lang="en-US" altLang="zh-CN" sz="1600" spc="80" dirty="0">
              <a:solidFill>
                <a:schemeClr val="lt1">
                  <a:lumMod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Title 6"/>
          <p:cNvSpPr txBox="1"/>
          <p:nvPr>
            <p:custDataLst>
              <p:tags r:id="rId5"/>
            </p:custDataLst>
          </p:nvPr>
        </p:nvSpPr>
        <p:spPr>
          <a:xfrm>
            <a:off x="325092" y="1423225"/>
            <a:ext cx="8229657" cy="2950673"/>
          </a:xfrm>
          <a:prstGeom prst="rect">
            <a:avLst/>
          </a:prstGeom>
          <a:noFill/>
          <a:ln w="3175">
            <a:noFill/>
            <a:prstDash val="dash"/>
          </a:ln>
        </p:spPr>
        <p:txBody>
          <a:bodyPr wrap="square" lIns="47625" tIns="19050" rIns="47625" bIns="1905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提供Web服务：</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Tomcat可以启动和运行Web应用程序，使用户可以通过Web浏览器与Web应用程序进行交互。</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解析和处理HTTP请求：</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Tomcat能够解析HTTP请求，并将请求转发给相应的Servlet进行处理，从而实现了Web应用程序的后台业务逻辑处理。</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管理Servlet生命周期：</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Tomcat可以管理Servlet的生命周期，包括Servlet的初始化、请求处理和销毁等过程，从而提高了应用程序的性能和可靠性。</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连接池管理：</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Tomcat还可以管理连接池，缓存和复用数据库连接资源，提高应用程序的响应速度和并发性。</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安全性管理：</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Tomcat提供了一系列的安全性管理措施，包括用户认证、授权和加密等功能，保证了Web应用程序的安全性和可靠性。</a:t>
            </a:r>
            <a:endParaRPr lang="en-US" altLang="zh-CN" sz="1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0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综上所述，在基于javaweb的网络在线投票系统中，Tomcat是一个非常重要的组件，扮演着Web应用服务器的角色，能够提供Web服务、处理HTTP请求、管理Servlet生命周期、连接池管理和安全性管理等功能，从而保障应用程序的高效性和稳定性。</a:t>
            </a:r>
            <a:endParaRPr lang="zh-CN" altLang="en-US" sz="10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850583" y="992981"/>
            <a:ext cx="2506028" cy="2614613"/>
          </a:xfrm>
          <a:prstGeom prst="rect">
            <a:avLst/>
          </a:prstGeom>
          <a:noFill/>
          <a:ln>
            <a:noFill/>
          </a:ln>
          <a:effectLst/>
        </p:spPr>
        <p:txBody>
          <a:bodyPr vert="horz" wrap="square" rtlCol="0" anchor="ctr" anchorCtr="0">
            <a:normAutofit fontScale="80000"/>
          </a:bodyPr>
          <a:p>
            <a:pPr algn="ctr"/>
            <a:r>
              <a:rPr lang="en-US" altLang="zh-CN" sz="16125"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02</a:t>
            </a:r>
            <a:endParaRPr lang="en-US" altLang="zh-CN" sz="16125"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p>
            <a:pPr marL="0" indent="0" algn="l">
              <a:lnSpc>
                <a:spcPct val="100000"/>
              </a:lnSpc>
              <a:spcBef>
                <a:spcPts val="0"/>
              </a:spcBef>
              <a:spcAft>
                <a:spcPts val="0"/>
              </a:spcAft>
              <a:buSzPct val="100000"/>
              <a:buNone/>
            </a:pPr>
            <a:r>
              <a:rPr lang="zh-CN" altLang="en-US" sz="4000" dirty="0">
                <a:solidFill>
                  <a:schemeClr val="accent1">
                    <a:lumMod val="75000"/>
                  </a:schemeClr>
                </a:solidFill>
              </a:rPr>
              <a:t>功能</a:t>
            </a:r>
            <a:r>
              <a:rPr lang="zh-CN" altLang="en-US" sz="4000" dirty="0">
                <a:solidFill>
                  <a:schemeClr val="accent1">
                    <a:lumMod val="75000"/>
                  </a:schemeClr>
                </a:solidFill>
              </a:rPr>
              <a:t>简介</a:t>
            </a:r>
            <a:endParaRPr lang="zh-CN" altLang="en-US" sz="4000" dirty="0">
              <a:solidFill>
                <a:schemeClr val="accent1">
                  <a:lumMod val="75000"/>
                </a:schemeClr>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684086"/>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8"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33" name="矩形 32"/>
          <p:cNvSpPr/>
          <p:nvPr>
            <p:custDataLst>
              <p:tags r:id="rId4"/>
            </p:custDataLst>
          </p:nvPr>
        </p:nvSpPr>
        <p:spPr>
          <a:xfrm>
            <a:off x="546864" y="913905"/>
            <a:ext cx="2387503" cy="4001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a:solidFill>
                <a:schemeClr val="lt1"/>
              </a:solidFill>
              <a:latin typeface="微软雅黑" panose="020B0503020204020204" charset="-122"/>
              <a:ea typeface="微软雅黑" panose="020B0503020204020204" charset="-122"/>
            </a:endParaRPr>
          </a:p>
        </p:txBody>
      </p:sp>
      <p:sp>
        <p:nvSpPr>
          <p:cNvPr id="34" name="矩形 33"/>
          <p:cNvSpPr/>
          <p:nvPr>
            <p:custDataLst>
              <p:tags r:id="rId5"/>
            </p:custDataLst>
          </p:nvPr>
        </p:nvSpPr>
        <p:spPr>
          <a:xfrm>
            <a:off x="546864" y="913905"/>
            <a:ext cx="2387503" cy="907403"/>
          </a:xfrm>
          <a:prstGeom prst="rect">
            <a:avLst/>
          </a:prstGeom>
          <a:solidFill>
            <a:schemeClr val="dk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a:solidFill>
                <a:schemeClr val="lt1"/>
              </a:solidFill>
              <a:latin typeface="微软雅黑" panose="020B0503020204020204" charset="-122"/>
              <a:ea typeface="微软雅黑" panose="020B0503020204020204" charset="-122"/>
            </a:endParaRPr>
          </a:p>
        </p:txBody>
      </p:sp>
      <p:sp>
        <p:nvSpPr>
          <p:cNvPr id="35" name="TextBox 21"/>
          <p:cNvSpPr txBox="1"/>
          <p:nvPr>
            <p:custDataLst>
              <p:tags r:id="rId6"/>
            </p:custDataLst>
          </p:nvPr>
        </p:nvSpPr>
        <p:spPr>
          <a:xfrm>
            <a:off x="670702" y="1838585"/>
            <a:ext cx="2139825" cy="2841715"/>
          </a:xfrm>
          <a:prstGeom prst="rect">
            <a:avLst/>
          </a:prstGeom>
          <a:noFill/>
        </p:spPr>
        <p:txBody>
          <a:bodyPr wrap="square" rtlCol="0" anchor="ctr">
            <a:normAutofit/>
          </a:bodyPr>
          <a:lstStyle/>
          <a:p>
            <a:pPr marL="0" lvl="0" indent="0" algn="ctr">
              <a:lnSpc>
                <a:spcPct val="130000"/>
              </a:lnSpc>
              <a:spcBef>
                <a:spcPts val="0"/>
              </a:spcBef>
              <a:spcAft>
                <a:spcPts val="0"/>
              </a:spcAft>
              <a:buSzPct val="100000"/>
              <a:buNone/>
            </a:pPr>
            <a:r>
              <a:rPr lang="en-US" sz="1500" b="1" spc="150" dirty="0">
                <a:solidFill>
                  <a:srgbClr val="FFFFFF"/>
                </a:solidFill>
                <a:uFillTx/>
                <a:latin typeface="微软雅黑" panose="020B0503020204020204" charset="-122"/>
                <a:ea typeface="微软雅黑" panose="020B0503020204020204" charset="-122"/>
              </a:rPr>
              <a:t>注册账号、登录系统</a:t>
            </a:r>
            <a:endParaRPr lang="en-US" sz="1500" b="1" spc="150" dirty="0">
              <a:solidFill>
                <a:srgbClr val="FFFFFF"/>
              </a:solidFill>
              <a:uFillTx/>
              <a:latin typeface="微软雅黑" panose="020B0503020204020204" charset="-122"/>
              <a:ea typeface="微软雅黑" panose="020B0503020204020204" charset="-122"/>
            </a:endParaRPr>
          </a:p>
        </p:txBody>
      </p:sp>
      <p:sp>
        <p:nvSpPr>
          <p:cNvPr id="36" name="Rectangle 29"/>
          <p:cNvSpPr/>
          <p:nvPr>
            <p:custDataLst>
              <p:tags r:id="rId7"/>
            </p:custDataLst>
          </p:nvPr>
        </p:nvSpPr>
        <p:spPr>
          <a:xfrm>
            <a:off x="670702" y="1100309"/>
            <a:ext cx="2139825" cy="534593"/>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40000"/>
              </a:lnSpc>
              <a:spcBef>
                <a:spcPts val="0"/>
              </a:spcBef>
              <a:spcAft>
                <a:spcPts val="0"/>
              </a:spcAft>
              <a:buSzPct val="100000"/>
              <a:buNone/>
            </a:pPr>
            <a:r>
              <a:rPr lang="en-US" sz="2000" b="1" spc="300" dirty="0">
                <a:solidFill>
                  <a:schemeClr val="lt1"/>
                </a:solidFill>
                <a:uFillTx/>
                <a:latin typeface="微软雅黑" panose="020B0503020204020204" charset="-122"/>
                <a:ea typeface="微软雅黑" panose="020B0503020204020204" charset="-122"/>
              </a:rPr>
              <a:t>用户管理</a:t>
            </a:r>
            <a:endParaRPr lang="en-US" sz="2000" b="1" spc="300" dirty="0">
              <a:solidFill>
                <a:schemeClr val="lt1"/>
              </a:solidFill>
              <a:uFillTx/>
              <a:latin typeface="微软雅黑" panose="020B0503020204020204" charset="-122"/>
              <a:ea typeface="微软雅黑" panose="020B0503020204020204" charset="-122"/>
            </a:endParaRPr>
          </a:p>
        </p:txBody>
      </p:sp>
      <p:sp>
        <p:nvSpPr>
          <p:cNvPr id="37" name="矩形 36"/>
          <p:cNvSpPr/>
          <p:nvPr>
            <p:custDataLst>
              <p:tags r:id="rId8"/>
            </p:custDataLst>
          </p:nvPr>
        </p:nvSpPr>
        <p:spPr>
          <a:xfrm>
            <a:off x="3379239" y="913905"/>
            <a:ext cx="2387503" cy="4001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a:solidFill>
                <a:schemeClr val="lt1"/>
              </a:solidFill>
              <a:latin typeface="微软雅黑" panose="020B0503020204020204" charset="-122"/>
              <a:ea typeface="微软雅黑" panose="020B0503020204020204" charset="-122"/>
            </a:endParaRPr>
          </a:p>
        </p:txBody>
      </p:sp>
      <p:sp>
        <p:nvSpPr>
          <p:cNvPr id="38" name="矩形 37"/>
          <p:cNvSpPr/>
          <p:nvPr>
            <p:custDataLst>
              <p:tags r:id="rId9"/>
            </p:custDataLst>
          </p:nvPr>
        </p:nvSpPr>
        <p:spPr>
          <a:xfrm>
            <a:off x="3379239" y="913905"/>
            <a:ext cx="2387503" cy="907403"/>
          </a:xfrm>
          <a:prstGeom prst="rect">
            <a:avLst/>
          </a:prstGeom>
          <a:solidFill>
            <a:schemeClr val="dk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a:solidFill>
                <a:schemeClr val="lt1"/>
              </a:solidFill>
              <a:latin typeface="微软雅黑" panose="020B0503020204020204" charset="-122"/>
              <a:ea typeface="微软雅黑" panose="020B0503020204020204" charset="-122"/>
            </a:endParaRPr>
          </a:p>
        </p:txBody>
      </p:sp>
      <p:sp>
        <p:nvSpPr>
          <p:cNvPr id="39" name="TextBox 21"/>
          <p:cNvSpPr txBox="1"/>
          <p:nvPr>
            <p:custDataLst>
              <p:tags r:id="rId10"/>
            </p:custDataLst>
          </p:nvPr>
        </p:nvSpPr>
        <p:spPr>
          <a:xfrm>
            <a:off x="3503079" y="1838585"/>
            <a:ext cx="2139825" cy="2841715"/>
          </a:xfrm>
          <a:prstGeom prst="rect">
            <a:avLst/>
          </a:prstGeom>
          <a:noFill/>
        </p:spPr>
        <p:txBody>
          <a:bodyPr wrap="square" rtlCol="0" anchor="ctr">
            <a:normAutofit/>
          </a:bodyPr>
          <a:lstStyle/>
          <a:p>
            <a:pPr marL="285750" lvl="0" indent="-285750" algn="l" fontAlgn="ctr">
              <a:lnSpc>
                <a:spcPct val="130000"/>
              </a:lnSpc>
              <a:spcBef>
                <a:spcPts val="1000"/>
              </a:spcBef>
              <a:spcAft>
                <a:spcPts val="0"/>
              </a:spcAft>
              <a:buSzPct val="100000"/>
              <a:buFont typeface="Wingdings" panose="05000000000000000000" charset="0"/>
              <a:buChar char="l"/>
            </a:pPr>
            <a:r>
              <a:rPr lang="en-US" sz="1500" b="1" spc="150" dirty="0">
                <a:solidFill>
                  <a:srgbClr val="FFFFFF"/>
                </a:solidFill>
                <a:uFillTx/>
                <a:latin typeface="微软雅黑" panose="020B0503020204020204" charset="-122"/>
                <a:ea typeface="微软雅黑" panose="020B0503020204020204" charset="-122"/>
              </a:rPr>
              <a:t>创建投票活动</a:t>
            </a:r>
            <a:endParaRPr lang="en-US" sz="1500" b="1" spc="150" dirty="0">
              <a:solidFill>
                <a:srgbClr val="FFFFFF"/>
              </a:solidFill>
              <a:uFillTx/>
              <a:latin typeface="微软雅黑" panose="020B0503020204020204" charset="-122"/>
              <a:ea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sz="1500" b="1" spc="150" dirty="0">
                <a:solidFill>
                  <a:srgbClr val="FFFFFF"/>
                </a:solidFill>
                <a:uFillTx/>
                <a:latin typeface="微软雅黑" panose="020B0503020204020204" charset="-122"/>
                <a:ea typeface="微软雅黑" panose="020B0503020204020204" charset="-122"/>
              </a:rPr>
              <a:t>删除投票活动</a:t>
            </a:r>
            <a:endParaRPr lang="en-US" sz="1500" b="1" spc="150" dirty="0">
              <a:solidFill>
                <a:srgbClr val="FFFFFF"/>
              </a:solidFill>
              <a:uFillTx/>
              <a:latin typeface="微软雅黑" panose="020B0503020204020204" charset="-122"/>
              <a:ea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sz="1500" b="1" spc="150" dirty="0">
                <a:solidFill>
                  <a:srgbClr val="FFFFFF"/>
                </a:solidFill>
                <a:uFillTx/>
                <a:latin typeface="微软雅黑" panose="020B0503020204020204" charset="-122"/>
                <a:ea typeface="微软雅黑" panose="020B0503020204020204" charset="-122"/>
              </a:rPr>
              <a:t>修改投票规则和选项</a:t>
            </a:r>
            <a:endParaRPr lang="en-US" sz="1500" b="1" spc="150" dirty="0">
              <a:solidFill>
                <a:srgbClr val="FFFFFF"/>
              </a:solidFill>
              <a:uFillTx/>
              <a:latin typeface="微软雅黑" panose="020B0503020204020204" charset="-122"/>
              <a:ea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sz="1500" spc="150" dirty="0">
                <a:solidFill>
                  <a:schemeClr val="tx1">
                    <a:lumMod val="50000"/>
                    <a:lumOff val="50000"/>
                  </a:schemeClr>
                </a:solidFill>
                <a:uFillTx/>
                <a:latin typeface="微软雅黑" panose="020B0503020204020204" charset="-122"/>
                <a:ea typeface="微软雅黑" panose="020B0503020204020204" charset="-122"/>
              </a:rPr>
              <a:t>查询投票活动</a:t>
            </a:r>
            <a:r>
              <a:rPr lang="zh-CN" altLang="en-US" sz="1500" spc="150" dirty="0">
                <a:solidFill>
                  <a:schemeClr val="tx1">
                    <a:lumMod val="50000"/>
                    <a:lumOff val="50000"/>
                  </a:schemeClr>
                </a:solidFill>
                <a:uFillTx/>
                <a:latin typeface="微软雅黑" panose="020B0503020204020204" charset="-122"/>
                <a:ea typeface="微软雅黑" panose="020B0503020204020204" charset="-122"/>
              </a:rPr>
              <a:t>（待完成）</a:t>
            </a:r>
            <a:endParaRPr lang="zh-CN" altLang="en-US" sz="1500" spc="150" dirty="0">
              <a:solidFill>
                <a:schemeClr val="tx1">
                  <a:lumMod val="50000"/>
                  <a:lumOff val="50000"/>
                </a:schemeClr>
              </a:solidFill>
              <a:uFillTx/>
              <a:latin typeface="微软雅黑" panose="020B0503020204020204" charset="-122"/>
              <a:ea typeface="微软雅黑" panose="020B0503020204020204" charset="-122"/>
            </a:endParaRPr>
          </a:p>
        </p:txBody>
      </p:sp>
      <p:sp>
        <p:nvSpPr>
          <p:cNvPr id="40" name="Rectangle 29"/>
          <p:cNvSpPr/>
          <p:nvPr>
            <p:custDataLst>
              <p:tags r:id="rId11"/>
            </p:custDataLst>
          </p:nvPr>
        </p:nvSpPr>
        <p:spPr>
          <a:xfrm>
            <a:off x="3503079" y="1100309"/>
            <a:ext cx="2139825" cy="534593"/>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40000"/>
              </a:lnSpc>
              <a:spcBef>
                <a:spcPts val="0"/>
              </a:spcBef>
              <a:spcAft>
                <a:spcPts val="0"/>
              </a:spcAft>
              <a:buSzPct val="100000"/>
              <a:buNone/>
            </a:pPr>
            <a:r>
              <a:rPr lang="en-US" sz="2000" b="1" spc="300" dirty="0">
                <a:solidFill>
                  <a:schemeClr val="lt1"/>
                </a:solidFill>
                <a:uFillTx/>
                <a:latin typeface="微软雅黑" panose="020B0503020204020204" charset="-122"/>
                <a:ea typeface="微软雅黑" panose="020B0503020204020204" charset="-122"/>
              </a:rPr>
              <a:t>投票管理</a:t>
            </a:r>
            <a:endParaRPr lang="en-US" sz="2000" b="1" spc="300" dirty="0">
              <a:solidFill>
                <a:schemeClr val="lt1"/>
              </a:solidFill>
              <a:uFillTx/>
              <a:latin typeface="微软雅黑" panose="020B0503020204020204" charset="-122"/>
              <a:ea typeface="微软雅黑" panose="020B0503020204020204" charset="-122"/>
            </a:endParaRPr>
          </a:p>
        </p:txBody>
      </p:sp>
      <p:sp>
        <p:nvSpPr>
          <p:cNvPr id="42" name="矩形 41"/>
          <p:cNvSpPr/>
          <p:nvPr>
            <p:custDataLst>
              <p:tags r:id="rId12"/>
            </p:custDataLst>
          </p:nvPr>
        </p:nvSpPr>
        <p:spPr>
          <a:xfrm>
            <a:off x="6211613" y="913905"/>
            <a:ext cx="2387503" cy="4001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a:solidFill>
                <a:schemeClr val="lt1"/>
              </a:solidFill>
              <a:latin typeface="微软雅黑" panose="020B0503020204020204" charset="-122"/>
              <a:ea typeface="微软雅黑" panose="020B0503020204020204" charset="-122"/>
            </a:endParaRPr>
          </a:p>
        </p:txBody>
      </p:sp>
      <p:sp>
        <p:nvSpPr>
          <p:cNvPr id="43" name="矩形 42"/>
          <p:cNvSpPr/>
          <p:nvPr>
            <p:custDataLst>
              <p:tags r:id="rId13"/>
            </p:custDataLst>
          </p:nvPr>
        </p:nvSpPr>
        <p:spPr>
          <a:xfrm>
            <a:off x="6211613" y="913905"/>
            <a:ext cx="2387503" cy="907403"/>
          </a:xfrm>
          <a:prstGeom prst="rect">
            <a:avLst/>
          </a:prstGeom>
          <a:solidFill>
            <a:schemeClr val="dk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350">
              <a:solidFill>
                <a:schemeClr val="lt1"/>
              </a:solidFill>
              <a:latin typeface="微软雅黑" panose="020B0503020204020204" charset="-122"/>
              <a:ea typeface="微软雅黑" panose="020B0503020204020204" charset="-122"/>
            </a:endParaRPr>
          </a:p>
        </p:txBody>
      </p:sp>
      <p:sp>
        <p:nvSpPr>
          <p:cNvPr id="44" name="TextBox 21"/>
          <p:cNvSpPr txBox="1"/>
          <p:nvPr>
            <p:custDataLst>
              <p:tags r:id="rId14"/>
            </p:custDataLst>
          </p:nvPr>
        </p:nvSpPr>
        <p:spPr>
          <a:xfrm>
            <a:off x="6335453" y="1838585"/>
            <a:ext cx="2139825" cy="2841715"/>
          </a:xfrm>
          <a:prstGeom prst="rect">
            <a:avLst/>
          </a:prstGeom>
          <a:noFill/>
        </p:spPr>
        <p:txBody>
          <a:bodyPr wrap="square" rtlCol="0" anchor="ctr">
            <a:normAutofit/>
          </a:bodyPr>
          <a:lstStyle/>
          <a:p>
            <a:pPr marL="285750" lvl="0" indent="-285750" algn="l" fontAlgn="ctr">
              <a:lnSpc>
                <a:spcPct val="130000"/>
              </a:lnSpc>
              <a:spcBef>
                <a:spcPts val="1000"/>
              </a:spcBef>
              <a:spcAft>
                <a:spcPts val="0"/>
              </a:spcAft>
              <a:buSzPct val="100000"/>
              <a:buFont typeface="Wingdings" panose="05000000000000000000" charset="0"/>
              <a:buChar char="l"/>
            </a:pPr>
            <a:r>
              <a:rPr lang="en-US" sz="1500" spc="150" dirty="0">
                <a:solidFill>
                  <a:schemeClr val="tx1">
                    <a:lumMod val="50000"/>
                    <a:lumOff val="50000"/>
                  </a:schemeClr>
                </a:solidFill>
                <a:uFillTx/>
                <a:latin typeface="微软雅黑" panose="020B0503020204020204" charset="-122"/>
                <a:ea typeface="微软雅黑" panose="020B0503020204020204" charset="-122"/>
              </a:rPr>
              <a:t>用户参与投票</a:t>
            </a:r>
            <a:endParaRPr lang="en-US" sz="1500" spc="150" dirty="0">
              <a:solidFill>
                <a:schemeClr val="tx1">
                  <a:lumMod val="50000"/>
                  <a:lumOff val="50000"/>
                </a:schemeClr>
              </a:solidFill>
              <a:uFillTx/>
              <a:latin typeface="微软雅黑" panose="020B0503020204020204" charset="-122"/>
              <a:ea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sz="1500" spc="150" dirty="0">
                <a:solidFill>
                  <a:schemeClr val="tx1">
                    <a:lumMod val="50000"/>
                    <a:lumOff val="50000"/>
                  </a:schemeClr>
                </a:solidFill>
                <a:uFillTx/>
                <a:latin typeface="微软雅黑" panose="020B0503020204020204" charset="-122"/>
                <a:ea typeface="微软雅黑" panose="020B0503020204020204" charset="-122"/>
              </a:rPr>
              <a:t>实时统计投票结果</a:t>
            </a:r>
            <a:endParaRPr lang="en-US" sz="1500" spc="150" dirty="0">
              <a:solidFill>
                <a:schemeClr val="tx1">
                  <a:lumMod val="50000"/>
                  <a:lumOff val="50000"/>
                </a:schemeClr>
              </a:solidFill>
              <a:uFillTx/>
              <a:latin typeface="微软雅黑" panose="020B0503020204020204" charset="-122"/>
              <a:ea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en-US" sz="1500" spc="150" dirty="0">
                <a:solidFill>
                  <a:schemeClr val="tx1">
                    <a:lumMod val="50000"/>
                    <a:lumOff val="50000"/>
                  </a:schemeClr>
                </a:solidFill>
                <a:uFillTx/>
                <a:latin typeface="微软雅黑" panose="020B0503020204020204" charset="-122"/>
                <a:ea typeface="微软雅黑" panose="020B0503020204020204" charset="-122"/>
              </a:rPr>
              <a:t>显示投票百分比和图表</a:t>
            </a:r>
            <a:endParaRPr lang="en-US" sz="1500" spc="150" dirty="0">
              <a:solidFill>
                <a:schemeClr val="tx1">
                  <a:lumMod val="50000"/>
                  <a:lumOff val="50000"/>
                </a:schemeClr>
              </a:solidFill>
              <a:uFillTx/>
              <a:latin typeface="微软雅黑" panose="020B0503020204020204" charset="-122"/>
              <a:ea typeface="微软雅黑" panose="020B0503020204020204" charset="-122"/>
            </a:endParaRPr>
          </a:p>
        </p:txBody>
      </p:sp>
      <p:sp>
        <p:nvSpPr>
          <p:cNvPr id="45" name="Rectangle 29"/>
          <p:cNvSpPr/>
          <p:nvPr>
            <p:custDataLst>
              <p:tags r:id="rId15"/>
            </p:custDataLst>
          </p:nvPr>
        </p:nvSpPr>
        <p:spPr>
          <a:xfrm>
            <a:off x="6335395" y="835025"/>
            <a:ext cx="2139950" cy="925830"/>
          </a:xfrm>
          <a:prstGeom prst="rect">
            <a:avLst/>
          </a:prstGeom>
        </p:spPr>
        <p:txBody>
          <a:bodyPr wrap="square"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40000"/>
              </a:lnSpc>
              <a:spcBef>
                <a:spcPts val="0"/>
              </a:spcBef>
              <a:spcAft>
                <a:spcPts val="0"/>
              </a:spcAft>
              <a:buSzPct val="100000"/>
              <a:buNone/>
            </a:pPr>
            <a:r>
              <a:rPr lang="en-US" sz="2000" b="1" spc="300" dirty="0">
                <a:solidFill>
                  <a:schemeClr val="lt1"/>
                </a:solidFill>
                <a:uFillTx/>
                <a:latin typeface="微软雅黑" panose="020B0503020204020204" charset="-122"/>
                <a:ea typeface="微软雅黑" panose="020B0503020204020204" charset="-122"/>
              </a:rPr>
              <a:t>投票操作</a:t>
            </a:r>
            <a:endParaRPr lang="en-US" sz="2000" b="1" spc="300" dirty="0">
              <a:solidFill>
                <a:schemeClr val="lt1"/>
              </a:solidFill>
              <a:uFillTx/>
              <a:latin typeface="微软雅黑" panose="020B0503020204020204" charset="-122"/>
              <a:ea typeface="微软雅黑" panose="020B0503020204020204" charset="-122"/>
            </a:endParaRPr>
          </a:p>
          <a:p>
            <a:pPr marL="0" indent="0" algn="ctr">
              <a:lnSpc>
                <a:spcPct val="140000"/>
              </a:lnSpc>
              <a:spcBef>
                <a:spcPts val="0"/>
              </a:spcBef>
              <a:spcAft>
                <a:spcPts val="0"/>
              </a:spcAft>
              <a:buSzPct val="100000"/>
              <a:buNone/>
            </a:pPr>
            <a:r>
              <a:rPr lang="zh-CN" altLang="en-US" sz="2000" b="1" spc="300" dirty="0">
                <a:solidFill>
                  <a:schemeClr val="lt1"/>
                </a:solidFill>
                <a:uFillTx/>
                <a:latin typeface="微软雅黑" panose="020B0503020204020204" charset="-122"/>
                <a:ea typeface="微软雅黑" panose="020B0503020204020204" charset="-122"/>
              </a:rPr>
              <a:t>（待完成）</a:t>
            </a:r>
            <a:endParaRPr lang="zh-CN" altLang="en-US" sz="2000" b="1" spc="300" dirty="0">
              <a:solidFill>
                <a:schemeClr val="lt1"/>
              </a:solidFill>
              <a:uFillTx/>
              <a:latin typeface="微软雅黑" panose="020B0503020204020204" charset="-122"/>
              <a:ea typeface="微软雅黑" panose="020B0503020204020204" charset="-122"/>
            </a:endParaRPr>
          </a:p>
        </p:txBody>
      </p:sp>
      <p:sp>
        <p:nvSpPr>
          <p:cNvPr id="32" name="文本框 6"/>
          <p:cNvSpPr txBox="1"/>
          <p:nvPr>
            <p:custDataLst>
              <p:tags r:id="rId16"/>
            </p:custDataLst>
          </p:nvPr>
        </p:nvSpPr>
        <p:spPr>
          <a:xfrm>
            <a:off x="342903" y="57151"/>
            <a:ext cx="8458268"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34289" rIns="34289"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rPr>
              <a:t>三、</a:t>
            </a:r>
            <a:r>
              <a:rPr lang="en-US" sz="2700" dirty="0">
                <a:solidFill>
                  <a:schemeClr val="accent1">
                    <a:lumMod val="75000"/>
                  </a:schemeClr>
                </a:solidFill>
                <a:latin typeface="微软雅黑" panose="020B0503020204020204" charset="-122"/>
                <a:ea typeface="微软雅黑" panose="020B0503020204020204" charset="-122"/>
              </a:rPr>
              <a:t>功能介绍</a:t>
            </a:r>
            <a:endParaRPr lang="en-US" sz="2700" dirty="0">
              <a:solidFill>
                <a:schemeClr val="accent1">
                  <a:lumMod val="75000"/>
                </a:schemeClr>
              </a:solidFill>
              <a:latin typeface="微软雅黑" panose="020B0503020204020204" charset="-122"/>
              <a:ea typeface="微软雅黑" panose="020B0503020204020204" charset="-122"/>
            </a:endParaRPr>
          </a:p>
        </p:txBody>
      </p:sp>
    </p:spTree>
    <p:custDataLst>
      <p:tags r:id="rId1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684086"/>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8"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2" name="文本框 11"/>
          <p:cNvSpPr txBox="1"/>
          <p:nvPr>
            <p:custDataLst>
              <p:tags r:id="rId4"/>
            </p:custDataLst>
          </p:nvPr>
        </p:nvSpPr>
        <p:spPr>
          <a:xfrm>
            <a:off x="890905" y="1125220"/>
            <a:ext cx="8162290" cy="1184910"/>
          </a:xfrm>
          <a:prstGeom prst="rect">
            <a:avLst/>
          </a:prstGeom>
          <a:noFill/>
        </p:spPr>
        <p:txBody>
          <a:bodyPr wrap="square" rtlCol="0">
            <a:noAutofit/>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50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rPr>
              <a:t>功能描述： 注册账号是指用户在使用投票系统时，需要先创建一个账号，以便系统可以对其进行身份验证、授权和安全管理。注册账号通常需要用户提供一些基本信息，例如用户名、密码、邮箱地址等。</a:t>
            </a:r>
            <a:endParaRPr lang="zh-CN" altLang="en-US" sz="150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30000"/>
              </a:lnSpc>
              <a:spcBef>
                <a:spcPts val="1000"/>
              </a:spcBef>
              <a:spcAft>
                <a:spcPts val="0"/>
              </a:spcAft>
              <a:buSzPct val="100000"/>
              <a:buFont typeface="Wingdings" panose="05000000000000000000" charset="0"/>
              <a:buNone/>
            </a:pPr>
            <a:endParaRPr lang="zh-CN" altLang="en-US" sz="150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custDataLst>
              <p:tags r:id="rId5"/>
            </p:custDataLst>
          </p:nvPr>
        </p:nvSpPr>
        <p:spPr>
          <a:xfrm>
            <a:off x="889000" y="765175"/>
            <a:ext cx="8162290" cy="377190"/>
          </a:xfrm>
          <a:prstGeom prst="rect">
            <a:avLst/>
          </a:prstGeom>
          <a:noFill/>
        </p:spPr>
        <p:txBody>
          <a:bodyPr wrap="square" rtlCol="0">
            <a:noAutofit/>
          </a:bodyPr>
          <a:p>
            <a:pPr marL="0" indent="0" algn="l">
              <a:lnSpc>
                <a:spcPct val="100000"/>
              </a:lnSpc>
              <a:spcBef>
                <a:spcPts val="0"/>
              </a:spcBef>
              <a:spcAft>
                <a:spcPts val="0"/>
              </a:spcAft>
              <a:buSzPct val="100000"/>
              <a:buNone/>
            </a:pPr>
            <a:r>
              <a:rPr lang="en-US" sz="2000" b="1" dirty="0">
                <a:solidFill>
                  <a:schemeClr val="dk1">
                    <a:lumMod val="85000"/>
                    <a:lumOff val="15000"/>
                  </a:schemeClr>
                </a:solidFill>
                <a:latin typeface="微软雅黑" panose="020B0503020204020204" charset="-122"/>
                <a:ea typeface="微软雅黑" panose="020B0503020204020204" charset="-122"/>
              </a:rPr>
              <a:t>注册账号功能</a:t>
            </a:r>
            <a:endParaRPr lang="en-US" sz="2000" b="1" dirty="0">
              <a:solidFill>
                <a:schemeClr val="dk1">
                  <a:lumMod val="85000"/>
                  <a:lumOff val="15000"/>
                </a:schemeClr>
              </a:solidFill>
              <a:latin typeface="微软雅黑" panose="020B0503020204020204" charset="-122"/>
              <a:ea typeface="微软雅黑" panose="020B0503020204020204" charset="-122"/>
            </a:endParaRPr>
          </a:p>
        </p:txBody>
      </p:sp>
      <p:sp>
        <p:nvSpPr>
          <p:cNvPr id="15" name="椭圆 14"/>
          <p:cNvSpPr/>
          <p:nvPr>
            <p:custDataLst>
              <p:tags r:id="rId6"/>
            </p:custDataLst>
          </p:nvPr>
        </p:nvSpPr>
        <p:spPr>
          <a:xfrm>
            <a:off x="609982" y="888724"/>
            <a:ext cx="253593" cy="253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350">
              <a:solidFill>
                <a:schemeClr val="dk1">
                  <a:lumMod val="85000"/>
                  <a:lumOff val="15000"/>
                </a:schemeClr>
              </a:solidFill>
              <a:latin typeface="微软雅黑" panose="020B0503020204020204" charset="-122"/>
              <a:ea typeface="微软雅黑" panose="020B0503020204020204" charset="-122"/>
            </a:endParaRPr>
          </a:p>
        </p:txBody>
      </p:sp>
      <p:sp>
        <p:nvSpPr>
          <p:cNvPr id="18" name="文本框 17"/>
          <p:cNvSpPr txBox="1"/>
          <p:nvPr>
            <p:custDataLst>
              <p:tags r:id="rId7"/>
            </p:custDataLst>
          </p:nvPr>
        </p:nvSpPr>
        <p:spPr>
          <a:xfrm>
            <a:off x="594281" y="900618"/>
            <a:ext cx="285471" cy="229805"/>
          </a:xfrm>
          <a:prstGeom prst="rect">
            <a:avLst/>
          </a:prstGeom>
          <a:noFill/>
        </p:spPr>
        <p:txBody>
          <a:bodyPr wrap="square" rtlCol="0">
            <a:normAutofit fontScale="60000"/>
          </a:bodyPr>
          <a:p>
            <a:r>
              <a:rPr lang="en-US" altLang="zh-CN" sz="1000" b="1" dirty="0">
                <a:solidFill>
                  <a:srgbClr val="FFFFFF"/>
                </a:solidFill>
                <a:latin typeface="微软雅黑" panose="020B0503020204020204" charset="-122"/>
                <a:ea typeface="微软雅黑" panose="020B0503020204020204" charset="-122"/>
                <a:cs typeface="Arial" panose="020B0604020202020204" pitchFamily="34" charset="0"/>
              </a:rPr>
              <a:t>01</a:t>
            </a:r>
            <a:endParaRPr lang="en-US" altLang="zh-CN" sz="1000" b="1" dirty="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11" name="文本框 6"/>
          <p:cNvSpPr txBox="1"/>
          <p:nvPr>
            <p:custDataLst>
              <p:tags r:id="rId8"/>
            </p:custDataLst>
          </p:nvPr>
        </p:nvSpPr>
        <p:spPr>
          <a:xfrm>
            <a:off x="342903" y="57151"/>
            <a:ext cx="8458268"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34289" rIns="34289"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一、</a:t>
            </a:r>
            <a:r>
              <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功能介绍-用户管理</a:t>
            </a:r>
            <a:endPar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9"/>
            </p:custDataLst>
          </p:nvPr>
        </p:nvPicPr>
        <p:blipFill>
          <a:blip r:embed="rId10"/>
          <a:stretch>
            <a:fillRect/>
          </a:stretch>
        </p:blipFill>
        <p:spPr>
          <a:xfrm>
            <a:off x="1090930" y="2499360"/>
            <a:ext cx="2588895" cy="2447290"/>
          </a:xfrm>
          <a:prstGeom prst="rect">
            <a:avLst/>
          </a:prstGeom>
        </p:spPr>
      </p:pic>
      <p:pic>
        <p:nvPicPr>
          <p:cNvPr id="5" name="图片 4"/>
          <p:cNvPicPr>
            <a:picLocks noChangeAspect="1"/>
          </p:cNvPicPr>
          <p:nvPr>
            <p:custDataLst>
              <p:tags r:id="rId11"/>
            </p:custDataLst>
          </p:nvPr>
        </p:nvPicPr>
        <p:blipFill>
          <a:blip r:embed="rId12"/>
          <a:stretch>
            <a:fillRect/>
          </a:stretch>
        </p:blipFill>
        <p:spPr>
          <a:xfrm>
            <a:off x="4846320" y="1994535"/>
            <a:ext cx="3266440" cy="3110230"/>
          </a:xfrm>
          <a:prstGeom prst="rect">
            <a:avLst/>
          </a:prstGeom>
        </p:spPr>
      </p:pic>
    </p:spTree>
    <p:custDataLst>
      <p:tags r:id="rId1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684086"/>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8"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9" name="文本框 18"/>
          <p:cNvSpPr txBox="1"/>
          <p:nvPr>
            <p:custDataLst>
              <p:tags r:id="rId4"/>
            </p:custDataLst>
          </p:nvPr>
        </p:nvSpPr>
        <p:spPr>
          <a:xfrm>
            <a:off x="746551" y="1032010"/>
            <a:ext cx="8162579" cy="1155683"/>
          </a:xfrm>
          <a:prstGeom prst="rect">
            <a:avLst/>
          </a:prstGeom>
          <a:noFill/>
        </p:spPr>
        <p:txBody>
          <a:bodyPr wrap="square" rtlCol="0">
            <a:normAutofit lnSpcReduction="10000"/>
          </a:bodyPr>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功能描述：登录系统是指已经注册过账号的用户，在使用投票系统时，需要输入其用户名和密码，以便系统可以验证其身份，并且向其提供相应的操作权限。登录成功后，用户可以访问系统的各项功能。</a:t>
            </a:r>
            <a:endParaRPr lang="zh-CN" altLang="en-US" sz="100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00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用到的技术栈：Java Servlet技术、</a:t>
            </a:r>
            <a:r>
              <a:rPr lang="en-US" altLang="zh-CN" sz="100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J</a:t>
            </a:r>
            <a:r>
              <a:rPr lang="zh-CN" altLang="en-US" sz="100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rPr>
              <a:t>avaBean技术数据库(MySQL或Oracle)技术Session技术：用于保存用户的登录状态和其他相关信息，以便在用户访问系统时可以快速识别用户身份并为其提供相应的服务。以上就是基于javaweb的网络在线投票系统中注册账号和登录系统这两个功能的功能描述和需要用到的技术栈。</a:t>
            </a:r>
            <a:endParaRPr lang="zh-CN" altLang="en-US" sz="100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0" name="文本框 19"/>
          <p:cNvSpPr txBox="1"/>
          <p:nvPr>
            <p:custDataLst>
              <p:tags r:id="rId5"/>
            </p:custDataLst>
          </p:nvPr>
        </p:nvSpPr>
        <p:spPr>
          <a:xfrm>
            <a:off x="744648" y="781271"/>
            <a:ext cx="8162579" cy="251215"/>
          </a:xfrm>
          <a:prstGeom prst="rect">
            <a:avLst/>
          </a:prstGeom>
          <a:noFill/>
        </p:spPr>
        <p:txBody>
          <a:bodyPr wrap="square" rtlCol="0">
            <a:noAutofit/>
          </a:bodyPr>
          <a:p>
            <a:pPr marL="0" indent="0" algn="l">
              <a:lnSpc>
                <a:spcPct val="100000"/>
              </a:lnSpc>
              <a:spcBef>
                <a:spcPts val="0"/>
              </a:spcBef>
              <a:spcAft>
                <a:spcPts val="0"/>
              </a:spcAft>
              <a:buSzPct val="100000"/>
              <a:buNone/>
            </a:pPr>
            <a:r>
              <a:rPr lang="en-US" sz="1900" b="1" dirty="0">
                <a:solidFill>
                  <a:schemeClr val="dk1">
                    <a:lumMod val="85000"/>
                    <a:lumOff val="15000"/>
                  </a:schemeClr>
                </a:solidFill>
                <a:latin typeface="微软雅黑" panose="020B0503020204020204" charset="-122"/>
                <a:ea typeface="微软雅黑" panose="020B0503020204020204" charset="-122"/>
              </a:rPr>
              <a:t>登录系统功能</a:t>
            </a:r>
            <a:endParaRPr lang="en-US" sz="1900" b="1" dirty="0">
              <a:solidFill>
                <a:schemeClr val="dk1">
                  <a:lumMod val="85000"/>
                  <a:lumOff val="15000"/>
                </a:schemeClr>
              </a:solidFill>
              <a:latin typeface="微软雅黑" panose="020B0503020204020204" charset="-122"/>
              <a:ea typeface="微软雅黑" panose="020B0503020204020204" charset="-122"/>
            </a:endParaRPr>
          </a:p>
        </p:txBody>
      </p:sp>
      <p:sp>
        <p:nvSpPr>
          <p:cNvPr id="21" name="椭圆 20"/>
          <p:cNvSpPr/>
          <p:nvPr>
            <p:custDataLst>
              <p:tags r:id="rId6"/>
            </p:custDataLst>
          </p:nvPr>
        </p:nvSpPr>
        <p:spPr>
          <a:xfrm>
            <a:off x="465837" y="778417"/>
            <a:ext cx="253593" cy="253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350">
              <a:solidFill>
                <a:schemeClr val="dk1">
                  <a:lumMod val="85000"/>
                  <a:lumOff val="15000"/>
                </a:schemeClr>
              </a:solidFill>
              <a:latin typeface="微软雅黑" panose="020B0503020204020204" charset="-122"/>
              <a:ea typeface="微软雅黑" panose="020B0503020204020204" charset="-122"/>
            </a:endParaRPr>
          </a:p>
        </p:txBody>
      </p:sp>
      <p:sp>
        <p:nvSpPr>
          <p:cNvPr id="22" name="文本框 21"/>
          <p:cNvSpPr txBox="1"/>
          <p:nvPr>
            <p:custDataLst>
              <p:tags r:id="rId7"/>
            </p:custDataLst>
          </p:nvPr>
        </p:nvSpPr>
        <p:spPr>
          <a:xfrm>
            <a:off x="450136" y="790311"/>
            <a:ext cx="285471" cy="229805"/>
          </a:xfrm>
          <a:prstGeom prst="rect">
            <a:avLst/>
          </a:prstGeom>
          <a:noFill/>
        </p:spPr>
        <p:txBody>
          <a:bodyPr wrap="square" rtlCol="0">
            <a:normAutofit fontScale="60000"/>
          </a:bodyPr>
          <a:p>
            <a:r>
              <a:rPr lang="en-US" altLang="zh-CN" sz="1000" b="1" dirty="0">
                <a:solidFill>
                  <a:srgbClr val="FFFFFF"/>
                </a:solidFill>
                <a:latin typeface="微软雅黑" panose="020B0503020204020204" charset="-122"/>
                <a:ea typeface="微软雅黑" panose="020B0503020204020204" charset="-122"/>
                <a:cs typeface="Arial" panose="020B0604020202020204" pitchFamily="34" charset="0"/>
              </a:rPr>
              <a:t>02</a:t>
            </a:r>
            <a:endParaRPr lang="en-US" altLang="zh-CN" sz="1000" b="1" dirty="0">
              <a:solidFill>
                <a:srgbClr val="FFFFFF"/>
              </a:solidFill>
              <a:latin typeface="微软雅黑" panose="020B0503020204020204" charset="-122"/>
              <a:ea typeface="微软雅黑" panose="020B0503020204020204" charset="-122"/>
              <a:cs typeface="Arial" panose="020B0604020202020204" pitchFamily="34" charset="0"/>
            </a:endParaRPr>
          </a:p>
        </p:txBody>
      </p:sp>
      <p:sp>
        <p:nvSpPr>
          <p:cNvPr id="11" name="文本框 6"/>
          <p:cNvSpPr txBox="1"/>
          <p:nvPr>
            <p:custDataLst>
              <p:tags r:id="rId8"/>
            </p:custDataLst>
          </p:nvPr>
        </p:nvSpPr>
        <p:spPr>
          <a:xfrm>
            <a:off x="342903" y="57151"/>
            <a:ext cx="8458268"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34289" rIns="34289"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一、</a:t>
            </a:r>
            <a:r>
              <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功能介绍-用户管理</a:t>
            </a:r>
            <a:endPar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9"/>
            </p:custDataLst>
          </p:nvPr>
        </p:nvPicPr>
        <p:blipFill>
          <a:blip r:embed="rId10"/>
          <a:stretch>
            <a:fillRect/>
          </a:stretch>
        </p:blipFill>
        <p:spPr>
          <a:xfrm>
            <a:off x="908050" y="2495550"/>
            <a:ext cx="3249295" cy="2340610"/>
          </a:xfrm>
          <a:prstGeom prst="rect">
            <a:avLst/>
          </a:prstGeom>
        </p:spPr>
      </p:pic>
      <p:pic>
        <p:nvPicPr>
          <p:cNvPr id="4" name="图片 3"/>
          <p:cNvPicPr>
            <a:picLocks noChangeAspect="1"/>
          </p:cNvPicPr>
          <p:nvPr>
            <p:custDataLst>
              <p:tags r:id="rId11"/>
            </p:custDataLst>
          </p:nvPr>
        </p:nvPicPr>
        <p:blipFill>
          <a:blip r:embed="rId12"/>
          <a:stretch>
            <a:fillRect/>
          </a:stretch>
        </p:blipFill>
        <p:spPr>
          <a:xfrm>
            <a:off x="4667250" y="2114550"/>
            <a:ext cx="4133850" cy="3028950"/>
          </a:xfrm>
          <a:prstGeom prst="rect">
            <a:avLst/>
          </a:prstGeom>
        </p:spPr>
      </p:pic>
    </p:spTree>
    <p:custDataLst>
      <p:tags r:id="rId1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684086"/>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8"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3" name="矩形 2"/>
          <p:cNvSpPr/>
          <p:nvPr>
            <p:custDataLst>
              <p:tags r:id="rId4"/>
            </p:custDataLst>
          </p:nvPr>
        </p:nvSpPr>
        <p:spPr>
          <a:xfrm>
            <a:off x="343036" y="1136439"/>
            <a:ext cx="8457931" cy="3556638"/>
          </a:xfrm>
          <a:prstGeom prst="rect">
            <a:avLst/>
          </a:prstGeom>
          <a:noFill/>
          <a:ln w="6350">
            <a:solidFill>
              <a:schemeClr val="accent1">
                <a:alpha val="2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cxnSp>
        <p:nvCxnSpPr>
          <p:cNvPr id="13" name="直接连接符 12"/>
          <p:cNvCxnSpPr/>
          <p:nvPr>
            <p:custDataLst>
              <p:tags r:id="rId5"/>
            </p:custDataLst>
          </p:nvPr>
        </p:nvCxnSpPr>
        <p:spPr>
          <a:xfrm>
            <a:off x="423842" y="2895523"/>
            <a:ext cx="8249298" cy="1"/>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custDataLst>
              <p:tags r:id="rId6"/>
            </p:custDataLst>
          </p:nvPr>
        </p:nvSpPr>
        <p:spPr>
          <a:xfrm>
            <a:off x="561193" y="1328531"/>
            <a:ext cx="2319411" cy="1335987"/>
          </a:xfrm>
          <a:prstGeom prst="rect">
            <a:avLst/>
          </a:prstGeom>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Char char="n"/>
            </a:pPr>
            <a:r>
              <a:rPr kumimoji="0" lang="en-US" sz="1000" b="0" i="0" u="none" kern="1200" cap="none" spc="150" normalizeH="0" noProof="0" dirty="0">
                <a:ln>
                  <a:noFill/>
                </a:ln>
                <a:solidFill>
                  <a:schemeClr val="dk1">
                    <a:lumMod val="65000"/>
                    <a:lumOff val="35000"/>
                  </a:schemeClr>
                </a:solidFill>
                <a:effectLst/>
                <a:uLnTx/>
                <a:uFillTx/>
                <a:latin typeface="微软雅黑" panose="020B0503020204020204" charset="-122"/>
                <a:ea typeface="微软雅黑" panose="020B0503020204020204" charset="-122"/>
                <a:sym typeface="+mn-ea"/>
              </a:rPr>
              <a:t>创建投票活动</a:t>
            </a:r>
            <a:endParaRPr kumimoji="0" lang="en-US" sz="1000" b="0" i="0" u="none" kern="1200" cap="none" spc="150" normalizeH="0" noProof="0" dirty="0">
              <a:ln>
                <a:noFill/>
              </a:ln>
              <a:solidFill>
                <a:schemeClr val="dk1">
                  <a:lumMod val="65000"/>
                  <a:lumOff val="35000"/>
                </a:schemeClr>
              </a:solidFill>
              <a:effectLst/>
              <a:uLnTx/>
              <a:uFillTx/>
              <a:latin typeface="微软雅黑" panose="020B0503020204020204" charset="-122"/>
              <a:ea typeface="微软雅黑" panose="020B0503020204020204" charset="-122"/>
              <a:sym typeface="+mn-ea"/>
            </a:endParaRPr>
          </a:p>
        </p:txBody>
      </p:sp>
      <p:sp>
        <p:nvSpPr>
          <p:cNvPr id="4" name="矩形 3"/>
          <p:cNvSpPr/>
          <p:nvPr>
            <p:custDataLst>
              <p:tags r:id="rId7"/>
            </p:custDataLst>
          </p:nvPr>
        </p:nvSpPr>
        <p:spPr>
          <a:xfrm>
            <a:off x="3435344" y="1328578"/>
            <a:ext cx="2319445" cy="1335895"/>
          </a:xfrm>
          <a:prstGeom prst="rect">
            <a:avLst/>
          </a:prstGeom>
          <a:ln>
            <a:noFill/>
          </a:ln>
        </p:spPr>
        <p:txBody>
          <a:bodyPr anchor="ctr">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Char char="n"/>
            </a:pPr>
            <a:r>
              <a:rPr kumimoji="0" lang="zh-CN" altLang="en-US" sz="1000" b="0" i="0" u="none" kern="1200" cap="none" spc="150" normalizeH="0" noProof="0" dirty="0">
                <a:ln>
                  <a:noFill/>
                </a:ln>
                <a:solidFill>
                  <a:schemeClr val="dk1">
                    <a:lumMod val="65000"/>
                    <a:lumOff val="35000"/>
                  </a:schemeClr>
                </a:solidFill>
                <a:effectLst/>
                <a:uLnTx/>
                <a:uFillTx/>
                <a:latin typeface="微软雅黑" panose="020B0503020204020204" charset="-122"/>
                <a:ea typeface="微软雅黑" panose="020B0503020204020204" charset="-122"/>
                <a:sym typeface="+mn-ea"/>
              </a:rPr>
              <a:t>功能描述：创建投票活动是指管理员在系统中创建一个新的投票活动，指定活动名字、时间范围、投票规则等相关信息。管理员还需要创建候选项列表，以便用户在投票时进行选择。</a:t>
            </a:r>
            <a:endParaRPr kumimoji="0" lang="zh-CN" altLang="en-US" sz="1000" b="0" i="0" u="none" kern="1200" cap="none" spc="150" normalizeH="0" noProof="0" dirty="0">
              <a:ln>
                <a:noFill/>
              </a:ln>
              <a:solidFill>
                <a:schemeClr val="dk1">
                  <a:lumMod val="65000"/>
                  <a:lumOff val="35000"/>
                </a:schemeClr>
              </a:solidFill>
              <a:effectLst/>
              <a:uLnTx/>
              <a:uFillTx/>
              <a:latin typeface="微软雅黑" panose="020B0503020204020204" charset="-122"/>
              <a:ea typeface="微软雅黑" panose="020B0503020204020204" charset="-122"/>
              <a:sym typeface="+mn-ea"/>
            </a:endParaRPr>
          </a:p>
        </p:txBody>
      </p:sp>
      <p:sp>
        <p:nvSpPr>
          <p:cNvPr id="14" name="矩形 13"/>
          <p:cNvSpPr/>
          <p:nvPr>
            <p:custDataLst>
              <p:tags r:id="rId8"/>
            </p:custDataLst>
          </p:nvPr>
        </p:nvSpPr>
        <p:spPr>
          <a:xfrm>
            <a:off x="561193" y="3243622"/>
            <a:ext cx="2319411" cy="1335987"/>
          </a:xfrm>
          <a:prstGeom prst="rect">
            <a:avLst/>
          </a:prstGeom>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Char char="n"/>
            </a:pPr>
            <a:r>
              <a:rPr kumimoji="0" lang="en-US" sz="1000" b="0" i="0" u="none" kern="1200" cap="none" spc="150" normalizeH="0" noProof="0" dirty="0">
                <a:ln>
                  <a:noFill/>
                </a:ln>
                <a:solidFill>
                  <a:schemeClr val="dk1">
                    <a:lumMod val="65000"/>
                    <a:lumOff val="35000"/>
                  </a:schemeClr>
                </a:solidFill>
                <a:effectLst/>
                <a:uLnTx/>
                <a:uFillTx/>
                <a:latin typeface="微软雅黑" panose="020B0503020204020204" charset="-122"/>
                <a:ea typeface="微软雅黑" panose="020B0503020204020204" charset="-122"/>
                <a:sym typeface="+mn-ea"/>
              </a:rPr>
              <a:t>删除投票活动</a:t>
            </a:r>
            <a:endParaRPr kumimoji="0" lang="en-US" sz="1000" b="0" i="0" u="none" kern="1200" cap="none" spc="150" normalizeH="0" noProof="0" dirty="0">
              <a:ln>
                <a:noFill/>
              </a:ln>
              <a:solidFill>
                <a:schemeClr val="dk1">
                  <a:lumMod val="65000"/>
                  <a:lumOff val="35000"/>
                </a:schemeClr>
              </a:solidFill>
              <a:effectLst/>
              <a:uLnTx/>
              <a:uFillTx/>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3435344" y="3243713"/>
            <a:ext cx="2319445" cy="1335895"/>
          </a:xfrm>
          <a:prstGeom prst="rect">
            <a:avLst/>
          </a:prstGeom>
          <a:ln>
            <a:noFill/>
          </a:ln>
        </p:spPr>
        <p:txBody>
          <a:bodyPr anchor="ctr">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Char char="n"/>
            </a:pPr>
            <a:r>
              <a:rPr kumimoji="0" lang="zh-CN" altLang="en-US" sz="1000" b="0" i="0" u="none" kern="1200" cap="none" spc="150" normalizeH="0" noProof="0" dirty="0">
                <a:ln>
                  <a:noFill/>
                </a:ln>
                <a:solidFill>
                  <a:schemeClr val="dk1">
                    <a:lumMod val="65000"/>
                    <a:lumOff val="35000"/>
                  </a:schemeClr>
                </a:solidFill>
                <a:effectLst/>
                <a:uLnTx/>
                <a:uFillTx/>
                <a:latin typeface="微软雅黑" panose="020B0503020204020204" charset="-122"/>
                <a:ea typeface="微软雅黑" panose="020B0503020204020204" charset="-122"/>
                <a:sym typeface="+mn-ea"/>
              </a:rPr>
              <a:t>功能描述：删除投票活动是指管理员在系统中删除一个已经创建的投票活动。一旦删除，该活动的所有数据都将被清除，包括对应的投票结果和所有关联的参与者。</a:t>
            </a:r>
            <a:endParaRPr kumimoji="0" lang="zh-CN" altLang="en-US" sz="1000" b="0" i="0" u="none" kern="1200" cap="none" spc="150" normalizeH="0" noProof="0" dirty="0">
              <a:ln>
                <a:noFill/>
              </a:ln>
              <a:solidFill>
                <a:schemeClr val="dk1">
                  <a:lumMod val="65000"/>
                  <a:lumOff val="35000"/>
                </a:schemeClr>
              </a:solidFill>
              <a:effectLst/>
              <a:uLnTx/>
              <a:uFillTx/>
              <a:latin typeface="微软雅黑" panose="020B0503020204020204" charset="-122"/>
              <a:ea typeface="微软雅黑" panose="020B0503020204020204" charset="-122"/>
              <a:sym typeface="+mn-ea"/>
            </a:endParaRPr>
          </a:p>
        </p:txBody>
      </p:sp>
      <p:cxnSp>
        <p:nvCxnSpPr>
          <p:cNvPr id="20" name="直接连接符 19"/>
          <p:cNvCxnSpPr/>
          <p:nvPr>
            <p:custDataLst>
              <p:tags r:id="rId10"/>
            </p:custDataLst>
          </p:nvPr>
        </p:nvCxnSpPr>
        <p:spPr>
          <a:xfrm>
            <a:off x="3134891" y="1328531"/>
            <a:ext cx="0" cy="3143347"/>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1"/>
            </p:custDataLst>
          </p:nvPr>
        </p:nvCxnSpPr>
        <p:spPr>
          <a:xfrm>
            <a:off x="6010826" y="1328531"/>
            <a:ext cx="0" cy="3143347"/>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6"/>
          <p:cNvSpPr txBox="1"/>
          <p:nvPr>
            <p:custDataLst>
              <p:tags r:id="rId12"/>
            </p:custDataLst>
          </p:nvPr>
        </p:nvSpPr>
        <p:spPr>
          <a:xfrm>
            <a:off x="342903" y="57151"/>
            <a:ext cx="8458268"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34289" rIns="34289"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二、</a:t>
            </a:r>
            <a:r>
              <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功能</a:t>
            </a: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介绍</a:t>
            </a:r>
            <a:r>
              <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-投票管理</a:t>
            </a:r>
            <a:endPar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custDataLst>
              <p:tags r:id="rId13"/>
            </p:custDataLst>
          </p:nvPr>
        </p:nvPicPr>
        <p:blipFill>
          <a:blip r:embed="rId14"/>
          <a:stretch>
            <a:fillRect/>
          </a:stretch>
        </p:blipFill>
        <p:spPr>
          <a:xfrm>
            <a:off x="6266815" y="859155"/>
            <a:ext cx="2249170" cy="1931035"/>
          </a:xfrm>
          <a:prstGeom prst="rect">
            <a:avLst/>
          </a:prstGeom>
          <a:ln>
            <a:solidFill>
              <a:schemeClr val="accent1"/>
            </a:solidFill>
          </a:ln>
        </p:spPr>
      </p:pic>
      <p:pic>
        <p:nvPicPr>
          <p:cNvPr id="11" name="图片 10"/>
          <p:cNvPicPr>
            <a:picLocks noChangeAspect="1"/>
          </p:cNvPicPr>
          <p:nvPr>
            <p:custDataLst>
              <p:tags r:id="rId15"/>
            </p:custDataLst>
          </p:nvPr>
        </p:nvPicPr>
        <p:blipFill>
          <a:blip r:embed="rId16"/>
          <a:stretch>
            <a:fillRect/>
          </a:stretch>
        </p:blipFill>
        <p:spPr>
          <a:xfrm>
            <a:off x="6055360" y="3020695"/>
            <a:ext cx="2839085" cy="1328420"/>
          </a:xfrm>
          <a:prstGeom prst="rect">
            <a:avLst/>
          </a:prstGeom>
        </p:spPr>
      </p:pic>
    </p:spTree>
    <p:custDataLst>
      <p:tags r:id="rId1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850583" y="992981"/>
            <a:ext cx="2506028" cy="2614613"/>
          </a:xfrm>
          <a:prstGeom prst="rect">
            <a:avLst/>
          </a:prstGeom>
          <a:noFill/>
          <a:ln>
            <a:noFill/>
          </a:ln>
          <a:effectLst/>
        </p:spPr>
        <p:txBody>
          <a:bodyPr vert="horz" wrap="square" rtlCol="0" anchor="ctr" anchorCtr="0">
            <a:normAutofit fontScale="80000"/>
          </a:bodyPr>
          <a:p>
            <a:pPr algn="ctr"/>
            <a:r>
              <a:rPr lang="en-US" altLang="zh-CN" sz="16125"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03</a:t>
            </a:r>
            <a:endParaRPr lang="en-US" altLang="zh-CN" sz="16125"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p>
            <a:pPr marL="0" indent="0" algn="l">
              <a:lnSpc>
                <a:spcPct val="100000"/>
              </a:lnSpc>
              <a:spcBef>
                <a:spcPts val="0"/>
              </a:spcBef>
              <a:spcAft>
                <a:spcPts val="0"/>
              </a:spcAft>
              <a:buSzPct val="100000"/>
              <a:buNone/>
            </a:pPr>
            <a:r>
              <a:rPr lang="zh-CN" altLang="en-US" sz="4000" dirty="0">
                <a:solidFill>
                  <a:schemeClr val="accent1">
                    <a:lumMod val="75000"/>
                  </a:schemeClr>
                </a:solidFill>
              </a:rPr>
              <a:t>问题</a:t>
            </a:r>
            <a:r>
              <a:rPr lang="zh-CN" altLang="en-US" sz="4000" dirty="0">
                <a:solidFill>
                  <a:schemeClr val="accent1">
                    <a:lumMod val="75000"/>
                  </a:schemeClr>
                </a:solidFill>
              </a:rPr>
              <a:t>总结</a:t>
            </a:r>
            <a:endParaRPr lang="zh-CN" altLang="en-US" sz="4000" dirty="0">
              <a:solidFill>
                <a:schemeClr val="accent1">
                  <a:lumMod val="75000"/>
                </a:schemeClr>
              </a:solidFill>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9144000" cy="684086"/>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13"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2"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5" name="Rounded Rectangle 1"/>
          <p:cNvSpPr/>
          <p:nvPr>
            <p:custDataLst>
              <p:tags r:id="rId4"/>
            </p:custDataLst>
          </p:nvPr>
        </p:nvSpPr>
        <p:spPr>
          <a:xfrm>
            <a:off x="411969" y="984356"/>
            <a:ext cx="459944" cy="45994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2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6" name="TextBox 21"/>
          <p:cNvSpPr txBox="1"/>
          <p:nvPr>
            <p:custDataLst>
              <p:tags r:id="rId5"/>
            </p:custDataLst>
          </p:nvPr>
        </p:nvSpPr>
        <p:spPr>
          <a:xfrm>
            <a:off x="1075721" y="914400"/>
            <a:ext cx="3308290" cy="635108"/>
          </a:xfrm>
          <a:prstGeom prst="rect">
            <a:avLst/>
          </a:prstGeom>
          <a:noFill/>
        </p:spPr>
        <p:txBody>
          <a:bodyPr wrap="square" rtlCol="0" anchor="ctr">
            <a:normAutofit/>
          </a:bodyPr>
          <a:p>
            <a:pPr marL="0" lvl="0" indent="0" algn="l">
              <a:lnSpc>
                <a:spcPct val="130000"/>
              </a:lnSpc>
              <a:spcBef>
                <a:spcPts val="0"/>
              </a:spcBef>
              <a:spcAft>
                <a:spcPts val="0"/>
              </a:spcAft>
              <a:buSzPct val="100000"/>
            </a:pPr>
            <a:r>
              <a:rPr lang="en-US" sz="1300" spc="150" dirty="0">
                <a:solidFill>
                  <a:schemeClr val="dk1">
                    <a:lumMod val="75000"/>
                    <a:lumOff val="25000"/>
                  </a:schemeClr>
                </a:solidFill>
                <a:uFillTx/>
                <a:latin typeface="微软雅黑" panose="020B0503020204020204" charset="-122"/>
                <a:ea typeface="微软雅黑" panose="020B0503020204020204" charset="-122"/>
              </a:rPr>
              <a:t>需求分析：了解用户需求，明确功能和系统要求</a:t>
            </a:r>
            <a:endParaRPr lang="en-US" sz="13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7"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6"/>
            </p:custDataLst>
          </p:nvPr>
        </p:nvSpPr>
        <p:spPr>
          <a:xfrm>
            <a:off x="411969" y="1025117"/>
            <a:ext cx="437360" cy="378972"/>
          </a:xfrm>
          <a:prstGeom prst="rect">
            <a:avLst/>
          </a:prstGeom>
          <a:noFill/>
        </p:spPr>
        <p:txBody>
          <a:bodyPr wrap="square" rtlCol="0" anchor="ctr">
            <a:normAutofit/>
          </a:bodyPr>
          <a:p>
            <a:pPr algn="ctr"/>
            <a:r>
              <a:rPr lang="en-US" sz="1500" spc="300" dirty="0">
                <a:solidFill>
                  <a:srgbClr val="FFFFFF"/>
                </a:solidFill>
                <a:latin typeface="微软雅黑" panose="020B0503020204020204" charset="-122"/>
                <a:ea typeface="微软雅黑" panose="020B0503020204020204" charset="-122"/>
                <a:cs typeface="Montserrat Black"/>
              </a:rPr>
              <a:t>1</a:t>
            </a:r>
            <a:endParaRPr lang="en-US" sz="1500" spc="300" dirty="0">
              <a:solidFill>
                <a:srgbClr val="FFFFFF"/>
              </a:solidFill>
              <a:latin typeface="微软雅黑" panose="020B0503020204020204" charset="-122"/>
              <a:ea typeface="微软雅黑" panose="020B0503020204020204" charset="-122"/>
              <a:cs typeface="Montserrat Black"/>
            </a:endParaRPr>
          </a:p>
        </p:txBody>
      </p:sp>
      <p:sp>
        <p:nvSpPr>
          <p:cNvPr id="3" name="Rounded Rectangle 1"/>
          <p:cNvSpPr/>
          <p:nvPr>
            <p:custDataLst>
              <p:tags r:id="rId7"/>
            </p:custDataLst>
          </p:nvPr>
        </p:nvSpPr>
        <p:spPr>
          <a:xfrm>
            <a:off x="4759990" y="984356"/>
            <a:ext cx="459944" cy="4599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2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4" name="TextBox 21"/>
          <p:cNvSpPr txBox="1"/>
          <p:nvPr>
            <p:custDataLst>
              <p:tags r:id="rId8"/>
            </p:custDataLst>
          </p:nvPr>
        </p:nvSpPr>
        <p:spPr>
          <a:xfrm>
            <a:off x="5423741" y="914400"/>
            <a:ext cx="3308290" cy="635108"/>
          </a:xfrm>
          <a:prstGeom prst="rect">
            <a:avLst/>
          </a:prstGeom>
          <a:noFill/>
        </p:spPr>
        <p:txBody>
          <a:bodyPr wrap="square" rtlCol="0" anchor="ctr">
            <a:normAutofit/>
          </a:bodyPr>
          <a:p>
            <a:pPr marL="0" lvl="0" indent="0" algn="l">
              <a:lnSpc>
                <a:spcPct val="130000"/>
              </a:lnSpc>
              <a:spcBef>
                <a:spcPts val="0"/>
              </a:spcBef>
              <a:spcAft>
                <a:spcPts val="0"/>
              </a:spcAft>
              <a:buSzPct val="100000"/>
            </a:pPr>
            <a:r>
              <a:rPr 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技术选型：选择JavaWeb作为开发框架，选用Eclipse作为开发工具</a:t>
            </a:r>
            <a:endParaRPr 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8"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9"/>
            </p:custDataLst>
          </p:nvPr>
        </p:nvSpPr>
        <p:spPr>
          <a:xfrm>
            <a:off x="4759990" y="1025117"/>
            <a:ext cx="437360" cy="378972"/>
          </a:xfrm>
          <a:prstGeom prst="rect">
            <a:avLst/>
          </a:prstGeom>
          <a:noFill/>
        </p:spPr>
        <p:txBody>
          <a:bodyPr wrap="square" rtlCol="0" anchor="ctr">
            <a:normAutofit/>
          </a:bodyPr>
          <a:p>
            <a:pPr algn="ctr"/>
            <a:r>
              <a:rPr lang="en-US" sz="1500" spc="300" dirty="0">
                <a:solidFill>
                  <a:schemeClr val="lt1"/>
                </a:solidFill>
                <a:latin typeface="微软雅黑" panose="020B0503020204020204" charset="-122"/>
                <a:ea typeface="微软雅黑" panose="020B0503020204020204" charset="-122"/>
                <a:cs typeface="Montserrat Black"/>
              </a:rPr>
              <a:t>2</a:t>
            </a:r>
            <a:endParaRPr lang="en-US" sz="1500" spc="300" dirty="0">
              <a:solidFill>
                <a:schemeClr val="lt1"/>
              </a:solidFill>
              <a:latin typeface="微软雅黑" panose="020B0503020204020204" charset="-122"/>
              <a:ea typeface="微软雅黑" panose="020B0503020204020204" charset="-122"/>
              <a:cs typeface="Montserrat Black"/>
            </a:endParaRPr>
          </a:p>
        </p:txBody>
      </p:sp>
      <p:sp>
        <p:nvSpPr>
          <p:cNvPr id="9" name="Rounded Rectangle 1"/>
          <p:cNvSpPr/>
          <p:nvPr>
            <p:custDataLst>
              <p:tags r:id="rId10"/>
            </p:custDataLst>
          </p:nvPr>
        </p:nvSpPr>
        <p:spPr>
          <a:xfrm>
            <a:off x="411969" y="2106398"/>
            <a:ext cx="459944" cy="45994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2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0" name="TextBox 21"/>
          <p:cNvSpPr txBox="1"/>
          <p:nvPr>
            <p:custDataLst>
              <p:tags r:id="rId11"/>
            </p:custDataLst>
          </p:nvPr>
        </p:nvSpPr>
        <p:spPr>
          <a:xfrm>
            <a:off x="1075721" y="2036442"/>
            <a:ext cx="3308290" cy="635108"/>
          </a:xfrm>
          <a:prstGeom prst="rect">
            <a:avLst/>
          </a:prstGeom>
          <a:noFill/>
        </p:spPr>
        <p:txBody>
          <a:bodyPr wrap="square" rtlCol="0" anchor="ctr">
            <a:normAutofit/>
          </a:bodyPr>
          <a:p>
            <a:pPr marL="0" lvl="0" indent="0" algn="l">
              <a:lnSpc>
                <a:spcPct val="130000"/>
              </a:lnSpc>
              <a:spcBef>
                <a:spcPts val="0"/>
              </a:spcBef>
              <a:spcAft>
                <a:spcPts val="0"/>
              </a:spcAft>
              <a:buSzPct val="100000"/>
            </a:pPr>
            <a:r>
              <a:rPr lang="en-US" sz="1300" spc="150" dirty="0">
                <a:solidFill>
                  <a:schemeClr val="dk1">
                    <a:lumMod val="75000"/>
                    <a:lumOff val="25000"/>
                  </a:schemeClr>
                </a:solidFill>
                <a:uFillTx/>
                <a:latin typeface="微软雅黑" panose="020B0503020204020204" charset="-122"/>
                <a:ea typeface="微软雅黑" panose="020B0503020204020204" charset="-122"/>
              </a:rPr>
              <a:t>数据库设计：设计数据库表结构，建立用户、投票和结果表</a:t>
            </a:r>
            <a:endParaRPr lang="en-US" sz="13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2"/>
            </p:custDataLst>
          </p:nvPr>
        </p:nvSpPr>
        <p:spPr>
          <a:xfrm>
            <a:off x="411969" y="2147160"/>
            <a:ext cx="437360" cy="378972"/>
          </a:xfrm>
          <a:prstGeom prst="rect">
            <a:avLst/>
          </a:prstGeom>
          <a:noFill/>
        </p:spPr>
        <p:txBody>
          <a:bodyPr wrap="square" rtlCol="0" anchor="ctr">
            <a:normAutofit/>
          </a:bodyPr>
          <a:p>
            <a:pPr algn="ctr"/>
            <a:r>
              <a:rPr lang="en-US" sz="1500" spc="300" dirty="0">
                <a:solidFill>
                  <a:schemeClr val="lt1"/>
                </a:solidFill>
                <a:latin typeface="微软雅黑" panose="020B0503020204020204" charset="-122"/>
                <a:ea typeface="微软雅黑" panose="020B0503020204020204" charset="-122"/>
                <a:cs typeface="Montserrat Black"/>
              </a:rPr>
              <a:t>3</a:t>
            </a:r>
            <a:endParaRPr lang="en-US" sz="1500" spc="300" dirty="0">
              <a:solidFill>
                <a:schemeClr val="lt1"/>
              </a:solidFill>
              <a:latin typeface="微软雅黑" panose="020B0503020204020204" charset="-122"/>
              <a:ea typeface="微软雅黑" panose="020B0503020204020204" charset="-122"/>
              <a:cs typeface="Montserrat Black"/>
            </a:endParaRPr>
          </a:p>
        </p:txBody>
      </p:sp>
      <p:sp>
        <p:nvSpPr>
          <p:cNvPr id="16" name="Rounded Rectangle 1"/>
          <p:cNvSpPr/>
          <p:nvPr>
            <p:custDataLst>
              <p:tags r:id="rId13"/>
            </p:custDataLst>
          </p:nvPr>
        </p:nvSpPr>
        <p:spPr>
          <a:xfrm>
            <a:off x="4759990" y="2106398"/>
            <a:ext cx="459944" cy="45994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2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17" name="TextBox 21"/>
          <p:cNvSpPr txBox="1"/>
          <p:nvPr>
            <p:custDataLst>
              <p:tags r:id="rId14"/>
            </p:custDataLst>
          </p:nvPr>
        </p:nvSpPr>
        <p:spPr>
          <a:xfrm>
            <a:off x="5423741" y="2036442"/>
            <a:ext cx="3308290" cy="635108"/>
          </a:xfrm>
          <a:prstGeom prst="rect">
            <a:avLst/>
          </a:prstGeom>
          <a:noFill/>
        </p:spPr>
        <p:txBody>
          <a:bodyPr wrap="square" rtlCol="0" anchor="ctr">
            <a:normAutofit/>
          </a:bodyPr>
          <a:p>
            <a:pPr marL="0" lvl="0" indent="0" algn="l">
              <a:lnSpc>
                <a:spcPct val="130000"/>
              </a:lnSpc>
              <a:spcBef>
                <a:spcPts val="0"/>
              </a:spcBef>
              <a:spcAft>
                <a:spcPts val="0"/>
              </a:spcAft>
              <a:buSzPct val="100000"/>
            </a:pPr>
            <a:r>
              <a:rPr 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前端开发：使用HTML、CSS和JavaScript实现用户界面和交互逻辑</a:t>
            </a:r>
            <a:endParaRPr 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8"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5"/>
            </p:custDataLst>
          </p:nvPr>
        </p:nvSpPr>
        <p:spPr>
          <a:xfrm>
            <a:off x="4759990" y="2147160"/>
            <a:ext cx="437360" cy="378972"/>
          </a:xfrm>
          <a:prstGeom prst="rect">
            <a:avLst/>
          </a:prstGeom>
          <a:noFill/>
        </p:spPr>
        <p:txBody>
          <a:bodyPr wrap="square" rtlCol="0" anchor="ctr">
            <a:normAutofit/>
          </a:bodyPr>
          <a:p>
            <a:pPr algn="ctr"/>
            <a:r>
              <a:rPr lang="en-US" sz="1500" spc="300" dirty="0">
                <a:solidFill>
                  <a:srgbClr val="FFFFFF"/>
                </a:solidFill>
                <a:latin typeface="微软雅黑" panose="020B0503020204020204" charset="-122"/>
                <a:ea typeface="微软雅黑" panose="020B0503020204020204" charset="-122"/>
                <a:cs typeface="Montserrat Black"/>
              </a:rPr>
              <a:t>4</a:t>
            </a:r>
            <a:endParaRPr lang="en-US" sz="1500" spc="300" dirty="0">
              <a:solidFill>
                <a:srgbClr val="FFFFFF"/>
              </a:solidFill>
              <a:latin typeface="微软雅黑" panose="020B0503020204020204" charset="-122"/>
              <a:ea typeface="微软雅黑" panose="020B0503020204020204" charset="-122"/>
              <a:cs typeface="Montserrat Black"/>
            </a:endParaRPr>
          </a:p>
        </p:txBody>
      </p:sp>
      <p:sp>
        <p:nvSpPr>
          <p:cNvPr id="19" name="Rounded Rectangle 1"/>
          <p:cNvSpPr/>
          <p:nvPr>
            <p:custDataLst>
              <p:tags r:id="rId16"/>
            </p:custDataLst>
          </p:nvPr>
        </p:nvSpPr>
        <p:spPr>
          <a:xfrm>
            <a:off x="411969" y="3228440"/>
            <a:ext cx="459944" cy="45994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2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20" name="TextBox 21"/>
          <p:cNvSpPr txBox="1"/>
          <p:nvPr>
            <p:custDataLst>
              <p:tags r:id="rId17"/>
            </p:custDataLst>
          </p:nvPr>
        </p:nvSpPr>
        <p:spPr>
          <a:xfrm>
            <a:off x="1075721" y="3158485"/>
            <a:ext cx="3308290" cy="635108"/>
          </a:xfrm>
          <a:prstGeom prst="rect">
            <a:avLst/>
          </a:prstGeom>
          <a:noFill/>
        </p:spPr>
        <p:txBody>
          <a:bodyPr wrap="square" rtlCol="0" anchor="ctr">
            <a:normAutofit/>
          </a:bodyPr>
          <a:p>
            <a:pPr marL="0" lvl="0" indent="0" algn="l">
              <a:lnSpc>
                <a:spcPct val="130000"/>
              </a:lnSpc>
              <a:spcBef>
                <a:spcPts val="0"/>
              </a:spcBef>
              <a:spcAft>
                <a:spcPts val="0"/>
              </a:spcAft>
              <a:buSzPct val="100000"/>
            </a:pPr>
            <a:r>
              <a:rPr 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后端开发：使用Java编写业务逻辑和数据处理代码</a:t>
            </a:r>
            <a:endParaRPr 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8"/>
            </p:custDataLst>
          </p:nvPr>
        </p:nvSpPr>
        <p:spPr>
          <a:xfrm>
            <a:off x="411969" y="3269202"/>
            <a:ext cx="437360" cy="378972"/>
          </a:xfrm>
          <a:prstGeom prst="rect">
            <a:avLst/>
          </a:prstGeom>
          <a:noFill/>
        </p:spPr>
        <p:txBody>
          <a:bodyPr wrap="square" rtlCol="0" anchor="ctr">
            <a:normAutofit/>
          </a:bodyPr>
          <a:p>
            <a:pPr algn="ctr"/>
            <a:r>
              <a:rPr lang="en-US" sz="1500" spc="300" dirty="0">
                <a:solidFill>
                  <a:schemeClr val="dk1">
                    <a:lumMod val="85000"/>
                    <a:lumOff val="15000"/>
                  </a:schemeClr>
                </a:solidFill>
                <a:latin typeface="微软雅黑" panose="020B0503020204020204" charset="-122"/>
                <a:ea typeface="微软雅黑" panose="020B0503020204020204" charset="-122"/>
                <a:cs typeface="Montserrat Black"/>
              </a:rPr>
              <a:t>5</a:t>
            </a:r>
            <a:endParaRPr lang="en-US" sz="1500" spc="300" dirty="0">
              <a:solidFill>
                <a:schemeClr val="dk1">
                  <a:lumMod val="85000"/>
                  <a:lumOff val="15000"/>
                </a:schemeClr>
              </a:solidFill>
              <a:latin typeface="微软雅黑" panose="020B0503020204020204" charset="-122"/>
              <a:ea typeface="微软雅黑" panose="020B0503020204020204" charset="-122"/>
              <a:cs typeface="Montserrat Black"/>
            </a:endParaRPr>
          </a:p>
        </p:txBody>
      </p:sp>
      <p:sp>
        <p:nvSpPr>
          <p:cNvPr id="22" name="Rounded Rectangle 1"/>
          <p:cNvSpPr/>
          <p:nvPr>
            <p:custDataLst>
              <p:tags r:id="rId19"/>
            </p:custDataLst>
          </p:nvPr>
        </p:nvSpPr>
        <p:spPr>
          <a:xfrm>
            <a:off x="4759990" y="3228440"/>
            <a:ext cx="459944" cy="45994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2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23" name="TextBox 21"/>
          <p:cNvSpPr txBox="1"/>
          <p:nvPr>
            <p:custDataLst>
              <p:tags r:id="rId20"/>
            </p:custDataLst>
          </p:nvPr>
        </p:nvSpPr>
        <p:spPr>
          <a:xfrm>
            <a:off x="5423741" y="3158485"/>
            <a:ext cx="3308290" cy="635108"/>
          </a:xfrm>
          <a:prstGeom prst="rect">
            <a:avLst/>
          </a:prstGeom>
          <a:noFill/>
        </p:spPr>
        <p:txBody>
          <a:bodyPr wrap="square" rtlCol="0" anchor="ctr">
            <a:normAutofit/>
          </a:bodyPr>
          <a:p>
            <a:pPr marL="0" lvl="0" indent="0" algn="l">
              <a:lnSpc>
                <a:spcPct val="130000"/>
              </a:lnSpc>
              <a:spcBef>
                <a:spcPts val="0"/>
              </a:spcBef>
              <a:spcAft>
                <a:spcPts val="0"/>
              </a:spcAft>
              <a:buSzPct val="100000"/>
            </a:pPr>
            <a:r>
              <a:rPr lang="en-US" sz="1300" spc="150" dirty="0">
                <a:solidFill>
                  <a:schemeClr val="dk1">
                    <a:lumMod val="75000"/>
                    <a:lumOff val="25000"/>
                  </a:schemeClr>
                </a:solidFill>
                <a:uFillTx/>
                <a:latin typeface="微软雅黑" panose="020B0503020204020204" charset="-122"/>
                <a:ea typeface="微软雅黑" panose="020B0503020204020204" charset="-122"/>
              </a:rPr>
              <a:t>测试调试：进行单元测试和集成测试，修复错误和漏洞</a:t>
            </a:r>
            <a:endParaRPr lang="en-US" sz="13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24"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1"/>
            </p:custDataLst>
          </p:nvPr>
        </p:nvSpPr>
        <p:spPr>
          <a:xfrm>
            <a:off x="4759990" y="3269202"/>
            <a:ext cx="437360" cy="378972"/>
          </a:xfrm>
          <a:prstGeom prst="rect">
            <a:avLst/>
          </a:prstGeom>
          <a:noFill/>
        </p:spPr>
        <p:txBody>
          <a:bodyPr wrap="square" rtlCol="0" anchor="ctr">
            <a:normAutofit/>
          </a:bodyPr>
          <a:p>
            <a:pPr algn="ctr"/>
            <a:r>
              <a:rPr lang="en-US" sz="1500" spc="300" dirty="0">
                <a:solidFill>
                  <a:schemeClr val="dk1">
                    <a:lumMod val="85000"/>
                    <a:lumOff val="15000"/>
                  </a:schemeClr>
                </a:solidFill>
                <a:latin typeface="微软雅黑" panose="020B0503020204020204" charset="-122"/>
                <a:ea typeface="微软雅黑" panose="020B0503020204020204" charset="-122"/>
                <a:cs typeface="Montserrat Black"/>
              </a:rPr>
              <a:t>6</a:t>
            </a:r>
            <a:endParaRPr lang="en-US" sz="1500" spc="300" dirty="0">
              <a:solidFill>
                <a:schemeClr val="dk1">
                  <a:lumMod val="85000"/>
                  <a:lumOff val="15000"/>
                </a:schemeClr>
              </a:solidFill>
              <a:latin typeface="微软雅黑" panose="020B0503020204020204" charset="-122"/>
              <a:ea typeface="微软雅黑" panose="020B0503020204020204" charset="-122"/>
              <a:cs typeface="Montserrat Black"/>
            </a:endParaRPr>
          </a:p>
        </p:txBody>
      </p:sp>
      <p:sp>
        <p:nvSpPr>
          <p:cNvPr id="25" name="Rounded Rectangle 1"/>
          <p:cNvSpPr/>
          <p:nvPr>
            <p:custDataLst>
              <p:tags r:id="rId22"/>
            </p:custDataLst>
          </p:nvPr>
        </p:nvSpPr>
        <p:spPr>
          <a:xfrm>
            <a:off x="411969" y="4350483"/>
            <a:ext cx="459944" cy="45994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2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26" name="TextBox 21"/>
          <p:cNvSpPr txBox="1"/>
          <p:nvPr>
            <p:custDataLst>
              <p:tags r:id="rId23"/>
            </p:custDataLst>
          </p:nvPr>
        </p:nvSpPr>
        <p:spPr>
          <a:xfrm>
            <a:off x="1075721" y="4280527"/>
            <a:ext cx="3308290" cy="635108"/>
          </a:xfrm>
          <a:prstGeom prst="rect">
            <a:avLst/>
          </a:prstGeom>
          <a:noFill/>
        </p:spPr>
        <p:txBody>
          <a:bodyPr wrap="square" rtlCol="0" anchor="ctr">
            <a:normAutofit/>
          </a:bodyPr>
          <a:p>
            <a:pPr marL="0" lvl="0" indent="0" algn="l">
              <a:lnSpc>
                <a:spcPct val="130000"/>
              </a:lnSpc>
              <a:spcBef>
                <a:spcPts val="0"/>
              </a:spcBef>
              <a:spcAft>
                <a:spcPts val="0"/>
              </a:spcAft>
              <a:buSzPct val="100000"/>
            </a:pPr>
            <a:r>
              <a:rPr 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部署上线：部署项目到Tomcat服务器，确保稳定运行</a:t>
            </a:r>
            <a:endParaRPr lang="en-US" sz="1300" spc="150" dirty="0">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7"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4"/>
            </p:custDataLst>
          </p:nvPr>
        </p:nvSpPr>
        <p:spPr>
          <a:xfrm>
            <a:off x="411969" y="4391244"/>
            <a:ext cx="437360" cy="378972"/>
          </a:xfrm>
          <a:prstGeom prst="rect">
            <a:avLst/>
          </a:prstGeom>
          <a:noFill/>
        </p:spPr>
        <p:txBody>
          <a:bodyPr wrap="square" rtlCol="0" anchor="ctr">
            <a:normAutofit/>
          </a:bodyPr>
          <a:p>
            <a:pPr algn="ctr"/>
            <a:r>
              <a:rPr lang="en-US" sz="1500" spc="300" dirty="0">
                <a:solidFill>
                  <a:srgbClr val="FFFFFF"/>
                </a:solidFill>
                <a:latin typeface="微软雅黑" panose="020B0503020204020204" charset="-122"/>
                <a:ea typeface="微软雅黑" panose="020B0503020204020204" charset="-122"/>
                <a:cs typeface="Montserrat Black"/>
              </a:rPr>
              <a:t>7</a:t>
            </a:r>
            <a:endParaRPr lang="en-US" sz="1500" spc="300" dirty="0">
              <a:solidFill>
                <a:srgbClr val="FFFFFF"/>
              </a:solidFill>
              <a:latin typeface="微软雅黑" panose="020B0503020204020204" charset="-122"/>
              <a:ea typeface="微软雅黑" panose="020B0503020204020204" charset="-122"/>
              <a:cs typeface="Montserrat Black"/>
            </a:endParaRPr>
          </a:p>
        </p:txBody>
      </p:sp>
      <p:sp>
        <p:nvSpPr>
          <p:cNvPr id="28" name="Rounded Rectangle 1"/>
          <p:cNvSpPr/>
          <p:nvPr>
            <p:custDataLst>
              <p:tags r:id="rId25"/>
            </p:custDataLst>
          </p:nvPr>
        </p:nvSpPr>
        <p:spPr>
          <a:xfrm>
            <a:off x="4759990" y="4350483"/>
            <a:ext cx="459944" cy="4599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tr-TR" sz="1200">
              <a:solidFill>
                <a:prstClr val="white"/>
              </a:solidFill>
              <a:latin typeface="微软雅黑" panose="020B0503020204020204" charset="-122"/>
              <a:ea typeface="微软雅黑" panose="020B0503020204020204" charset="-122"/>
              <a:cs typeface="Open Sans" panose="020B0606030504020204" pitchFamily="34" charset="0"/>
            </a:endParaRPr>
          </a:p>
        </p:txBody>
      </p:sp>
      <p:sp>
        <p:nvSpPr>
          <p:cNvPr id="29" name="TextBox 21"/>
          <p:cNvSpPr txBox="1"/>
          <p:nvPr>
            <p:custDataLst>
              <p:tags r:id="rId26"/>
            </p:custDataLst>
          </p:nvPr>
        </p:nvSpPr>
        <p:spPr>
          <a:xfrm>
            <a:off x="5423741" y="4280527"/>
            <a:ext cx="3308290" cy="635108"/>
          </a:xfrm>
          <a:prstGeom prst="rect">
            <a:avLst/>
          </a:prstGeom>
          <a:noFill/>
        </p:spPr>
        <p:txBody>
          <a:bodyPr wrap="square" rtlCol="0" anchor="ctr">
            <a:normAutofit/>
          </a:bodyPr>
          <a:p>
            <a:pPr marL="0" lvl="0" indent="0" algn="l">
              <a:lnSpc>
                <a:spcPct val="130000"/>
              </a:lnSpc>
              <a:spcBef>
                <a:spcPts val="0"/>
              </a:spcBef>
              <a:spcAft>
                <a:spcPts val="0"/>
              </a:spcAft>
              <a:buSzPct val="100000"/>
            </a:pPr>
            <a:r>
              <a:rPr lang="en-US" sz="1300" spc="150" dirty="0">
                <a:solidFill>
                  <a:schemeClr val="dk1">
                    <a:lumMod val="75000"/>
                    <a:lumOff val="25000"/>
                  </a:schemeClr>
                </a:solidFill>
                <a:uFillTx/>
                <a:latin typeface="微软雅黑" panose="020B0503020204020204" charset="-122"/>
                <a:ea typeface="微软雅黑" panose="020B0503020204020204" charset="-122"/>
              </a:rPr>
              <a:t>用户反馈：收集用户反馈意见，优化系统性能和用户体验</a:t>
            </a:r>
            <a:endParaRPr lang="en-US" sz="1300" spc="150" dirty="0">
              <a:solidFill>
                <a:schemeClr val="dk1">
                  <a:lumMod val="75000"/>
                  <a:lumOff val="25000"/>
                </a:schemeClr>
              </a:solidFill>
              <a:uFillTx/>
              <a:latin typeface="微软雅黑" panose="020B0503020204020204" charset="-122"/>
              <a:ea typeface="微软雅黑" panose="020B0503020204020204" charset="-122"/>
            </a:endParaRPr>
          </a:p>
        </p:txBody>
      </p:sp>
      <p:sp>
        <p:nvSpPr>
          <p:cNvPr id="30"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27"/>
            </p:custDataLst>
          </p:nvPr>
        </p:nvSpPr>
        <p:spPr>
          <a:xfrm>
            <a:off x="4759990" y="4391244"/>
            <a:ext cx="437360" cy="378972"/>
          </a:xfrm>
          <a:prstGeom prst="rect">
            <a:avLst/>
          </a:prstGeom>
          <a:noFill/>
        </p:spPr>
        <p:txBody>
          <a:bodyPr wrap="square" rtlCol="0" anchor="ctr">
            <a:normAutofit/>
          </a:bodyPr>
          <a:p>
            <a:pPr algn="ctr"/>
            <a:r>
              <a:rPr lang="en-US" sz="1500" spc="300" dirty="0">
                <a:solidFill>
                  <a:schemeClr val="lt1"/>
                </a:solidFill>
                <a:latin typeface="微软雅黑" panose="020B0503020204020204" charset="-122"/>
                <a:ea typeface="微软雅黑" panose="020B0503020204020204" charset="-122"/>
                <a:cs typeface="Montserrat Black"/>
              </a:rPr>
              <a:t>8</a:t>
            </a:r>
            <a:endParaRPr lang="en-US" sz="1500" spc="300" dirty="0">
              <a:solidFill>
                <a:schemeClr val="lt1"/>
              </a:solidFill>
              <a:latin typeface="微软雅黑" panose="020B0503020204020204" charset="-122"/>
              <a:ea typeface="微软雅黑" panose="020B0503020204020204" charset="-122"/>
              <a:cs typeface="Montserrat Black"/>
            </a:endParaRPr>
          </a:p>
        </p:txBody>
      </p:sp>
      <p:sp>
        <p:nvSpPr>
          <p:cNvPr id="2" name="文本框 6"/>
          <p:cNvSpPr txBox="1"/>
          <p:nvPr>
            <p:custDataLst>
              <p:tags r:id="rId28"/>
            </p:custDataLst>
          </p:nvPr>
        </p:nvSpPr>
        <p:spPr>
          <a:xfrm>
            <a:off x="342903" y="57151"/>
            <a:ext cx="8458268"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34289" rIns="34289"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rPr>
              <a:t>一、</a:t>
            </a:r>
            <a:r>
              <a:rPr lang="en-US" sz="2700" dirty="0">
                <a:solidFill>
                  <a:schemeClr val="accent1">
                    <a:lumMod val="75000"/>
                  </a:schemeClr>
                </a:solidFill>
                <a:latin typeface="微软雅黑" panose="020B0503020204020204" charset="-122"/>
                <a:ea typeface="微软雅黑" panose="020B0503020204020204" charset="-122"/>
              </a:rPr>
              <a:t>开发过程</a:t>
            </a:r>
            <a:endParaRPr lang="en-US" sz="2700" dirty="0">
              <a:solidFill>
                <a:schemeClr val="accent1">
                  <a:lumMod val="75000"/>
                </a:schemeClr>
              </a:solidFill>
              <a:latin typeface="微软雅黑" panose="020B0503020204020204" charset="-122"/>
              <a:ea typeface="微软雅黑" panose="020B0503020204020204" charset="-122"/>
            </a:endParaRPr>
          </a:p>
        </p:txBody>
      </p:sp>
    </p:spTree>
    <p:custDataLst>
      <p:tags r:id="rId2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4" name="矩形 3"/>
          <p:cNvSpPr/>
          <p:nvPr userDrawn="1">
            <p:custDataLst>
              <p:tags r:id="rId1"/>
            </p:custDataLst>
          </p:nvPr>
        </p:nvSpPr>
        <p:spPr>
          <a:xfrm>
            <a:off x="0" y="0"/>
            <a:ext cx="9144000" cy="684086"/>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8"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文本框 6"/>
          <p:cNvSpPr txBox="1"/>
          <p:nvPr>
            <p:custDataLst>
              <p:tags r:id="rId4"/>
            </p:custDataLst>
          </p:nvPr>
        </p:nvSpPr>
        <p:spPr>
          <a:xfrm>
            <a:off x="342903" y="57151"/>
            <a:ext cx="8458268"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34289" rIns="34289" anchor="ctr" anchorCtr="0">
            <a:normAutofit lnSpcReduction="20000"/>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3000" dirty="0">
                <a:solidFill>
                  <a:schemeClr val="accent1">
                    <a:lumMod val="75000"/>
                  </a:schemeClr>
                </a:solidFill>
                <a:latin typeface="微软雅黑" panose="020B0503020204020204" charset="-122"/>
                <a:ea typeface="微软雅黑" panose="020B0503020204020204" charset="-122"/>
              </a:rPr>
              <a:t>二、遇到的问题以及</a:t>
            </a:r>
            <a:r>
              <a:rPr lang="zh-CN" altLang="en-US" sz="3000" dirty="0">
                <a:solidFill>
                  <a:schemeClr val="accent1">
                    <a:lumMod val="75000"/>
                  </a:schemeClr>
                </a:solidFill>
                <a:latin typeface="微软雅黑" panose="020B0503020204020204" charset="-122"/>
                <a:ea typeface="微软雅黑" panose="020B0503020204020204" charset="-122"/>
              </a:rPr>
              <a:t>实现解决</a:t>
            </a:r>
            <a:endParaRPr lang="zh-CN" altLang="en-US" sz="3000" dirty="0">
              <a:solidFill>
                <a:schemeClr val="accent1">
                  <a:lumMod val="75000"/>
                </a:schemeClr>
              </a:solidFill>
              <a:latin typeface="微软雅黑" panose="020B0503020204020204" charset="-122"/>
              <a:ea typeface="微软雅黑" panose="020B0503020204020204" charset="-122"/>
            </a:endParaRPr>
          </a:p>
        </p:txBody>
      </p:sp>
      <p:sp>
        <p:nvSpPr>
          <p:cNvPr id="10" name="矩形 9"/>
          <p:cNvSpPr/>
          <p:nvPr userDrawn="1">
            <p:custDataLst>
              <p:tags r:id="rId5"/>
            </p:custDataLst>
          </p:nvPr>
        </p:nvSpPr>
        <p:spPr>
          <a:xfrm>
            <a:off x="342900" y="1275874"/>
            <a:ext cx="8458200" cy="3277553"/>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pic>
        <p:nvPicPr>
          <p:cNvPr id="5" name="图片 4"/>
          <p:cNvPicPr>
            <a:picLocks noChangeAspect="1"/>
          </p:cNvPicPr>
          <p:nvPr>
            <p:custDataLst>
              <p:tags r:id="rId6"/>
            </p:custDataLst>
          </p:nvPr>
        </p:nvPicPr>
        <p:blipFill>
          <a:blip r:embed="rId7"/>
          <a:stretch>
            <a:fillRect/>
          </a:stretch>
        </p:blipFill>
        <p:spPr>
          <a:xfrm>
            <a:off x="190500" y="512445"/>
            <a:ext cx="3631565" cy="1774825"/>
          </a:xfrm>
          <a:prstGeom prst="rect">
            <a:avLst/>
          </a:prstGeom>
          <a:ln>
            <a:solidFill>
              <a:schemeClr val="accent1"/>
            </a:solidFill>
          </a:ln>
        </p:spPr>
      </p:pic>
      <p:pic>
        <p:nvPicPr>
          <p:cNvPr id="7" name="图片 6"/>
          <p:cNvPicPr>
            <a:picLocks noChangeAspect="1"/>
          </p:cNvPicPr>
          <p:nvPr>
            <p:custDataLst>
              <p:tags r:id="rId8"/>
            </p:custDataLst>
          </p:nvPr>
        </p:nvPicPr>
        <p:blipFill>
          <a:blip r:embed="rId9"/>
          <a:stretch>
            <a:fillRect/>
          </a:stretch>
        </p:blipFill>
        <p:spPr>
          <a:xfrm>
            <a:off x="190500" y="2479040"/>
            <a:ext cx="5915025" cy="1162050"/>
          </a:xfrm>
          <a:prstGeom prst="rect">
            <a:avLst/>
          </a:prstGeom>
          <a:ln>
            <a:solidFill>
              <a:schemeClr val="accent1"/>
            </a:solidFill>
          </a:ln>
        </p:spPr>
      </p:pic>
      <p:pic>
        <p:nvPicPr>
          <p:cNvPr id="9" name="图片 8"/>
          <p:cNvPicPr>
            <a:picLocks noChangeAspect="1"/>
          </p:cNvPicPr>
          <p:nvPr>
            <p:custDataLst>
              <p:tags r:id="rId10"/>
            </p:custDataLst>
          </p:nvPr>
        </p:nvPicPr>
        <p:blipFill>
          <a:blip r:embed="rId11"/>
          <a:stretch>
            <a:fillRect/>
          </a:stretch>
        </p:blipFill>
        <p:spPr>
          <a:xfrm>
            <a:off x="4626610" y="628650"/>
            <a:ext cx="4006215" cy="2135505"/>
          </a:xfrm>
          <a:prstGeom prst="rect">
            <a:avLst/>
          </a:prstGeom>
          <a:ln>
            <a:solidFill>
              <a:schemeClr val="accent1"/>
            </a:solidFill>
          </a:ln>
        </p:spPr>
      </p:pic>
      <p:pic>
        <p:nvPicPr>
          <p:cNvPr id="11" name="图片 10"/>
          <p:cNvPicPr>
            <a:picLocks noChangeAspect="1"/>
          </p:cNvPicPr>
          <p:nvPr>
            <p:custDataLst>
              <p:tags r:id="rId12"/>
            </p:custDataLst>
          </p:nvPr>
        </p:nvPicPr>
        <p:blipFill>
          <a:blip r:embed="rId13"/>
          <a:stretch>
            <a:fillRect/>
          </a:stretch>
        </p:blipFill>
        <p:spPr>
          <a:xfrm>
            <a:off x="190500" y="3747770"/>
            <a:ext cx="3438525" cy="1296035"/>
          </a:xfrm>
          <a:prstGeom prst="rect">
            <a:avLst/>
          </a:prstGeom>
          <a:ln>
            <a:solidFill>
              <a:schemeClr val="accent1"/>
            </a:solidFill>
          </a:ln>
        </p:spPr>
      </p:pic>
      <p:pic>
        <p:nvPicPr>
          <p:cNvPr id="12" name="图片 11"/>
          <p:cNvPicPr>
            <a:picLocks noChangeAspect="1"/>
          </p:cNvPicPr>
          <p:nvPr>
            <p:custDataLst>
              <p:tags r:id="rId14"/>
            </p:custDataLst>
          </p:nvPr>
        </p:nvPicPr>
        <p:blipFill>
          <a:blip r:embed="rId15"/>
          <a:stretch>
            <a:fillRect/>
          </a:stretch>
        </p:blipFill>
        <p:spPr>
          <a:xfrm>
            <a:off x="4310380" y="3374390"/>
            <a:ext cx="4490720" cy="1500505"/>
          </a:xfrm>
          <a:prstGeom prst="rect">
            <a:avLst/>
          </a:prstGeom>
          <a:ln>
            <a:solidFill>
              <a:schemeClr val="accent1"/>
            </a:solidFill>
          </a:ln>
        </p:spPr>
      </p:pic>
    </p:spTree>
    <p:custDataLst>
      <p:tags r:id="rId1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p>
            <a:pPr marL="0" indent="0" algn="l">
              <a:lnSpc>
                <a:spcPct val="100000"/>
              </a:lnSpc>
              <a:spcBef>
                <a:spcPts val="0"/>
              </a:spcBef>
              <a:spcAft>
                <a:spcPts val="0"/>
              </a:spcAft>
              <a:buSzPct val="100000"/>
              <a:buNone/>
            </a:pPr>
            <a:r>
              <a:rPr lang="en-US" dirty="0">
                <a:solidFill>
                  <a:schemeClr val="lt1"/>
                </a:solidFill>
              </a:rPr>
              <a:t>THE END</a:t>
            </a:r>
            <a:endParaRPr lang="en-US" dirty="0">
              <a:solidFill>
                <a:schemeClr val="lt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496888" y="290671"/>
            <a:ext cx="2966085" cy="691515"/>
          </a:xfrm>
          <a:prstGeom prst="rect">
            <a:avLst/>
          </a:prstGeom>
          <a:noFill/>
        </p:spPr>
        <p:txBody>
          <a:bodyPr wrap="none" rtlCol="0">
            <a:normAutofit fontScale="90000"/>
          </a:bodyPr>
          <a:p>
            <a:r>
              <a:rPr lang="zh-CN" altLang="en-US" sz="4050" b="1" dirty="0">
                <a:solidFill>
                  <a:schemeClr val="accent1">
                    <a:lumMod val="75000"/>
                  </a:schemeClr>
                </a:solidFill>
                <a:latin typeface="Arial Bold" panose="020B0604020202090204" charset="0"/>
                <a:ea typeface="微软雅黑" panose="020B0503020204020204" charset="-122"/>
                <a:cs typeface="Arial Bold" panose="020B0604020202090204" charset="0"/>
              </a:rPr>
              <a:t>答辩</a:t>
            </a:r>
            <a:r>
              <a:rPr lang="zh-CN" altLang="en-US" sz="4050" b="1" dirty="0">
                <a:solidFill>
                  <a:schemeClr val="accent1">
                    <a:lumMod val="75000"/>
                  </a:schemeClr>
                </a:solidFill>
                <a:latin typeface="Arial Bold" panose="020B0604020202090204" charset="0"/>
                <a:ea typeface="微软雅黑" panose="020B0503020204020204" charset="-122"/>
                <a:cs typeface="Arial Bold" panose="020B0604020202090204" charset="0"/>
              </a:rPr>
              <a:t>内容</a:t>
            </a:r>
            <a:endParaRPr lang="zh-CN" altLang="en-US" sz="4050" b="1" dirty="0">
              <a:solidFill>
                <a:schemeClr val="accent1">
                  <a:lumMod val="75000"/>
                </a:schemeClr>
              </a:solidFill>
              <a:latin typeface="Arial Bold" panose="020B0604020202090204" charset="0"/>
              <a:ea typeface="微软雅黑" panose="020B0503020204020204" charset="-122"/>
              <a:cs typeface="Arial Bold" panose="020B0604020202090204" charset="0"/>
            </a:endParaRPr>
          </a:p>
        </p:txBody>
      </p:sp>
      <p:grpSp>
        <p:nvGrpSpPr>
          <p:cNvPr id="4" name="组合 3"/>
          <p:cNvGrpSpPr/>
          <p:nvPr/>
        </p:nvGrpSpPr>
        <p:grpSpPr>
          <a:xfrm>
            <a:off x="1148080" y="1290320"/>
            <a:ext cx="5626100" cy="3089910"/>
            <a:chOff x="3776" y="2317"/>
            <a:chExt cx="8860" cy="4866"/>
          </a:xfrm>
        </p:grpSpPr>
        <p:sp>
          <p:nvSpPr>
            <p:cNvPr id="24" name="文本框 23"/>
            <p:cNvSpPr txBox="1"/>
            <p:nvPr>
              <p:custDataLst>
                <p:tags r:id="rId2"/>
              </p:custDataLst>
            </p:nvPr>
          </p:nvSpPr>
          <p:spPr>
            <a:xfrm>
              <a:off x="3776" y="3381"/>
              <a:ext cx="3827" cy="1178"/>
            </a:xfrm>
            <a:prstGeom prst="rect">
              <a:avLst/>
            </a:prstGeom>
            <a:noFill/>
          </p:spPr>
          <p:txBody>
            <a:bodyPr wrap="square" rtlCol="0">
              <a:normAutofit/>
            </a:bodyPr>
            <a:p>
              <a:pPr marL="0" indent="0" algn="just">
                <a:lnSpc>
                  <a:spcPct val="150000"/>
                </a:lnSpc>
                <a:spcBef>
                  <a:spcPts val="0"/>
                </a:spcBef>
                <a:spcAft>
                  <a:spcPts val="2000"/>
                </a:spcAft>
                <a:buSzPct val="100000"/>
                <a:buNone/>
              </a:pPr>
              <a:r>
                <a:rPr lang="zh-CN" altLang="en-US" sz="2000" dirty="0">
                  <a:solidFill>
                    <a:schemeClr val="dk1">
                      <a:lumMod val="75000"/>
                      <a:lumOff val="25000"/>
                    </a:schemeClr>
                  </a:solidFill>
                  <a:uFillTx/>
                  <a:latin typeface="Arial" panose="020B0604020202020204" pitchFamily="34" charset="0"/>
                  <a:ea typeface="微软雅黑" panose="020B0503020204020204" charset="-122"/>
                </a:rPr>
                <a:t>系统架构</a:t>
              </a:r>
              <a:endParaRPr lang="zh-CN" altLang="en-US" sz="2000" dirty="0">
                <a:solidFill>
                  <a:schemeClr val="dk1">
                    <a:lumMod val="75000"/>
                    <a:lumOff val="25000"/>
                  </a:schemeClr>
                </a:solidFill>
                <a:uFillTx/>
                <a:latin typeface="Arial" panose="020B0604020202020204" pitchFamily="34" charset="0"/>
                <a:ea typeface="微软雅黑" panose="020B0503020204020204" charset="-122"/>
              </a:endParaRPr>
            </a:p>
          </p:txBody>
        </p:sp>
        <p:sp>
          <p:nvSpPr>
            <p:cNvPr id="118" name="文本框 117"/>
            <p:cNvSpPr txBox="1"/>
            <p:nvPr>
              <p:custDataLst>
                <p:tags r:id="rId3"/>
              </p:custDataLst>
            </p:nvPr>
          </p:nvSpPr>
          <p:spPr>
            <a:xfrm>
              <a:off x="3787" y="2317"/>
              <a:ext cx="963" cy="908"/>
            </a:xfrm>
            <a:prstGeom prst="rect">
              <a:avLst/>
            </a:prstGeom>
            <a:noFill/>
          </p:spPr>
          <p:txBody>
            <a:bodyPr wrap="square" rtlCol="0">
              <a:normAutofit fontScale="90000"/>
            </a:bodyPr>
            <a:p>
              <a:r>
                <a:rPr lang="en-US" altLang="zh-CN" sz="3300" b="1">
                  <a:solidFill>
                    <a:schemeClr val="accent1">
                      <a:lumMod val="75000"/>
                    </a:schemeClr>
                  </a:solidFill>
                  <a:latin typeface="Arial" panose="020B0604020202020204" pitchFamily="34" charset="0"/>
                  <a:ea typeface="微软雅黑" panose="020B0503020204020204" charset="-122"/>
                  <a:sym typeface="Arial" panose="020B0604020202020204" pitchFamily="34" charset="0"/>
                </a:rPr>
                <a:t>01</a:t>
              </a:r>
              <a:endParaRPr lang="en-US" altLang="zh-CN" sz="3300" b="1">
                <a:solidFill>
                  <a:schemeClr val="accent1">
                    <a:lumMod val="75000"/>
                  </a:schemeClr>
                </a:solidFill>
                <a:latin typeface="Arial" panose="020B0604020202020204" pitchFamily="34" charset="0"/>
                <a:ea typeface="微软雅黑" panose="020B0503020204020204" charset="-122"/>
                <a:sym typeface="Arial" panose="020B0604020202020204" pitchFamily="34" charset="0"/>
              </a:endParaRPr>
            </a:p>
          </p:txBody>
        </p:sp>
        <p:cxnSp>
          <p:nvCxnSpPr>
            <p:cNvPr id="119" name="直接连接符 118"/>
            <p:cNvCxnSpPr/>
            <p:nvPr>
              <p:custDataLst>
                <p:tags r:id="rId4"/>
              </p:custDataLst>
            </p:nvPr>
          </p:nvCxnSpPr>
          <p:spPr>
            <a:xfrm rot="10800000">
              <a:off x="3934" y="3195"/>
              <a:ext cx="1276" cy="1"/>
            </a:xfrm>
            <a:prstGeom prst="line">
              <a:avLst/>
            </a:prstGeom>
            <a:ln>
              <a:solidFill>
                <a:schemeClr val="lt1">
                  <a:lumMod val="90000"/>
                </a:schemeClr>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custDataLst>
                <p:tags r:id="rId5"/>
              </p:custDataLst>
            </p:nvPr>
          </p:nvSpPr>
          <p:spPr>
            <a:xfrm>
              <a:off x="8809" y="3381"/>
              <a:ext cx="3827" cy="1138"/>
            </a:xfrm>
            <a:prstGeom prst="rect">
              <a:avLst/>
            </a:prstGeom>
            <a:noFill/>
          </p:spPr>
          <p:txBody>
            <a:bodyPr wrap="square" rtlCol="0">
              <a:normAutofit/>
            </a:bodyPr>
            <a:p>
              <a:pPr marL="0" indent="0" algn="just">
                <a:lnSpc>
                  <a:spcPct val="150000"/>
                </a:lnSpc>
                <a:spcBef>
                  <a:spcPts val="0"/>
                </a:spcBef>
                <a:spcAft>
                  <a:spcPts val="2000"/>
                </a:spcAft>
                <a:buSzPct val="100000"/>
                <a:buNone/>
              </a:pPr>
              <a:r>
                <a:rPr lang="zh-CN" altLang="en-US" sz="2000" dirty="0">
                  <a:solidFill>
                    <a:schemeClr val="dk1">
                      <a:lumMod val="75000"/>
                      <a:lumOff val="25000"/>
                    </a:schemeClr>
                  </a:solidFill>
                  <a:uFillTx/>
                  <a:latin typeface="Arial" panose="020B0604020202020204" pitchFamily="34" charset="0"/>
                  <a:ea typeface="微软雅黑" panose="020B0503020204020204" charset="-122"/>
                </a:rPr>
                <a:t>功能</a:t>
              </a:r>
              <a:r>
                <a:rPr lang="zh-CN" altLang="en-US" sz="2000" dirty="0">
                  <a:solidFill>
                    <a:schemeClr val="dk1">
                      <a:lumMod val="75000"/>
                      <a:lumOff val="25000"/>
                    </a:schemeClr>
                  </a:solidFill>
                  <a:uFillTx/>
                  <a:latin typeface="Arial" panose="020B0604020202020204" pitchFamily="34" charset="0"/>
                  <a:ea typeface="微软雅黑" panose="020B0503020204020204" charset="-122"/>
                </a:rPr>
                <a:t>简介</a:t>
              </a:r>
              <a:endParaRPr lang="zh-CN" altLang="en-US" sz="2000" dirty="0">
                <a:solidFill>
                  <a:schemeClr val="dk1">
                    <a:lumMod val="75000"/>
                    <a:lumOff val="25000"/>
                  </a:schemeClr>
                </a:solidFill>
                <a:uFillTx/>
                <a:latin typeface="Arial" panose="020B0604020202020204" pitchFamily="34" charset="0"/>
                <a:ea typeface="微软雅黑" panose="020B0503020204020204" charset="-122"/>
              </a:endParaRPr>
            </a:p>
          </p:txBody>
        </p:sp>
        <p:sp>
          <p:nvSpPr>
            <p:cNvPr id="126" name="文本框 125"/>
            <p:cNvSpPr txBox="1"/>
            <p:nvPr>
              <p:custDataLst>
                <p:tags r:id="rId6"/>
              </p:custDataLst>
            </p:nvPr>
          </p:nvSpPr>
          <p:spPr>
            <a:xfrm>
              <a:off x="8813" y="2317"/>
              <a:ext cx="963" cy="908"/>
            </a:xfrm>
            <a:prstGeom prst="rect">
              <a:avLst/>
            </a:prstGeom>
            <a:noFill/>
          </p:spPr>
          <p:txBody>
            <a:bodyPr wrap="square" rtlCol="0">
              <a:normAutofit fontScale="90000"/>
            </a:bodyPr>
            <a:p>
              <a:r>
                <a:rPr lang="en-US" altLang="zh-CN" sz="3300" b="1" dirty="0">
                  <a:solidFill>
                    <a:schemeClr val="accent1">
                      <a:lumMod val="75000"/>
                    </a:schemeClr>
                  </a:solidFill>
                  <a:latin typeface="Arial" panose="020B0604020202020204" pitchFamily="34" charset="0"/>
                  <a:ea typeface="微软雅黑" panose="020B0503020204020204" charset="-122"/>
                  <a:sym typeface="Arial" panose="020B0604020202020204" pitchFamily="34" charset="0"/>
                </a:rPr>
                <a:t>02</a:t>
              </a:r>
              <a:endParaRPr lang="en-US" altLang="zh-CN" sz="3300" b="1" dirty="0">
                <a:solidFill>
                  <a:schemeClr val="accent1">
                    <a:lumMod val="75000"/>
                  </a:schemeClr>
                </a:solidFill>
                <a:latin typeface="Arial" panose="020B0604020202020204" pitchFamily="34" charset="0"/>
                <a:ea typeface="微软雅黑" panose="020B0503020204020204" charset="-122"/>
                <a:sym typeface="Arial" panose="020B0604020202020204" pitchFamily="34" charset="0"/>
              </a:endParaRPr>
            </a:p>
          </p:txBody>
        </p:sp>
        <p:cxnSp>
          <p:nvCxnSpPr>
            <p:cNvPr id="127" name="直接连接符 126"/>
            <p:cNvCxnSpPr/>
            <p:nvPr>
              <p:custDataLst>
                <p:tags r:id="rId7"/>
              </p:custDataLst>
            </p:nvPr>
          </p:nvCxnSpPr>
          <p:spPr>
            <a:xfrm rot="10800000">
              <a:off x="8959" y="3192"/>
              <a:ext cx="1276" cy="1"/>
            </a:xfrm>
            <a:prstGeom prst="line">
              <a:avLst/>
            </a:prstGeom>
            <a:ln>
              <a:solidFill>
                <a:schemeClr val="lt1">
                  <a:lumMod val="90000"/>
                </a:schemeClr>
              </a:solidFill>
            </a:ln>
          </p:spPr>
          <p:style>
            <a:lnRef idx="1">
              <a:schemeClr val="accent1"/>
            </a:lnRef>
            <a:fillRef idx="0">
              <a:schemeClr val="accent1"/>
            </a:fillRef>
            <a:effectRef idx="0">
              <a:schemeClr val="accent1"/>
            </a:effectRef>
            <a:fontRef idx="minor">
              <a:schemeClr val="tx1"/>
            </a:fontRef>
          </p:style>
        </p:cxnSp>
        <p:sp>
          <p:nvSpPr>
            <p:cNvPr id="129" name="文本框 128"/>
            <p:cNvSpPr txBox="1"/>
            <p:nvPr>
              <p:custDataLst>
                <p:tags r:id="rId8"/>
              </p:custDataLst>
            </p:nvPr>
          </p:nvSpPr>
          <p:spPr>
            <a:xfrm>
              <a:off x="3776" y="6005"/>
              <a:ext cx="3827" cy="1178"/>
            </a:xfrm>
            <a:prstGeom prst="rect">
              <a:avLst/>
            </a:prstGeom>
            <a:noFill/>
          </p:spPr>
          <p:txBody>
            <a:bodyPr wrap="square" rtlCol="0">
              <a:normAutofit/>
            </a:bodyPr>
            <a:p>
              <a:pPr marL="0" indent="0" algn="just">
                <a:lnSpc>
                  <a:spcPct val="150000"/>
                </a:lnSpc>
                <a:spcBef>
                  <a:spcPts val="0"/>
                </a:spcBef>
                <a:spcAft>
                  <a:spcPts val="2000"/>
                </a:spcAft>
                <a:buSzPct val="100000"/>
                <a:buNone/>
              </a:pPr>
              <a:r>
                <a:rPr lang="zh-CN" altLang="en-US" sz="2000" dirty="0">
                  <a:solidFill>
                    <a:schemeClr val="dk1">
                      <a:lumMod val="75000"/>
                      <a:lumOff val="25000"/>
                    </a:schemeClr>
                  </a:solidFill>
                  <a:uFillTx/>
                  <a:latin typeface="Arial" panose="020B0604020202020204" pitchFamily="34" charset="0"/>
                  <a:ea typeface="微软雅黑" panose="020B0503020204020204" charset="-122"/>
                </a:rPr>
                <a:t>问题</a:t>
              </a:r>
              <a:r>
                <a:rPr lang="zh-CN" altLang="en-US" sz="2000" dirty="0">
                  <a:solidFill>
                    <a:schemeClr val="dk1">
                      <a:lumMod val="75000"/>
                      <a:lumOff val="25000"/>
                    </a:schemeClr>
                  </a:solidFill>
                  <a:uFillTx/>
                  <a:latin typeface="Arial" panose="020B0604020202020204" pitchFamily="34" charset="0"/>
                  <a:ea typeface="微软雅黑" panose="020B0503020204020204" charset="-122"/>
                </a:rPr>
                <a:t>总结</a:t>
              </a:r>
              <a:endParaRPr lang="zh-CN" altLang="en-US" sz="2000" dirty="0">
                <a:solidFill>
                  <a:schemeClr val="dk1">
                    <a:lumMod val="75000"/>
                    <a:lumOff val="25000"/>
                  </a:schemeClr>
                </a:solidFill>
                <a:uFillTx/>
                <a:latin typeface="Arial" panose="020B0604020202020204" pitchFamily="34" charset="0"/>
                <a:ea typeface="微软雅黑" panose="020B0503020204020204" charset="-122"/>
              </a:endParaRPr>
            </a:p>
          </p:txBody>
        </p:sp>
        <p:sp>
          <p:nvSpPr>
            <p:cNvPr id="130" name="文本框 129"/>
            <p:cNvSpPr txBox="1"/>
            <p:nvPr>
              <p:custDataLst>
                <p:tags r:id="rId9"/>
              </p:custDataLst>
            </p:nvPr>
          </p:nvSpPr>
          <p:spPr>
            <a:xfrm>
              <a:off x="3788" y="4942"/>
              <a:ext cx="963" cy="908"/>
            </a:xfrm>
            <a:prstGeom prst="rect">
              <a:avLst/>
            </a:prstGeom>
            <a:noFill/>
          </p:spPr>
          <p:txBody>
            <a:bodyPr wrap="square" rtlCol="0">
              <a:normAutofit fontScale="90000"/>
            </a:bodyPr>
            <a:p>
              <a:r>
                <a:rPr lang="en-US" altLang="zh-CN" sz="3300" b="1" dirty="0">
                  <a:solidFill>
                    <a:schemeClr val="accent1">
                      <a:lumMod val="75000"/>
                    </a:schemeClr>
                  </a:solidFill>
                  <a:latin typeface="Arial" panose="020B0604020202020204" pitchFamily="34" charset="0"/>
                  <a:ea typeface="微软雅黑" panose="020B0503020204020204" charset="-122"/>
                  <a:sym typeface="Arial" panose="020B0604020202020204" pitchFamily="34" charset="0"/>
                </a:rPr>
                <a:t>03</a:t>
              </a:r>
              <a:endParaRPr lang="en-US" altLang="zh-CN" sz="3300" b="1" dirty="0">
                <a:solidFill>
                  <a:schemeClr val="accent1">
                    <a:lumMod val="75000"/>
                  </a:schemeClr>
                </a:solidFill>
                <a:latin typeface="Arial" panose="020B0604020202020204" pitchFamily="34" charset="0"/>
                <a:ea typeface="微软雅黑" panose="020B0503020204020204" charset="-122"/>
                <a:sym typeface="Arial" panose="020B0604020202020204" pitchFamily="34" charset="0"/>
              </a:endParaRPr>
            </a:p>
          </p:txBody>
        </p:sp>
        <p:cxnSp>
          <p:nvCxnSpPr>
            <p:cNvPr id="131" name="直接连接符 130"/>
            <p:cNvCxnSpPr/>
            <p:nvPr>
              <p:custDataLst>
                <p:tags r:id="rId10"/>
              </p:custDataLst>
            </p:nvPr>
          </p:nvCxnSpPr>
          <p:spPr>
            <a:xfrm rot="10800000">
              <a:off x="3934" y="5828"/>
              <a:ext cx="1276" cy="1"/>
            </a:xfrm>
            <a:prstGeom prst="line">
              <a:avLst/>
            </a:prstGeom>
            <a:ln>
              <a:solidFill>
                <a:schemeClr val="lt1">
                  <a:lumMod val="90000"/>
                </a:schemeClr>
              </a:solidFill>
            </a:ln>
          </p:spPr>
          <p:style>
            <a:lnRef idx="1">
              <a:schemeClr val="accent1"/>
            </a:lnRef>
            <a:fillRef idx="0">
              <a:schemeClr val="accent1"/>
            </a:fillRef>
            <a:effectRef idx="0">
              <a:schemeClr val="accent1"/>
            </a:effectRef>
            <a:fontRef idx="minor">
              <a:schemeClr val="tx1"/>
            </a:fontRef>
          </p:style>
        </p:cxnSp>
      </p:gr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850583" y="992981"/>
            <a:ext cx="2506028" cy="2614613"/>
          </a:xfrm>
          <a:prstGeom prst="rect">
            <a:avLst/>
          </a:prstGeom>
          <a:noFill/>
          <a:ln>
            <a:noFill/>
          </a:ln>
          <a:effectLst/>
        </p:spPr>
        <p:txBody>
          <a:bodyPr vert="horz" wrap="square" rtlCol="0" anchor="ctr" anchorCtr="0">
            <a:normAutofit fontScale="80000"/>
          </a:bodyPr>
          <a:p>
            <a:pPr algn="ctr"/>
            <a:r>
              <a:rPr lang="en-US" altLang="zh-CN" sz="16125"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rPr>
              <a:t>01</a:t>
            </a:r>
            <a:endParaRPr lang="en-US" altLang="zh-CN" sz="16125" b="1" dirty="0">
              <a:ln w="25400">
                <a:solidFill>
                  <a:schemeClr val="accent1"/>
                </a:solidFill>
              </a:ln>
              <a:noFill/>
              <a:uFillTx/>
              <a:latin typeface="Arial" panose="020B0604020202020204" pitchFamily="34" charset="0"/>
              <a:ea typeface="微软雅黑" panose="020B0503020204020204" charset="-122"/>
              <a:cs typeface="+mj-lt"/>
              <a:sym typeface="Arial" panose="020B0604020202020204" pitchFamily="34" charset="0"/>
            </a:endParaRPr>
          </a:p>
        </p:txBody>
      </p:sp>
      <p:sp>
        <p:nvSpPr>
          <p:cNvPr id="4" name="标题 3"/>
          <p:cNvSpPr>
            <a:spLocks noGrp="1"/>
          </p:cNvSpPr>
          <p:nvPr>
            <p:ph type="title"/>
            <p:custDataLst>
              <p:tags r:id="rId2"/>
            </p:custDataLst>
          </p:nvPr>
        </p:nvSpPr>
        <p:spPr/>
        <p:txBody>
          <a:bodyPr>
            <a:normAutofit fontScale="90000"/>
          </a:bodyPr>
          <a:p>
            <a:pPr marL="0" indent="0" algn="l">
              <a:lnSpc>
                <a:spcPct val="100000"/>
              </a:lnSpc>
              <a:spcBef>
                <a:spcPts val="0"/>
              </a:spcBef>
              <a:spcAft>
                <a:spcPts val="0"/>
              </a:spcAft>
              <a:buSzPct val="100000"/>
              <a:buNone/>
            </a:pPr>
            <a:r>
              <a:rPr lang="zh-CN" altLang="en-US" sz="4000" dirty="0">
                <a:solidFill>
                  <a:schemeClr val="accent1">
                    <a:lumMod val="75000"/>
                  </a:schemeClr>
                </a:solidFill>
              </a:rPr>
              <a:t>系统架构</a:t>
            </a:r>
            <a:endParaRPr lang="zh-CN" altLang="en-US" sz="4000" dirty="0">
              <a:solidFill>
                <a:schemeClr val="accent1">
                  <a:lumMod val="75000"/>
                </a:schemeClr>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684086"/>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8"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4" name="文本框 6"/>
          <p:cNvSpPr txBox="1"/>
          <p:nvPr>
            <p:custDataLst>
              <p:tags r:id="rId4"/>
            </p:custDataLst>
          </p:nvPr>
        </p:nvSpPr>
        <p:spPr>
          <a:xfrm>
            <a:off x="342903" y="57151"/>
            <a:ext cx="8458268"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34289" rIns="34289"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二、</a:t>
            </a:r>
            <a:r>
              <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系统架构-</a:t>
            </a: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整体</a:t>
            </a: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框图</a:t>
            </a:r>
            <a:endPar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5" name="Title 6"/>
          <p:cNvSpPr txBox="1"/>
          <p:nvPr>
            <p:custDataLst>
              <p:tags r:id="rId5"/>
            </p:custDataLst>
          </p:nvPr>
        </p:nvSpPr>
        <p:spPr>
          <a:xfrm>
            <a:off x="403225" y="901700"/>
            <a:ext cx="8355965" cy="1269365"/>
          </a:xfrm>
          <a:prstGeom prst="rect">
            <a:avLst/>
          </a:prstGeom>
          <a:noFill/>
          <a:ln w="3175">
            <a:noFill/>
            <a:prstDash val="dash"/>
          </a:ln>
        </p:spPr>
        <p:txBody>
          <a:bodyPr wrap="square" lIns="47625" tIns="19050" rIns="47625" bIns="190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网络在线投票系统是一个Java</a:t>
            </a:r>
            <a:r>
              <a:rPr altLang="zh-CN"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EE</a:t>
            </a:r>
            <a:r>
              <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基础的实践项目。</a:t>
            </a:r>
            <a:endPar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该项目运用了以下</a:t>
            </a:r>
            <a:r>
              <a:rPr altLang="zh-CN"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Java</a:t>
            </a:r>
            <a:r>
              <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知识点与技术：</a:t>
            </a:r>
            <a:endPar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lvl="0" indent="-285750" algn="l" fontAlgn="ctr">
              <a:lnSpc>
                <a:spcPct val="130000"/>
              </a:lnSpc>
              <a:spcBef>
                <a:spcPts val="1000"/>
              </a:spcBef>
              <a:spcAft>
                <a:spcPts val="0"/>
              </a:spcAft>
              <a:buSzPct val="100000"/>
              <a:buFont typeface="Wingdings" panose="05000000000000000000" charset="0"/>
              <a:buChar char="l"/>
            </a:pPr>
            <a:endPar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custDataLst>
              <p:tags r:id="rId6"/>
            </p:custDataLst>
          </p:nvPr>
        </p:nvPicPr>
        <p:blipFill>
          <a:blip r:embed="rId7"/>
          <a:stretch>
            <a:fillRect/>
          </a:stretch>
        </p:blipFill>
        <p:spPr>
          <a:xfrm>
            <a:off x="1206500" y="1818640"/>
            <a:ext cx="5819140" cy="3274060"/>
          </a:xfrm>
          <a:prstGeom prst="rect">
            <a:avLst/>
          </a:prstGeom>
          <a:ln>
            <a:solidFill>
              <a:schemeClr val="accent1"/>
            </a:solidFill>
          </a:ln>
        </p:spPr>
      </p:pic>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684086"/>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8"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4" name="文本框 6"/>
          <p:cNvSpPr txBox="1"/>
          <p:nvPr>
            <p:custDataLst>
              <p:tags r:id="rId4"/>
            </p:custDataLst>
          </p:nvPr>
        </p:nvSpPr>
        <p:spPr>
          <a:xfrm>
            <a:off x="342903" y="57151"/>
            <a:ext cx="8458268"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34289" rIns="34289"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二、</a:t>
            </a:r>
            <a:r>
              <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系统架构-</a:t>
            </a: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整体</a:t>
            </a: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框图</a:t>
            </a:r>
            <a:endPar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5"/>
            </p:custDataLst>
          </p:nvPr>
        </p:nvPicPr>
        <p:blipFill>
          <a:blip r:embed="rId6"/>
          <a:stretch>
            <a:fillRect/>
          </a:stretch>
        </p:blipFill>
        <p:spPr>
          <a:xfrm>
            <a:off x="0" y="1245235"/>
            <a:ext cx="8956040" cy="3213100"/>
          </a:xfrm>
          <a:prstGeom prst="rect">
            <a:avLst/>
          </a:prstGeom>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93068" y="46987"/>
            <a:ext cx="7772457" cy="509086"/>
          </a:xfrm>
          <a:prstGeom prst="rect">
            <a:avLst/>
          </a:prstGeom>
          <a:noFill/>
        </p:spPr>
        <p:txBody>
          <a:bodyPr wrap="square" lIns="47625" tIns="19050" rIns="47625" bIns="19050" rtlCol="0" anchor="ctr" anchorCtr="0">
            <a:normAutofit fontScale="90000"/>
          </a:bodyPr>
          <a:p>
            <a:pPr marL="0" indent="0" algn="ctr">
              <a:lnSpc>
                <a:spcPct val="100000"/>
              </a:lnSpc>
              <a:spcBef>
                <a:spcPts val="0"/>
              </a:spcBef>
              <a:spcAft>
                <a:spcPts val="0"/>
              </a:spcAft>
              <a:buSzPct val="100000"/>
              <a:buNone/>
            </a:pPr>
            <a:r>
              <a:rPr lang="zh-CN" altLang="en-US" sz="3000" b="1" spc="140" dirty="0">
                <a:solidFill>
                  <a:schemeClr val="accent1">
                    <a:lumMod val="75000"/>
                  </a:schemeClr>
                </a:solidFill>
                <a:uFillTx/>
                <a:latin typeface="微软雅黑" panose="020B0503020204020204" charset="-122"/>
                <a:ea typeface="微软雅黑" panose="020B0503020204020204" charset="-122"/>
              </a:rPr>
              <a:t>三、</a:t>
            </a:r>
            <a:r>
              <a:rPr lang="en-US" sz="3000" b="1" spc="140" dirty="0">
                <a:solidFill>
                  <a:schemeClr val="accent1">
                    <a:lumMod val="75000"/>
                  </a:schemeClr>
                </a:solidFill>
                <a:uFillTx/>
                <a:latin typeface="微软雅黑" panose="020B0503020204020204" charset="-122"/>
                <a:ea typeface="微软雅黑" panose="020B0503020204020204" charset="-122"/>
              </a:rPr>
              <a:t>系统架构-</a:t>
            </a:r>
            <a:r>
              <a:rPr lang="en-US" sz="3000" b="1" spc="140" dirty="0">
                <a:solidFill>
                  <a:schemeClr val="accent1">
                    <a:lumMod val="75000"/>
                  </a:schemeClr>
                </a:solidFill>
                <a:uFillTx/>
                <a:latin typeface="微软雅黑" panose="020B0503020204020204" charset="-122"/>
                <a:ea typeface="微软雅黑" panose="020B0503020204020204" charset="-122"/>
                <a:sym typeface="+mn-ea"/>
              </a:rPr>
              <a:t>前端、后端、数据库的互联</a:t>
            </a:r>
            <a:endParaRPr lang="en-US" sz="3000" b="1" spc="140" dirty="0">
              <a:solidFill>
                <a:schemeClr val="accent1">
                  <a:lumMod val="75000"/>
                </a:schemeClr>
              </a:solidFill>
              <a:uFillTx/>
              <a:latin typeface="微软雅黑" panose="020B0503020204020204" charset="-122"/>
              <a:ea typeface="微软雅黑" panose="020B0503020204020204" charset="-122"/>
            </a:endParaRPr>
          </a:p>
        </p:txBody>
      </p:sp>
      <p:sp>
        <p:nvSpPr>
          <p:cNvPr id="6" name="Title 6"/>
          <p:cNvSpPr txBox="1"/>
          <p:nvPr>
            <p:custDataLst>
              <p:tags r:id="rId2"/>
            </p:custDataLst>
          </p:nvPr>
        </p:nvSpPr>
        <p:spPr>
          <a:xfrm>
            <a:off x="257147" y="629593"/>
            <a:ext cx="7771967" cy="2109797"/>
          </a:xfrm>
          <a:prstGeom prst="rect">
            <a:avLst/>
          </a:prstGeom>
          <a:noFill/>
          <a:ln w="3175">
            <a:noFill/>
            <a:prstDash val="dash"/>
          </a:ln>
        </p:spPr>
        <p:txBody>
          <a:bodyPr wrap="square" lIns="47625" tIns="19050" rIns="47625" bIns="19050" anchor="t" anchorCtr="0">
            <a:normAutofit fontScale="25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pPr>
            <a:r>
              <a:rPr lang="zh-CN" altLang="en-US" sz="6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在一个JavaWeb项目中，MySQL数据库、Bean层、Dao层、Service层、Servlet层以及前端页面之间的交互一般遵循以下流程：</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 前端页面HTML发送请求到Servlet层。</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 Servlet层接收到请求后，解析请求参数，处理业务逻辑，并根据需要调用Service层的方法。</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 Service层是业务逻辑的处理层，它负责处理具体的业务逻辑，并调用Dao层的方法进行数据操作。在Service层中，可以对数据进行一些处理、验证、组装等。</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4. Dao层是数据访问层，它与数据库直接交互，负责执行数据库的CRUD操作（增、删、改、查）。Dao层使用数据库连接池或JDBC等技术与MySQL数据库进行交互，执行相应的SQL语句。</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5. 在Dao层与MySQL数据库之间，使用JDBC技术来建立连接、执行SQL语句，并获取结果。</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6. 当Dao层执行完数据库操作后，将结果返回给Service层。</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7. Service层接收到Dao层返回的结果，进行必要的处理后，再返回给Servlet层。</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8. Servlet层根据Service层返回的结果，生成响应数据（例如JSON、HTML等），并将响应数据发送回前端页面。</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9. 前端页面接收到响应数据后，可以根据需要进行展示、渲染等操作。</a:t>
            </a:r>
            <a:endParaRPr lang="zh-CN" altLang="en-US" sz="4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pPr>
            <a:r>
              <a:rPr lang="zh-CN" altLang="en-US" sz="52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总结起来，前端页面通过Servlet层发送请求，Servlet层调用Service层处理业务逻辑，Service层再调用Dao层与数据库交互进行数据操作，最后将结果返回给前端页面进行展示。这种分层的架构可以使代码更加清晰、可维护，并实现了业务逻辑与数据操作的分离。</a:t>
            </a:r>
            <a:endParaRPr lang="zh-CN" altLang="en-US" sz="52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684086"/>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8"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4" name="文本框 6"/>
          <p:cNvSpPr txBox="1"/>
          <p:nvPr>
            <p:custDataLst>
              <p:tags r:id="rId4"/>
            </p:custDataLst>
          </p:nvPr>
        </p:nvSpPr>
        <p:spPr>
          <a:xfrm>
            <a:off x="342903" y="57151"/>
            <a:ext cx="8458268"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34289" rIns="34289"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四、</a:t>
            </a:r>
            <a:r>
              <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系统架构-前端部分</a:t>
            </a:r>
            <a:endParaRPr 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5" name="Title 6"/>
          <p:cNvSpPr txBox="1"/>
          <p:nvPr>
            <p:custDataLst>
              <p:tags r:id="rId5"/>
            </p:custDataLst>
          </p:nvPr>
        </p:nvSpPr>
        <p:spPr>
          <a:xfrm>
            <a:off x="114300" y="716915"/>
            <a:ext cx="7800975" cy="919480"/>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30000"/>
              </a:lnSpc>
              <a:spcBef>
                <a:spcPts val="1000"/>
              </a:spcBef>
              <a:spcAft>
                <a:spcPts val="0"/>
              </a:spcAft>
              <a:buSzPct val="100000"/>
              <a:buFont typeface="Wingdings" panose="05000000000000000000" charset="0"/>
            </a:pPr>
            <a:r>
              <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前端部分使用HTML、CSS、JavaScript、vue框架与ElementUI开</a:t>
            </a:r>
            <a:endPar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30000"/>
              </a:lnSpc>
              <a:spcBef>
                <a:spcPts val="1000"/>
              </a:spcBef>
              <a:spcAft>
                <a:spcPts val="0"/>
              </a:spcAft>
              <a:buSzPct val="100000"/>
              <a:buFont typeface="Wingdings" panose="05000000000000000000" charset="0"/>
            </a:pPr>
            <a:r>
              <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发网页界面。</a:t>
            </a:r>
            <a:r>
              <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其中，网页界面技术方面主要运用到了以下技术：</a:t>
            </a:r>
            <a:endParaRPr lang="zh-CN" altLang="en-US" sz="15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6"/>
            </p:custDataLst>
          </p:nvPr>
        </p:nvPicPr>
        <p:blipFill>
          <a:blip r:embed="rId7"/>
          <a:stretch>
            <a:fillRect/>
          </a:stretch>
        </p:blipFill>
        <p:spPr>
          <a:xfrm>
            <a:off x="6666865" y="930910"/>
            <a:ext cx="2334895" cy="4071620"/>
          </a:xfrm>
          <a:prstGeom prst="rect">
            <a:avLst/>
          </a:prstGeom>
        </p:spPr>
      </p:pic>
      <p:sp>
        <p:nvSpPr>
          <p:cNvPr id="3" name="文本框 2"/>
          <p:cNvSpPr txBox="1"/>
          <p:nvPr/>
        </p:nvSpPr>
        <p:spPr>
          <a:xfrm>
            <a:off x="-91440" y="1807845"/>
            <a:ext cx="6425565" cy="2306955"/>
          </a:xfrm>
          <a:prstGeom prst="rect">
            <a:avLst/>
          </a:prstGeom>
          <a:noFill/>
        </p:spPr>
        <p:txBody>
          <a:bodyPr wrap="square" rtlCol="0" anchor="t">
            <a:spAutoFit/>
          </a:bodyPr>
          <a:p>
            <a:pPr marL="508000" lvl="1" indent="-222250" algn="l" fontAlgn="ctr">
              <a:lnSpc>
                <a:spcPct val="150000"/>
              </a:lnSpc>
              <a:spcBef>
                <a:spcPts val="0"/>
              </a:spcBef>
              <a:spcAft>
                <a:spcPts val="0"/>
              </a:spcAft>
              <a:buSzPct val="100000"/>
              <a:buFont typeface="Arial" panose="020B0604020202020204" pitchFamily="34" charset="0"/>
              <a:buChar char="○"/>
            </a:pPr>
            <a:r>
              <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HTML：用于编写网页结构、标签和内容，是网页开发的基础。</a:t>
            </a:r>
            <a:endPar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508000" lvl="1" indent="-222250" algn="l" fontAlgn="ctr">
              <a:lnSpc>
                <a:spcPct val="150000"/>
              </a:lnSpc>
              <a:spcBef>
                <a:spcPts val="0"/>
              </a:spcBef>
              <a:spcAft>
                <a:spcPts val="0"/>
              </a:spcAft>
              <a:buSzPct val="100000"/>
              <a:buFont typeface="Arial" panose="020B0604020202020204" pitchFamily="34" charset="0"/>
              <a:buChar char="○"/>
            </a:pPr>
            <a:r>
              <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CSS：用于定义网页的样式和布局，能够美化网页，增加交互体验。</a:t>
            </a:r>
            <a:endPar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508000" lvl="1" indent="-222250" algn="l" fontAlgn="ctr">
              <a:lnSpc>
                <a:spcPct val="150000"/>
              </a:lnSpc>
              <a:spcBef>
                <a:spcPts val="0"/>
              </a:spcBef>
              <a:spcAft>
                <a:spcPts val="0"/>
              </a:spcAft>
              <a:buSzPct val="100000"/>
              <a:buFont typeface="Arial" panose="020B0604020202020204" pitchFamily="34" charset="0"/>
              <a:buChar char="○"/>
            </a:pPr>
            <a:r>
              <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JavaScript：用于实现网页上的动态效果和交互功能，如页面切换、动画效果、表单验证等。</a:t>
            </a:r>
            <a:endPar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508000" lvl="1" indent="-222250" algn="l" fontAlgn="ctr">
              <a:lnSpc>
                <a:spcPct val="150000"/>
              </a:lnSpc>
              <a:spcBef>
                <a:spcPts val="0"/>
              </a:spcBef>
              <a:spcAft>
                <a:spcPts val="0"/>
              </a:spcAft>
              <a:buSzPct val="100000"/>
              <a:buFont typeface="Arial" panose="020B0604020202020204" pitchFamily="34" charset="0"/>
              <a:buChar char="○"/>
            </a:pPr>
            <a:r>
              <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Vue框架：是一款前端框架，可将JavaScript代码组织成模块化、可复用的组件，提高代码的可维护性。该项目采用</a:t>
            </a:r>
            <a:r>
              <a:rPr lang="en-US" altLang="zh-CN"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CDN</a:t>
            </a:r>
            <a:r>
              <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的方式导入</a:t>
            </a:r>
            <a:r>
              <a:rPr lang="en-US" altLang="zh-CN"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Vue</a:t>
            </a:r>
            <a:r>
              <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508000" lvl="1" indent="-222250" algn="l" fontAlgn="ctr">
              <a:lnSpc>
                <a:spcPct val="150000"/>
              </a:lnSpc>
              <a:spcBef>
                <a:spcPts val="0"/>
              </a:spcBef>
              <a:spcAft>
                <a:spcPts val="0"/>
              </a:spcAft>
              <a:buSzPct val="100000"/>
              <a:buFont typeface="Arial" panose="020B0604020202020204" pitchFamily="34" charset="0"/>
              <a:buChar char="○"/>
            </a:pPr>
            <a:r>
              <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ElementUI：是一个基于Vue.js框架开发的UI组件库，提供了丰富的UI组件和样式，可用于快速构建美观、易用的网页界面。</a:t>
            </a:r>
            <a:endParaRPr lang="zh-CN" altLang="en-US" sz="12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sp>
        <p:nvSpPr>
          <p:cNvPr id="10" name="矩形 9"/>
          <p:cNvSpPr/>
          <p:nvPr userDrawn="1">
            <p:custDataLst>
              <p:tags r:id="rId1"/>
            </p:custDataLst>
          </p:nvPr>
        </p:nvSpPr>
        <p:spPr>
          <a:xfrm>
            <a:off x="0" y="0"/>
            <a:ext cx="9144000" cy="761365"/>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8"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56" name="文本框 6"/>
          <p:cNvSpPr txBox="1"/>
          <p:nvPr>
            <p:custDataLst>
              <p:tags r:id="rId4"/>
            </p:custDataLst>
          </p:nvPr>
        </p:nvSpPr>
        <p:spPr>
          <a:xfrm>
            <a:off x="280636" y="-220795"/>
            <a:ext cx="8458268" cy="730620"/>
          </a:xfrm>
          <a:prstGeom prst="rect">
            <a:avLst/>
          </a:prstGeom>
          <a:noFill/>
          <a:ln w="12700">
            <a:noFill/>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五、系统架构-后端部分</a:t>
            </a:r>
            <a:endParaRPr lang="en-US" sz="3800" spc="22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custDataLst>
              <p:tags r:id="rId5"/>
            </p:custDataLst>
          </p:nvPr>
        </p:nvPicPr>
        <p:blipFill>
          <a:blip r:embed="rId6"/>
          <a:stretch>
            <a:fillRect/>
          </a:stretch>
        </p:blipFill>
        <p:spPr>
          <a:xfrm>
            <a:off x="6777990" y="106045"/>
            <a:ext cx="2087880" cy="5037455"/>
          </a:xfrm>
          <a:prstGeom prst="rect">
            <a:avLst/>
          </a:prstGeom>
        </p:spPr>
      </p:pic>
      <p:sp>
        <p:nvSpPr>
          <p:cNvPr id="4" name="文本框 3"/>
          <p:cNvSpPr txBox="1"/>
          <p:nvPr/>
        </p:nvSpPr>
        <p:spPr>
          <a:xfrm>
            <a:off x="181610" y="761365"/>
            <a:ext cx="6461760" cy="3990975"/>
          </a:xfrm>
          <a:prstGeom prst="rect">
            <a:avLst/>
          </a:prstGeom>
          <a:noFill/>
        </p:spPr>
        <p:txBody>
          <a:bodyPr wrap="square" rtlCol="0" anchor="t">
            <a:noAutofit/>
          </a:bodyPr>
          <a:p>
            <a:pPr marL="285750" lvl="0" indent="-285750" algn="l" fontAlgn="ctr">
              <a:lnSpc>
                <a:spcPct val="130000"/>
              </a:lnSpc>
              <a:spcBef>
                <a:spcPts val="1000"/>
              </a:spcBef>
              <a:spcAft>
                <a:spcPts val="0"/>
              </a:spcAft>
              <a:buSzPct val="100000"/>
              <a:buFont typeface="Wingdings" panose="05000000000000000000" charset="0"/>
              <a:buChar char="l"/>
            </a:pP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Bean：Bean是一种Java编写的组件，具有面向对象的特性和封装性。在投票系统中，Bean技术可以封装</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了</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Activity(</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活动</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Candidate(</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候选人</a:t>
            </a:r>
            <a:r>
              <a:rPr 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和</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User(</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用户</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并提供</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了封装类</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setter和getter方法</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，便于使用者</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进行访问和操作。</a:t>
            </a:r>
            <a:endPar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DAO</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DAO</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是一种设计模式，用于封装对数据库的访问和操作，提供了对</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数据库</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的统一访问接口。DAO层通常负责处理与数据库的交互，执行数据库的</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增删改查</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Service</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一种负责处理业务逻辑的组件，它位于应用程序的中间层，连接DAO层和</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用户界面层</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该项目中，</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service</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层用于记录各个操作的状态信息（</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message</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状态码和</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data</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Servlet：Servlet是一种Java编写的服务器端程序，可接收和处理HTTP请求，并返回响应结果</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在投票系统中，</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每一个功能都对应了一个</a:t>
            </a:r>
            <a:r>
              <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Servlet</a:t>
            </a:r>
            <a:r>
              <a:rPr 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。现有的投票系统中有</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10</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个</a:t>
            </a:r>
            <a:r>
              <a:rPr lang="en-US" altLang="zh-CN"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servlet</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，分别负责不同的功能。</a:t>
            </a:r>
            <a:endParaRPr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508000" lvl="1" indent="-222250" algn="l" fontAlgn="ctr">
              <a:lnSpc>
                <a:spcPct val="130000"/>
              </a:lnSpc>
              <a:spcBef>
                <a:spcPts val="0"/>
              </a:spcBef>
              <a:spcAft>
                <a:spcPts val="0"/>
              </a:spcAft>
              <a:buSzPct val="100000"/>
              <a:buFont typeface="Arial" panose="020B0604020202020204" pitchFamily="34" charset="0"/>
              <a:buChar char="○"/>
            </a:pPr>
            <a:r>
              <a:rPr sz="1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1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p:sp>
        <p:nvSpPr>
          <p:cNvPr id="10" name="矩形 9"/>
          <p:cNvSpPr/>
          <p:nvPr userDrawn="1">
            <p:custDataLst>
              <p:tags r:id="rId1"/>
            </p:custDataLst>
          </p:nvPr>
        </p:nvSpPr>
        <p:spPr>
          <a:xfrm>
            <a:off x="0" y="0"/>
            <a:ext cx="9144000" cy="549275"/>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sz="1350">
              <a:solidFill>
                <a:schemeClr val="lt1"/>
              </a:solidFill>
              <a:latin typeface="微软雅黑" panose="020B0503020204020204" charset="-122"/>
              <a:ea typeface="微软雅黑" panose="020B0503020204020204" charset="-122"/>
              <a:sym typeface="+mn-ea"/>
            </a:endParaRPr>
          </a:p>
        </p:txBody>
      </p:sp>
      <p:sp>
        <p:nvSpPr>
          <p:cNvPr id="2" name="任意形状 9"/>
          <p:cNvSpPr/>
          <p:nvPr userDrawn="1">
            <p:custDataLst>
              <p:tags r:id="rId2"/>
            </p:custDataLst>
          </p:nvPr>
        </p:nvSpPr>
        <p:spPr>
          <a:xfrm rot="16200000">
            <a:off x="-13787" y="11430"/>
            <a:ext cx="932974"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a:off x="7758589" y="0"/>
            <a:ext cx="1385411" cy="135112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12" name="文本框 6"/>
          <p:cNvSpPr txBox="1"/>
          <p:nvPr>
            <p:custDataLst>
              <p:tags r:id="rId4"/>
            </p:custDataLst>
          </p:nvPr>
        </p:nvSpPr>
        <p:spPr>
          <a:xfrm>
            <a:off x="342866" y="-198570"/>
            <a:ext cx="8458268" cy="730620"/>
          </a:xfrm>
          <a:prstGeom prst="rect">
            <a:avLst/>
          </a:prstGeom>
          <a:noFill/>
          <a:ln w="12700">
            <a:noFill/>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六、系统架构-数据库部分</a:t>
            </a:r>
            <a:endParaRPr lang="zh-CN" altLang="en-US" sz="27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3" name="Title 6"/>
          <p:cNvSpPr txBox="1"/>
          <p:nvPr>
            <p:custDataLst>
              <p:tags r:id="rId5"/>
            </p:custDataLst>
          </p:nvPr>
        </p:nvSpPr>
        <p:spPr>
          <a:xfrm>
            <a:off x="342900" y="779780"/>
            <a:ext cx="6285230" cy="381635"/>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采用MySQL数据库存储投票系统的</a:t>
            </a:r>
            <a:r>
              <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相关信息。</a:t>
            </a:r>
            <a:endParaRPr lang="zh-CN" altLang="en-US" sz="13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9" name="图片 8"/>
          <p:cNvPicPr>
            <a:picLocks noChangeAspect="1"/>
          </p:cNvPicPr>
          <p:nvPr>
            <p:custDataLst>
              <p:tags r:id="rId6"/>
            </p:custDataLst>
          </p:nvPr>
        </p:nvPicPr>
        <p:blipFill>
          <a:blip r:embed="rId7"/>
          <a:stretch>
            <a:fillRect/>
          </a:stretch>
        </p:blipFill>
        <p:spPr>
          <a:xfrm>
            <a:off x="580390" y="1520825"/>
            <a:ext cx="7533005" cy="3335020"/>
          </a:xfrm>
          <a:prstGeom prst="rect">
            <a:avLst/>
          </a:prstGeom>
        </p:spPr>
      </p:pic>
    </p:spTree>
    <p:custDataLst>
      <p:tags r:id="rId8"/>
    </p:custDataLst>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281_3*b*1"/>
  <p:tag name="KSO_WM_TEMPLATE_CATEGORY" val="custom"/>
  <p:tag name="KSO_WM_TEMPLATE_INDEX" val="20218281"/>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6"/>
  <p:tag name="KSO_WM_DIAGRAM_GROUP_CODE" val="l1-1"/>
  <p:tag name="KSO_WM_UNIT_TYPE" val="b"/>
  <p:tag name="KSO_WM_UNIT_INDEX" val="1"/>
  <p:tag name="KSO_WM_UNIT_SPLIT_INFO" val="{&quot;paras&quot;:[{&quot;type&quot;:&quot;pa&quot;,&quot;index&quot;:&quot;2&quot;}]}"/>
  <p:tag name="KSO_WM_UNIT_TEXT_FILL_FORE_SCHEMECOLOR_INDEX_BRIGHTNESS" val="-0.05"/>
  <p:tag name="KSO_WM_UNIT_TEXT_FILL_FORE_SCHEMECOLOR_INDEX" val="14"/>
  <p:tag name="KSO_WM_UNIT_TEXT_FILL_TYPE" val="1"/>
  <p:tag name="KSO_WM_UNIT_USESOURCEFORMAT_APPLY" val="1"/>
</p:tagLst>
</file>

<file path=ppt/tags/tag13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6915_4*l_h_f*1_3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6915_4*l_h_i*1_2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6915_4*l_h_i*1_2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3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6915_4*l_h_f*1_2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6915_4*l_h_i*1_3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6915_4*l_h_i*1_3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3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6915_4*l_h_f*1_4_1"/>
  <p:tag name="KSO_WM_TEMPLATE_CATEGORY" val="custom"/>
  <p:tag name="KSO_WM_TEMPLATE_INDEX" val="20206915"/>
  <p:tag name="KSO_WM_UNIT_LAYERLEVEL" val="1_1_1"/>
  <p:tag name="KSO_WM_TAG_VERSION" val="1.0"/>
  <p:tag name="KSO_WM_BEAUTIFY_FLAG" val="#wm#"/>
  <p:tag name="KSO_WM_UNIT_PRESET_TEXT" val="请言简意赅的阐述您的观点。"/>
  <p:tag name="KSO_WM_UNIT_TEXT_FILL_FORE_SCHEMECOLOR_INDEX_BRIGHTNESS" val="0.25"/>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6915_4*l_h_i*1_4_1"/>
  <p:tag name="KSO_WM_TEMPLATE_CATEGORY" val="custom"/>
  <p:tag name="KSO_WM_TEMPLATE_INDEX" val="20206915"/>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6915_4*l_h_i*1_4_2"/>
  <p:tag name="KSO_WM_TEMPLATE_CATEGORY" val="custom"/>
  <p:tag name="KSO_WM_TEMPLATE_INDEX" val="20206915"/>
  <p:tag name="KSO_WM_UNIT_LAYERLEVEL" val="1_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141.xml><?xml version="1.0" encoding="utf-8"?>
<p:tagLst xmlns:p="http://schemas.openxmlformats.org/presentationml/2006/main">
  <p:tag name="KSO_WM_BEAUTIFY_FLAG" val="#wm#"/>
  <p:tag name="KSO_WM_TEMPLATE_CATEGORY" val="custom"/>
  <p:tag name="KSO_WM_TEMPLATE_INDEX" val="20206915"/>
  <p:tag name="KSO_WM_SLIDE_ID" val="custom20206915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SLIDE_LAYOUT" val="a_l"/>
  <p:tag name="KSO_WM_SLIDE_LAYOUT_CNT" val="1_1"/>
</p:tagLst>
</file>

<file path=ppt/tags/tag14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2"/>
  <p:tag name="KSO_WM_UNIT_NOCLEAR" val="0"/>
  <p:tag name="KSO_WM_UNIT_VALUE" val="2"/>
  <p:tag name="KSO_WM_UNIT_TEXT_LINE_FORE_SCHEMECOLOR_INDEX_BRIGHTNESS" val="0"/>
  <p:tag name="KSO_WM_UNIT_TEXT_LINE_FORE_SCHEMECOLOR_INDEX" val="5"/>
  <p:tag name="KSO_WM_UNIT_TEXT_LINE_FILL_TYPE" val="2"/>
</p:tagLst>
</file>

<file path=ppt/tags/tag14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44.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1*a*1"/>
  <p:tag name="KSO_WM_TEMPLATE_CATEGORY" val="diagram"/>
  <p:tag name="KSO_WM_TEMPLATE_INDEX" val="20220057"/>
  <p:tag name="KSO_WM_UNIT_LAYERLEVEL" val="1"/>
  <p:tag name="KSO_WM_TAG_VERSION" val="1.0"/>
  <p:tag name="KSO_WM_BEAUTIFY_FLAG" val="#wm#"/>
  <p:tag name="KSO_WM_UNIT_BLOCK" val="0"/>
  <p:tag name="KSO_WM_UNIT_SM_LIMIT_TYPE" val="2"/>
  <p:tag name="KSO_WM_UNIT_DEC_AREA_ID" val="443f8045f8564536b28e1ce40fe340db"/>
  <p:tag name="KSO_WM_UNIT_DECORATE_INFO" val="{&quot;ReferentInfo&quot;:{&quot;Id&quot;:&quot;9fa92157b43b40c7a9efcf8b0c2fdd6a&quot;,&quot;X&quot;:{&quot;Pos&quot;:1},&quot;Y&quot;:{&quot;Pos&quot;:2}},&quot;DecorateInfoX&quot;:{&quot;Pos&quot;:1,&quot;IsAbs&quot;:true},&quot;DecorateInfoY&quot;:{&quot;Pos&quot;:2,&quot;IsAbs&quot;:true},&quot;DecorateInfoW&quot;:{&quot;IsAbs&quot;:true},&quot;DecorateInfoH&quot;:{&quot;IsAbs&quot;:true},&quot;whChangeMode&quot;:0}"/>
  <p:tag name="KSO_WM_UNIT_TEXT_FILL_FORE_SCHEMECOLOR_INDEX_BRIGHTNESS" val="0"/>
  <p:tag name="KSO_WM_UNIT_TEXT_FILL_FORE_SCHEMECOLOR_INDEX" val="14"/>
  <p:tag name="KSO_WM_UNIT_TEXT_FILL_TYPE" val="1"/>
</p:tagLst>
</file>

<file path=ppt/tags/tag14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SLIDE_ID" val="diagram20220057_1"/>
  <p:tag name="KSO_WM_TEMPLATE_SUBCATEGORY" val="25"/>
  <p:tag name="KSO_WM_TEMPLATE_MASTER_TYPE" val="0"/>
  <p:tag name="KSO_WM_TEMPLATE_COLOR_TYPE" val="0"/>
  <p:tag name="KSO_WM_SLIDE_TYPE" val="text"/>
  <p:tag name="KSO_WM_SLIDE_SUBTYPE" val="picTxt"/>
  <p:tag name="KSO_WM_SLIDE_ITEM_CNT" val="0"/>
  <p:tag name="KSO_WM_SLIDE_INDEX" val="1"/>
  <p:tag name="KSO_WM_SLIDE_SIZE" val="960*516"/>
  <p:tag name="KSO_WM_SLIDE_POSITION" val="0*0"/>
  <p:tag name="KSO_WM_TAG_VERSION" val="1.0"/>
  <p:tag name="KSO_WM_BEAUTIFY_FLAG" val="#wm#"/>
  <p:tag name="KSO_WM_TEMPLATE_CATEGORY" val="diagram"/>
  <p:tag name="KSO_WM_TEMPLATE_INDEX" val="20220057"/>
  <p:tag name="KSO_WM_SLIDE_LAYOUT" val="a_d_i"/>
  <p:tag name="KSO_WM_SLIDE_LAYOUT_CNT" val="1_1_1"/>
  <p:tag name="KSO_WM_SLIDE_LAYOUT_INFO" val="{&quot;id&quot;:&quot;2023-05-26T23:47:32&quot;,&quot;maxSize&quot;:{&quot;size1&quot;:21.1},&quot;minSize&quot;:{&quot;size1&quot;:13.3},&quot;normalSize&quot;:{&quot;size1&quot;:13.3},&quot;subLayout&quot;:[{&quot;backgroundInfo&quot;:[{&quot;bottom&quot;:0,&quot;bottomAbs&quot;:false,&quot;left&quot;:0,&quot;leftAbs&quot;:false,&quot;right&quot;:0,&quot;rightAbs&quot;:false,&quot;top&quot;:0,&quot;topAbs&quot;:false,&quot;type&quot;:&quot;topBottom&quot;}],&quot;id&quot;:&quot;2023-05-26T23:47:32&quot;,&quot;margin&quot;:{&quot;bottom&quot;:0.2120000123977661,&quot;left&quot;:1.2699999809265137,&quot;right&quot;:1.2699999809265137,&quot;top&quot;:0.2120000123977661},&quot;type&quot;:0},{&quot;id&quot;:&quot;2023-05-26T23:47:32&quot;,&quot;margin&quot;:{&quot;bottom&quot;:0.847000002861023,&quot;left&quot;:1.2699999809265137,&quot;right&quot;:1.2699999809265137,&quot;top&quot;:0.847000002861023},&quot;type&quot;:0}],&quot;type&quot;:0}"/>
  <p:tag name="KSO_WM_SLIDE_BACKGROUND" val="[&quot;topBottom&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78e478fb0c58a940c"/>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aae3729e0a0d44488f1a088171be5691&quot;,&quot;fill_align&quot;:&quot;cm&quot;,&quot;chip_types&quot;:[&quot;text&quot;,&quot;picture&quot;]}]]"/>
  <p:tag name="FIXED_XID_TMP" val="5f5ee1ca4d6848d78f644aeb"/>
  <p:tag name="KSO_WM_CHIP_DECFILLPROP" val="[]"/>
  <p:tag name="KSO_WM_SLIDE_CAN_ADD_NAVIGATION" val="1"/>
  <p:tag name="KSO_WM_CHIP_GROUPID" val="5f5ee1ca4d6848d78f644aeb"/>
  <p:tag name="KSO_WM_SLIDE_BACKGROUND_TYPE" val="topBottom"/>
  <p:tag name="KSO_WM_SLIDE_SUPPORT_FEATURE_TYPE" val="0"/>
  <p:tag name="KSO_WM_TEMPLATE_ASSEMBLE_XID" val="60656ea94054ed1e2fb7fd45"/>
  <p:tag name="KSO_WM_TEMPLATE_ASSEMBLE_GROUPID" val="60656ea94054ed1e2fb7fd45"/>
  <p:tag name="KSO_WM_SLIDE_LAYOUTTYPE" val="navigation"/>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5.xml><?xml version="1.0" encoding="utf-8"?>
<p:tagLst xmlns:p="http://schemas.openxmlformats.org/presentationml/2006/main">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1*a*1"/>
  <p:tag name="KSO_WM_TEMPLATE_CATEGORY" val="diagram"/>
  <p:tag name="KSO_WM_TEMPLATE_INDEX" val="20220057"/>
  <p:tag name="KSO_WM_UNIT_LAYERLEVEL" val="1"/>
  <p:tag name="KSO_WM_TAG_VERSION" val="1.0"/>
  <p:tag name="KSO_WM_BEAUTIFY_FLAG" val="#wm#"/>
  <p:tag name="KSO_WM_UNIT_BLOCK" val="0"/>
  <p:tag name="KSO_WM_UNIT_SM_LIMIT_TYPE" val="2"/>
  <p:tag name="KSO_WM_UNIT_DEC_AREA_ID" val="443f8045f8564536b28e1ce40fe340db"/>
  <p:tag name="KSO_WM_UNIT_DECORATE_INFO" val="{&quot;ReferentInfo&quot;:{&quot;Id&quot;:&quot;9fa92157b43b40c7a9efcf8b0c2fdd6a&quot;,&quot;X&quot;:{&quot;Pos&quot;:1},&quot;Y&quot;:{&quot;Pos&quot;:2}},&quot;DecorateInfoX&quot;:{&quot;Pos&quot;:1,&quot;IsAbs&quot;:true},&quot;DecorateInfoY&quot;:{&quot;Pos&quot;:2,&quot;IsAbs&quot;:true},&quot;DecorateInfoW&quot;:{&quot;IsAbs&quot;:true},&quot;DecorateInfoH&quot;:{&quot;IsAbs&quot;:true},&quot;whChangeMode&quot;:0}"/>
  <p:tag name="KSO_WM_UNIT_TEXT_FILL_FORE_SCHEMECOLOR_INDEX_BRIGHTNESS" val="0"/>
  <p:tag name="KSO_WM_UNIT_TEXT_FILL_FORE_SCHEMECOLOR_INDEX" val="14"/>
  <p:tag name="KSO_WM_UNIT_TEXT_FILL_TYPE" val="1"/>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SLIDE_ID" val="diagram20220057_1"/>
  <p:tag name="KSO_WM_TEMPLATE_SUBCATEGORY" val="25"/>
  <p:tag name="KSO_WM_TEMPLATE_MASTER_TYPE" val="0"/>
  <p:tag name="KSO_WM_TEMPLATE_COLOR_TYPE" val="0"/>
  <p:tag name="KSO_WM_SLIDE_TYPE" val="text"/>
  <p:tag name="KSO_WM_SLIDE_SUBTYPE" val="picTxt"/>
  <p:tag name="KSO_WM_SLIDE_ITEM_CNT" val="0"/>
  <p:tag name="KSO_WM_SLIDE_INDEX" val="1"/>
  <p:tag name="KSO_WM_SLIDE_SIZE" val="960*516"/>
  <p:tag name="KSO_WM_SLIDE_POSITION" val="0*0"/>
  <p:tag name="KSO_WM_TAG_VERSION" val="1.0"/>
  <p:tag name="KSO_WM_BEAUTIFY_FLAG" val="#wm#"/>
  <p:tag name="KSO_WM_TEMPLATE_CATEGORY" val="diagram"/>
  <p:tag name="KSO_WM_TEMPLATE_INDEX" val="20220057"/>
  <p:tag name="KSO_WM_SLIDE_LAYOUT" val="a_d_i"/>
  <p:tag name="KSO_WM_SLIDE_LAYOUT_CNT" val="1_1_1"/>
  <p:tag name="KSO_WM_SLIDE_LAYOUT_INFO" val="{&quot;id&quot;:&quot;2023-05-26T23:47:32&quot;,&quot;maxSize&quot;:{&quot;size1&quot;:21.1},&quot;minSize&quot;:{&quot;size1&quot;:13.3},&quot;normalSize&quot;:{&quot;size1&quot;:13.3},&quot;subLayout&quot;:[{&quot;backgroundInfo&quot;:[{&quot;bottom&quot;:0,&quot;bottomAbs&quot;:false,&quot;left&quot;:0,&quot;leftAbs&quot;:false,&quot;right&quot;:0,&quot;rightAbs&quot;:false,&quot;top&quot;:0,&quot;topAbs&quot;:false,&quot;type&quot;:&quot;topBottom&quot;}],&quot;id&quot;:&quot;2023-05-26T23:47:32&quot;,&quot;margin&quot;:{&quot;bottom&quot;:0.2120000123977661,&quot;left&quot;:1.2699999809265137,&quot;right&quot;:1.2699999809265137,&quot;top&quot;:0.2120000123977661},&quot;type&quot;:0},{&quot;id&quot;:&quot;2023-05-26T23:47:32&quot;,&quot;margin&quot;:{&quot;bottom&quot;:0.847000002861023,&quot;left&quot;:1.2699999809265137,&quot;right&quot;:1.2699999809265137,&quot;top&quot;:0.847000002861023},&quot;type&quot;:0}],&quot;type&quot;:0}"/>
  <p:tag name="KSO_WM_SLIDE_BACKGROUND" val="[&quot;topBottom&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78e478fb0c58a940c"/>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aae3729e0a0d44488f1a088171be5691&quot;,&quot;fill_align&quot;:&quot;cm&quot;,&quot;chip_types&quot;:[&quot;text&quot;,&quot;picture&quot;]}]]"/>
  <p:tag name="FIXED_XID_TMP" val="5f5ee1ca4d6848d78f644aeb"/>
  <p:tag name="KSO_WM_CHIP_DECFILLPROP" val="[]"/>
  <p:tag name="KSO_WM_SLIDE_CAN_ADD_NAVIGATION" val="1"/>
  <p:tag name="KSO_WM_CHIP_GROUPID" val="5f5ee1ca4d6848d78f644aeb"/>
  <p:tag name="KSO_WM_SLIDE_BACKGROUND_TYPE" val="topBottom"/>
  <p:tag name="KSO_WM_SLIDE_SUPPORT_FEATURE_TYPE" val="0"/>
  <p:tag name="KSO_WM_TEMPLATE_ASSEMBLE_XID" val="60656ea94054ed1e2fb7fd45"/>
  <p:tag name="KSO_WM_TEMPLATE_ASSEMBLE_GROUPID" val="60656ea94054ed1e2fb7fd45"/>
  <p:tag name="KSO_WM_SLIDE_LAYOUTTYPE" val="navigation"/>
  <p:tag name="KSO_WM_SLIDE_BK_DARK_LIGHT" val="2"/>
</p:tagLst>
</file>

<file path=ppt/tags/tag158.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11025_1*a*1"/>
  <p:tag name="KSO_WM_TEMPLATE_CATEGORY" val="diagram"/>
  <p:tag name="KSO_WM_TEMPLATE_INDEX" val="2021102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b7fa203760842a1990558d2ce6417e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498a860f6a04e51b102d3b5404b88a2"/>
  <p:tag name="KSO_WM_UNIT_TEXT_FILL_FORE_SCHEMECOLOR_INDEX_BRIGHTNESS" val="0"/>
  <p:tag name="KSO_WM_UNIT_TEXT_FILL_FORE_SCHEMECOLOR_INDEX" val="13"/>
  <p:tag name="KSO_WM_UNIT_TEXT_FILL_TYPE" val="1"/>
  <p:tag name="KSO_WM_TEMPLATE_ASSEMBLE_XID" val="60656ea24054ed1e2fb7fcd0"/>
  <p:tag name="KSO_WM_TEMPLATE_ASSEMBLE_GROUPID" val="60656ea24054ed1e2fb7fcd0"/>
</p:tagLst>
</file>

<file path=ppt/tags/tag159.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1025_1*h_f*1_1"/>
  <p:tag name="KSO_WM_TEMPLATE_CATEGORY" val="diagram"/>
  <p:tag name="KSO_WM_TEMPLATE_INDEX" val="20211025"/>
  <p:tag name="KSO_WM_UNIT_LAYERLEVEL" val="1_1"/>
  <p:tag name="KSO_WM_TAG_VERSION" val="1.0"/>
  <p:tag name="KSO_WM_BEAUTIFY_FLAG" val="#wm#"/>
  <p:tag name="KSO_WM_UNIT_SUBTYPE" val="a"/>
  <p:tag name="KSO_WM_UNIT_DEFAULT_FONT" val="14;20;2"/>
  <p:tag name="KSO_WM_UNIT_BLOCK" val="0"/>
  <p:tag name="KSO_WM_UNIT_VALUE" val="280"/>
  <p:tag name="KSO_WM_UNIT_SHOW_EDIT_AREA_INDICATION" val="1"/>
  <p:tag name="KSO_WM_CHIP_GROUPID" val="5e6b05b36848fb12bee65ad8"/>
  <p:tag name="KSO_WM_CHIP_XID" val="5e6b05b36848fb12bee65ada"/>
  <p:tag name="KSO_WM_UNIT_DEC_AREA_ID" val="d9ac83b1d67841aca4acade5b3d9d9c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a9756a869f44130955f83fa548b17c1"/>
  <p:tag name="KSO_WM_UNIT_TEXT_FILL_FORE_SCHEMECOLOR_INDEX_BRIGHTNESS" val="0.25"/>
  <p:tag name="KSO_WM_UNIT_TEXT_FILL_FORE_SCHEMECOLOR_INDEX" val="13"/>
  <p:tag name="KSO_WM_UNIT_TEXT_FILL_TYPE" val="1"/>
  <p:tag name="KSO_WM_TEMPLATE_ASSEMBLE_XID" val="60656ea24054ed1e2fb7fcd0"/>
  <p:tag name="KSO_WM_TEMPLATE_ASSEMBLE_GROUPID" val="60656ea24054ed1e2fb7fcd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diagram"/>
  <p:tag name="KSO_WM_TEMPLATE_INDEX" val="20211025"/>
  <p:tag name="KSO_WM_SLIDE_ID" val="diagram20211025_1"/>
  <p:tag name="KSO_WM_TEMPLATE_SUBCATEGORY" val="21"/>
  <p:tag name="KSO_WM_TEMPLATE_MASTER_TYPE" val="0"/>
  <p:tag name="KSO_WM_TEMPLATE_COLOR_TYPE" val="1"/>
  <p:tag name="KSO_WM_SLIDE_ITEM_CNT" val="0"/>
  <p:tag name="KSO_WM_SLIDE_INDEX" val="1"/>
  <p:tag name="KSO_WM_TAG_VERSION" val="1.0"/>
  <p:tag name="KSO_WM_SLIDE_LAYOUT" val="a_h"/>
  <p:tag name="KSO_WM_SLIDE_LAYOUT_CNT" val="1_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f20c2fa491bb0086638b1c"/>
  <p:tag name="KSO_WM_CHIP_FILLPROP" val="[[{&quot;text_align&quot;:&quot;cm&quot;,&quot;text_direction&quot;:&quot;horizontal&quot;,&quot;support_big_font&quot;:false,&quot;picture_toward&quot;:0,&quot;picture_dockside&quot;:[],&quot;fill_id&quot;:&quot;cf10bc7cdb0c4d39b7a209a48c665fd2&quot;,&quot;fill_align&quot;:&quot;cm&quot;,&quot;chip_types&quot;:[&quot;header&quot;]},{&quot;text_align&quot;:&quot;cm&quot;,&quot;text_direction&quot;:&quot;horizontal&quot;,&quot;support_features&quot;:[&quot;collage&quot;,&quot;carousel&quot;],&quot;support_big_font&quot;:false,&quot;picture_toward&quot;:0,&quot;picture_dockside&quot;:[],&quot;fill_id&quot;:&quot;560f7508d1244e79a967d26269facfa8&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cf10bc7cdb0c4d39b7a209a48c665fd2&quot;,&quot;fill_align&quot;:&quot;cm&quot;,&quot;chip_types&quot;:[&quot;header&quot;]},{&quot;text_align&quot;:&quot;lm&quot;,&quot;text_direction&quot;:&quot;horizontal&quot;,&quot;support_big_font&quot;:false,&quot;picture_toward&quot;:0,&quot;picture_dockside&quot;:[],&quot;fill_id&quot;:&quot;560f7508d1244e79a967d26269facfa8&quot;,&quot;fill_align&quot;:&quot;cm&quot;,&quot;chip_types&quot;:[&quot;text&quot;]}]]"/>
  <p:tag name="KSO_WM_CHIP_DECFILLPROP" val="[]"/>
  <p:tag name="KSO_WM_SLIDE_TYPE" val="text"/>
  <p:tag name="KSO_WM_SLIDE_SIZE" val="815.954*228.702"/>
  <p:tag name="KSO_WM_SLIDE_POSITION" val="72*215.3"/>
  <p:tag name="KSO_WM_CHIP_GROUPID" val="5ef20c2fa491bb0086638b1b"/>
  <p:tag name="KSO_WM_SLIDE_BACKGROUND_TYPE" val="belt"/>
  <p:tag name="KSO_WM_SLIDE_SUPPORT_FEATURE_TYPE" val="0"/>
  <p:tag name="KSO_WM_SLIDE_SUBTYPE" val="pureTxt"/>
  <p:tag name="KSO_WM_TEMPLATE_ASSEMBLE_XID" val="60656ea24054ed1e2fb7fcd0"/>
  <p:tag name="KSO_WM_TEMPLATE_ASSEMBLE_GROUPID" val="60656ea24054ed1e2fb7fcd0"/>
  <p:tag name="KSO_WM_SLIDE_LAYOUTTYPE" val="navigation"/>
  <p:tag name="KSO_WM_SLIDE_BACKGROUND" val="[&quot;belt&quot;]"/>
  <p:tag name="KSO_WM_SLIDE_BK_DARK_LIGHT" val="2"/>
  <p:tag name="KSO_WM_SLIDE_CAN_ADD_NAVIGATION" val="1"/>
  <p:tag name="KSO_WM_SLIDE_LAYOUT_INFO" val="{&quot;backgroundInfo&quot;:[{&quot;bottom&quot;:0.111111112,&quot;bottomAbs&quot;:false,&quot;left&quot;:0,&quot;leftAbs&quot;:false,&quot;right&quot;:0,&quot;rightAbs&quot;:false,&quot;top&quot;:0.244444445,&quot;topAbs&quot;:false,&quot;type&quot;:&quot;belt&quot;}],&quot;id&quot;:&quot;2021-04-01T15:10:13&quot;,&quot;maxSize&quot;:{&quot;size1&quot;:24.4},&quot;minSize&quot;:{&quot;size1&quot;:17.8},&quot;normalSize&quot;:{&quot;size1&quot;:17.8},&quot;subLayout&quot;:[{&quot;id&quot;:&quot;2021-04-01T15:10:13&quot;,&quot;margin&quot;:{&quot;bottom&quot;:0.02600000612437725,&quot;left&quot;:2.5399999618530273,&quot;right&quot;:2.5399999618530273,&quot;top&quot;:1.2699999809265137},&quot;type&quot;:0},{&quot;id&quot;:&quot;2021-04-01T15:10:13&quot;,&quot;margin&quot;:{&quot;bottom&quot;:2.5399999618530273,&quot;left&quot;:2.5399999618530273,&quot;right&quot;:2.5399999618530273,&quot;top&quot;:2.0899999141693115},&quot;maxSize&quot;:{&quot;size1&quot;:39.66588600288483},&quot;minSize&quot;:{&quot;size1&quot;:23.76588600288483},&quot;normalSize&quot;:{&quot;size1&quot;:32.92765876994837},&quot;subLayout&quot;:[{&quot;id&quot;:&quot;2021-04-01T15:10:13&quot;,&quot;margin&quot;:{&quot;bottom&quot;:0.04692993313074112,&quot;left&quot;:2.5399999618530273,&quot;right&quot;:2.5399999618530273,&quot;top&quot;:2.0899999141693115},&quot;type&quot;:0},{&quot;id&quot;:&quot;2021-04-01T15:10:13&quot;,&quot;margin&quot;:{&quot;bottom&quot;:2.5399999618530273,&quot;left&quot;:2.5399999618530273,&quot;right&quot;:2.5399999618530273,&quot;top&quot;:0.14886212348937988},&quot;type&quot;:0}],&quot;type&quot;:0}],&quot;type&quot;:0}"/>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4.xml><?xml version="1.0" encoding="utf-8"?>
<p:tagLst xmlns:p="http://schemas.openxmlformats.org/presentationml/2006/main">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1*a*1"/>
  <p:tag name="KSO_WM_TEMPLATE_CATEGORY" val="diagram"/>
  <p:tag name="KSO_WM_TEMPLATE_INDEX" val="20220057"/>
  <p:tag name="KSO_WM_UNIT_LAYERLEVEL" val="1"/>
  <p:tag name="KSO_WM_TAG_VERSION" val="1.0"/>
  <p:tag name="KSO_WM_BEAUTIFY_FLAG" val="#wm#"/>
  <p:tag name="KSO_WM_UNIT_BLOCK" val="0"/>
  <p:tag name="KSO_WM_UNIT_SM_LIMIT_TYPE" val="2"/>
  <p:tag name="KSO_WM_UNIT_DEC_AREA_ID" val="443f8045f8564536b28e1ce40fe340db"/>
  <p:tag name="KSO_WM_UNIT_DECORATE_INFO" val="{&quot;ReferentInfo&quot;:{&quot;Id&quot;:&quot;9fa92157b43b40c7a9efcf8b0c2fdd6a&quot;,&quot;X&quot;:{&quot;Pos&quot;:1},&quot;Y&quot;:{&quot;Pos&quot;:2}},&quot;DecorateInfoX&quot;:{&quot;Pos&quot;:1,&quot;IsAbs&quot;:true},&quot;DecorateInfoY&quot;:{&quot;Pos&quot;:2,&quot;IsAbs&quot;:true},&quot;DecorateInfoW&quot;:{&quot;IsAbs&quot;:true},&quot;DecorateInfoH&quot;:{&quot;IsAbs&quot;:true},&quot;whChangeMode&quot;:0}"/>
  <p:tag name="KSO_WM_UNIT_TEXT_FILL_FORE_SCHEMECOLOR_INDEX_BRIGHTNESS" val="0"/>
  <p:tag name="KSO_WM_UNIT_TEXT_FILL_FORE_SCHEMECOLOR_INDEX" val="14"/>
  <p:tag name="KSO_WM_UNIT_TEXT_FILL_TYPE" val="1"/>
</p:tagLst>
</file>

<file path=ppt/tags/tag16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SLIDE_ID" val="diagram20220057_1"/>
  <p:tag name="KSO_WM_TEMPLATE_SUBCATEGORY" val="25"/>
  <p:tag name="KSO_WM_TEMPLATE_MASTER_TYPE" val="0"/>
  <p:tag name="KSO_WM_TEMPLATE_COLOR_TYPE" val="0"/>
  <p:tag name="KSO_WM_SLIDE_TYPE" val="text"/>
  <p:tag name="KSO_WM_SLIDE_SUBTYPE" val="picTxt"/>
  <p:tag name="KSO_WM_SLIDE_ITEM_CNT" val="0"/>
  <p:tag name="KSO_WM_SLIDE_INDEX" val="1"/>
  <p:tag name="KSO_WM_SLIDE_SIZE" val="960*516"/>
  <p:tag name="KSO_WM_SLIDE_POSITION" val="0*0"/>
  <p:tag name="KSO_WM_TAG_VERSION" val="1.0"/>
  <p:tag name="KSO_WM_BEAUTIFY_FLAG" val="#wm#"/>
  <p:tag name="KSO_WM_TEMPLATE_CATEGORY" val="diagram"/>
  <p:tag name="KSO_WM_TEMPLATE_INDEX" val="20220057"/>
  <p:tag name="KSO_WM_SLIDE_LAYOUT" val="a_d_i"/>
  <p:tag name="KSO_WM_SLIDE_LAYOUT_CNT" val="1_1_1"/>
  <p:tag name="KSO_WM_SLIDE_LAYOUT_INFO" val="{&quot;id&quot;:&quot;2023-05-26T23:47:32&quot;,&quot;maxSize&quot;:{&quot;size1&quot;:21.1},&quot;minSize&quot;:{&quot;size1&quot;:13.3},&quot;normalSize&quot;:{&quot;size1&quot;:13.3},&quot;subLayout&quot;:[{&quot;backgroundInfo&quot;:[{&quot;bottom&quot;:0,&quot;bottomAbs&quot;:false,&quot;left&quot;:0,&quot;leftAbs&quot;:false,&quot;right&quot;:0,&quot;rightAbs&quot;:false,&quot;top&quot;:0,&quot;topAbs&quot;:false,&quot;type&quot;:&quot;topBottom&quot;}],&quot;id&quot;:&quot;2023-05-26T23:47:32&quot;,&quot;margin&quot;:{&quot;bottom&quot;:0.2120000123977661,&quot;left&quot;:1.2699999809265137,&quot;right&quot;:1.2699999809265137,&quot;top&quot;:0.2120000123977661},&quot;type&quot;:0},{&quot;id&quot;:&quot;2023-05-26T23:47:32&quot;,&quot;margin&quot;:{&quot;bottom&quot;:0.847000002861023,&quot;left&quot;:1.2699999809265137,&quot;right&quot;:1.2699999809265137,&quot;top&quot;:0.847000002861023},&quot;type&quot;:0}],&quot;type&quot;:0}"/>
  <p:tag name="KSO_WM_SLIDE_BACKGROUND" val="[&quot;topBottom&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678e478fb0c58a940c"/>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support_big_font&quot;:false,&quot;picture_toward&quot;:0,&quot;picture_dockside&quot;:[],&quot;fill_id&quot;:&quot;aae3729e0a0d44488f1a088171be5691&quot;,&quot;fill_align&quot;:&quot;cm&quot;,&quot;chip_types&quot;:[&quot;text&quot;,&quot;picture&quot;]}]]"/>
  <p:tag name="FIXED_XID_TMP" val="5f5ee1ca4d6848d78f644aeb"/>
  <p:tag name="KSO_WM_CHIP_DECFILLPROP" val="[]"/>
  <p:tag name="KSO_WM_SLIDE_CAN_ADD_NAVIGATION" val="1"/>
  <p:tag name="KSO_WM_CHIP_GROUPID" val="5f5ee1ca4d6848d78f644aeb"/>
  <p:tag name="KSO_WM_SLIDE_BACKGROUND_TYPE" val="topBottom"/>
  <p:tag name="KSO_WM_SLIDE_SUPPORT_FEATURE_TYPE" val="0"/>
  <p:tag name="KSO_WM_TEMPLATE_ASSEMBLE_XID" val="60656ea94054ed1e2fb7fd45"/>
  <p:tag name="KSO_WM_TEMPLATE_ASSEMBLE_GROUPID" val="60656ea94054ed1e2fb7fd45"/>
  <p:tag name="KSO_WM_SLIDE_LAYOUTTYPE" val="navigation"/>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1.xml><?xml version="1.0" encoding="utf-8"?>
<p:tagLst xmlns:p="http://schemas.openxmlformats.org/presentationml/2006/main">
  <p:tag name="KSO_WM_UNIT_BLOCK" val="0"/>
  <p:tag name="KSO_WM_UNIT_DEC_AREA_ID" val="85d88755e52e4ce3b042a798c7ff6815"/>
  <p:tag name="KSO_WM_UNIT_SM_LIMIT_TYPE" val="2"/>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2*a*1"/>
  <p:tag name="KSO_WM_TEMPLATE_CATEGORY" val="diagram"/>
  <p:tag name="KSO_WM_TEMPLATE_INDEX" val="20220057"/>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wm#"/>
  <p:tag name="KSO_WM_TEMPLATE_CATEGORY" val="diagram"/>
  <p:tag name="KSO_WM_TEMPLATE_INDEX" val="20220057"/>
  <p:tag name="KSO_WM_SLIDE_ID" val="diagram20220057_2"/>
  <p:tag name="KSO_WM_TEMPLATE_SUBCATEGORY" val="25"/>
  <p:tag name="KSO_WM_TEMPLATE_MASTER_TYPE" val="0"/>
  <p:tag name="KSO_WM_TEMPLATE_COLOR_TYPE" val="0"/>
  <p:tag name="KSO_WM_SLIDE_TYPE" val="text"/>
  <p:tag name="KSO_WM_SLIDE_SUBTYPE" val="picTxt"/>
  <p:tag name="KSO_WM_SLIDE_LAYOUTTYPE" val="navigation"/>
  <p:tag name="KSO_WM_SLIDE_ITEM_CNT" val="0"/>
  <p:tag name="KSO_WM_SLIDE_INDEX" val="2"/>
  <p:tag name="KSO_WM_SLIDE_SIZE" val="960*515"/>
  <p:tag name="KSO_WM_SLIDE_POSITION" val="0*0"/>
  <p:tag name="KSO_WM_TAG_VERSION" val="1.0"/>
  <p:tag name="KSO_WM_SLIDE_LAYOUT" val="a_b_d_i"/>
  <p:tag name="KSO_WM_SLIDE_LAYOUT_CNT" val="1_1_1_1"/>
  <p:tag name="KSO_WM_SLIDE_RATIO" val="1.777778"/>
  <p:tag name="KSO_WM_SLIDE_BACKGROUND" val="[&quot;topBottom&quot;]"/>
  <p:tag name="KSO_WM_SLIDE_BACKGROUND_TYPE" val="topBottom"/>
  <p:tag name="KSO_WM_SLIDE_BK_DARK_LIGHT" val="2"/>
  <p:tag name="KSO_WM_SLIDE_LAYOUT_INFO" val="{&quot;id&quot;:&quot;2023-05-26T23:55:43&quot;,&quot;maxSize&quot;:{&quot;size1&quot;:28.9},&quot;minSize&quot;:{&quot;size1&quot;:17.8},&quot;normalSize&quot;:{&quot;size1&quot;:25.980917333333334},&quot;subLayout&quot;:[{&quot;backgroundInfo&quot;:[{&quot;bottom&quot;:0,&quot;bottomAbs&quot;:false,&quot;left&quot;:0,&quot;leftAbs&quot;:false,&quot;right&quot;:0,&quot;rightAbs&quot;:false,&quot;top&quot;:0,&quot;topAbs&quot;:false,&quot;type&quot;:&quot;topBottom&quot;}],&quot;id&quot;:&quot;2023-05-26T23:55:43&quot;,&quot;maxSize&quot;:{&quot;size1&quot;:100},&quot;minSize&quot;:{&quot;size1&quot;:56.2},&quot;normalSize&quot;:{&quot;size1&quot;:59.03153124488085},&quot;subLayout&quot;:[{&quot;id&quot;:&quot;2023-05-26T23:55:43&quot;,&quot;margin&quot;:{&quot;bottom&quot;:0.025999996811151505,&quot;left&quot;:1.2699999809265137,&quot;right&quot;:1.2699999809265137,&quot;top&quot;:0.20999999344348907},&quot;type&quot;:0},{&quot;id&quot;:&quot;2023-05-26T23:55:43&quot;,&quot;margin&quot;:{&quot;bottom&quot;:0.2120000123977661,&quot;left&quot;:1.2699999809265137,&quot;right&quot;:1.2699999809265137,&quot;top&quot;:0},&quot;type&quot;:0}],&quot;type&quot;:0},{&quot;id&quot;:&quot;2023-05-26T23:55:43&quot;,&quot;margin&quot;:{&quot;bottom&quot;:0.8500000238418579,&quot;left&quot;:0.8500000238418579,&quot;right&quot;:0.847000002861023,&quot;top&quot;:0.847000002861023},&quot;type&quot;:0}],&quot;type&quot;:0}"/>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BLOCK" val="0"/>
  <p:tag name="KSO_WM_UNIT_DEC_AREA_ID" val="85d88755e52e4ce3b042a798c7ff6815"/>
  <p:tag name="KSO_WM_UNIT_SM_LIMIT_TYPE" val="2"/>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2*a*1"/>
  <p:tag name="KSO_WM_TEMPLATE_CATEGORY" val="diagram"/>
  <p:tag name="KSO_WM_TEMPLATE_INDEX" val="20220057"/>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4"/>
  <p:tag name="KSO_WM_UNIT_TEXT_FILL_TYPE" val="1"/>
</p:tagLst>
</file>

<file path=ppt/tags/tag17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diagram"/>
  <p:tag name="KSO_WM_TEMPLATE_INDEX" val="20220057"/>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BACKGROUND" val="[&quot;topBottom&quot;]"/>
  <p:tag name="KSO_WM_SLIDE_RATIO" val="1.777778"/>
  <p:tag name="KSO_WM_SLIDE_CAN_ADD_NAVIGATION" val="1"/>
  <p:tag name="KSO_WM_SLIDE_ID" val="diagram20220057_2"/>
  <p:tag name="KSO_WM_TEMPLATE_SUBCATEGORY" val="25"/>
  <p:tag name="KSO_WM_TEMPLATE_MASTER_TYPE" val="0"/>
  <p:tag name="KSO_WM_TEMPLATE_COLOR_TYPE" val="0"/>
  <p:tag name="KSO_WM_SLIDE_TYPE" val="text"/>
  <p:tag name="KSO_WM_SLIDE_SUBTYPE" val="picTxt"/>
  <p:tag name="KSO_WM_SLIDE_ITEM_CNT" val="0"/>
  <p:tag name="KSO_WM_SLIDE_INDEX" val="2"/>
  <p:tag name="KSO_WM_SLIDE_SIZE" val="960*515"/>
  <p:tag name="KSO_WM_SLIDE_POSITION" val="0*0"/>
  <p:tag name="KSO_WM_TAG_VERSION" val="1.0"/>
  <p:tag name="KSO_WM_SLIDE_LAYOUT" val="a_b_d_i"/>
  <p:tag name="KSO_WM_SLIDE_LAYOUT_CNT" val="1_1_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t&quot;,&quot;text_direction&quot;:&quot;horizontal&quot;,&quot;support_big_font&quot;:false,&quot;picture_toward&quot;:0,&quot;picture_dockside&quot;:[],&quot;fill_id&quot;:&quot;736496b0653343f1bfd4c6dc9c47e1b4&quot;,&quot;fill_align&quot;:&quot;lt&quot;,&quot;chip_types&quot;:[&quot;text&quot;]}],[{&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fbc1d1c81b9c4bca8f09873cfc4ac6db&quot;,&quot;fill_align&quot;:&quot;cm&quot;,&quot;chip_types&quot;:[&quot;text&quot;,&quot;header&quot;]},{&quot;text_align&quot;:&quot;c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picture&quot;]}],[{&quot;text_align&quot;:&quot;lm&quot;,&quot;text_direction&quot;:&quot;horizontal&quot;,&quot;support_big_font&quot;:false,&quot;picture_toward&quot;:0,&quot;picture_dockside&quot;:[],&quot;fill_id&quot;:&quot;fbc1d1c81b9c4bca8f09873cfc4ac6db&quot;,&quot;fill_align&quot;:&quot;lm&quot;,&quot;chip_types&quot;:[&quot;text&quot;]},{&quot;text_align&quot;:&quot;c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picture&quot;]}],[{&quot;text_align&quot;:&quot;lm&quot;,&quot;text_direction&quot;:&quot;horizontal&quot;,&quot;support_big_font&quot;:false,&quot;picture_toward&quot;:0,&quot;picture_dockside&quot;:[],&quot;fill_id&quot;:&quot;fbc1d1c81b9c4bca8f09873cfc4ac6db&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diagram&quot;,&quot;text&quot;,&quot;picture&quot;,&quot;chart&quot;,&quot;table&quot;,&quot;video&quot;]}]]"/>
  <p:tag name="KSO_WM_CHIP_GROUPID" val="5f5ee1ca4d6848d78f644aec"/>
  <p:tag name="KSO_WM_CHIP_XID" val="5f696419553136823a5e6172"/>
  <p:tag name="FIXED_XID_TMP" val="5f5ee1ca4d6848d78f644aec"/>
  <p:tag name="KSO_WM_CHIP_DECFILLPROP" val="[]"/>
  <p:tag name="KSO_WM_SLIDE_BACKGROUND_TYPE" val="topBottom"/>
  <p:tag name="KSO_WM_SLIDE_SUPPORT_FEATURE_TYPE" val="0"/>
  <p:tag name="KSO_WM_TEMPLATE_ASSEMBLE_XID" val="639aeb060c9383becde692ea"/>
  <p:tag name="KSO_WM_TEMPLATE_ASSEMBLE_GROUPID" val="639aeb060c9383becde692ea"/>
  <p:tag name="KSO_WM_SLIDE_LAYOUTTYPE" val="navigation"/>
  <p:tag name="KSO_WM_SLIDE_BK_DARK_LIGHT" val="2"/>
  <p:tag name="KSO_WM_SLIDE_LAYOUT_INFO" val="{&quot;id&quot;:&quot;2023-05-27T00:06:21&quot;,&quot;maxSize&quot;:{&quot;size1&quot;:28.9},&quot;minSize&quot;:{&quot;size1&quot;:17.8},&quot;normalSize&quot;:{&quot;size1&quot;:25.980917333333334},&quot;subLayout&quot;:[{&quot;backgroundInfo&quot;:[{&quot;bottom&quot;:0,&quot;bottomAbs&quot;:false,&quot;left&quot;:0,&quot;leftAbs&quot;:false,&quot;right&quot;:0,&quot;rightAbs&quot;:false,&quot;top&quot;:0,&quot;topAbs&quot;:false,&quot;type&quot;:&quot;topBottom&quot;}],&quot;id&quot;:&quot;2023-05-27T00:06:21&quot;,&quot;maxSize&quot;:{&quot;size1&quot;:100},&quot;minSize&quot;:{&quot;size1&quot;:56.2},&quot;normalSize&quot;:{&quot;size1&quot;:59.03153124488085},&quot;subLayout&quot;:[{&quot;id&quot;:&quot;2023-05-27T00:06:21&quot;,&quot;margin&quot;:{&quot;bottom&quot;:0.025999996811151505,&quot;left&quot;:1.2699999809265137,&quot;right&quot;:1.2699999809265137,&quot;top&quot;:0.20999999344348907},&quot;type&quot;:0},{&quot;id&quot;:&quot;2023-05-27T00:06:21&quot;,&quot;margin&quot;:{&quot;bottom&quot;:0.2120000123977661,&quot;left&quot;:1.2699999809265137,&quot;right&quot;:1.2699999809265137,&quot;top&quot;:0},&quot;type&quot;:0}],&quot;type&quot;:0},{&quot;id&quot;:&quot;2023-05-27T00:06:21&quot;,&quot;margin&quot;:{&quot;bottom&quot;:0.8500000238418579,&quot;left&quot;:0.8500000238418579,&quot;right&quot;:0.847000002861023,&quot;top&quot;:0.847000002861023},&quot;type&quot;:0}],&quot;type&quot;:0}"/>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3.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21"/>
  <p:tag name="KSO_WM_UNIT_HIGHLIGHT" val="0"/>
  <p:tag name="KSO_WM_UNIT_COMPATIBLE" val="0"/>
  <p:tag name="KSO_WM_UNIT_DIAGRAM_ISNUMVISUAL" val="0"/>
  <p:tag name="KSO_WM_UNIT_DIAGRAM_ISREFERUNIT" val="0"/>
  <p:tag name="KSO_WM_UNIT_TYPE" val="a"/>
  <p:tag name="KSO_WM_UNIT_INDEX" val="1"/>
  <p:tag name="KSO_WM_UNIT_ID" val="diagram20213394_1*a*1"/>
  <p:tag name="KSO_WM_TEMPLATE_CATEGORY" val="diagram"/>
  <p:tag name="KSO_WM_TEMPLATE_INDEX" val="20213394"/>
  <p:tag name="KSO_WM_UNIT_LAYERLEVEL" val="1"/>
  <p:tag name="KSO_WM_TAG_VERSION" val="1.0"/>
  <p:tag name="KSO_WM_BEAUTIFY_FLAG" val="#wm#"/>
  <p:tag name="KSO_WM_UNIT_SHOW_EDIT_AREA_INDICATION" val="1"/>
  <p:tag name="KSO_WM_UNIT_DEFAULT_FONT" val="24;44;4"/>
  <p:tag name="KSO_WM_UNIT_BLOCK" val="0"/>
  <p:tag name="KSO_WM_UNIT_DEC_AREA_ID" val="03e292b436564cca94e9fb64e232ab8d"/>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3dae9a46643445e788d8d19c4326e698"/>
  <p:tag name="KSO_WM_UNIT_TEXT_FILL_FORE_SCHEMECOLOR_INDEX_BRIGHTNESS" val="0"/>
  <p:tag name="KSO_WM_UNIT_TEXT_FILL_FORE_SCHEMECOLOR_INDEX" val="13"/>
  <p:tag name="KSO_WM_UNIT_TEXT_FILL_TYPE" val="1"/>
  <p:tag name="KSO_WM_TEMPLATE_ASSEMBLE_XID" val="639aeb060c9383becde692d8"/>
  <p:tag name="KSO_WM_TEMPLATE_ASSEMBLE_GROUPID" val="639aeb060c9383becde692d8"/>
</p:tagLst>
</file>

<file path=ppt/tags/tag184.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3"/>
  <p:tag name="KSO_WM_UNIT_HIGHLIGHT" val="0"/>
  <p:tag name="KSO_WM_UNIT_COMPATIBLE" val="0"/>
  <p:tag name="KSO_WM_UNIT_DIAGRAM_ISNUMVISUAL" val="0"/>
  <p:tag name="KSO_WM_UNIT_DIAGRAM_ISREFERUNIT" val="0"/>
  <p:tag name="KSO_WM_UNIT_TYPE" val="b"/>
  <p:tag name="KSO_WM_UNIT_INDEX" val="1"/>
  <p:tag name="KSO_WM_UNIT_ID" val="diagram20213394_1*b*1"/>
  <p:tag name="KSO_WM_TEMPLATE_CATEGORY" val="diagram"/>
  <p:tag name="KSO_WM_TEMPLATE_INDEX" val="20213394"/>
  <p:tag name="KSO_WM_UNIT_LAYERLEVEL" val="1"/>
  <p:tag name="KSO_WM_TAG_VERSION" val="1.0"/>
  <p:tag name="KSO_WM_BEAUTIFY_FLAG" val="#wm#"/>
  <p:tag name="KSO_WM_UNIT_DEFAULT_FONT" val="18;24;2"/>
  <p:tag name="KSO_WM_UNIT_BLOCK" val="0"/>
  <p:tag name="KSO_WM_UNIT_DEC_AREA_ID" val="579afaab61084dbe9ea9af47a2b5a276"/>
  <p:tag name="KSO_WM_CHIP_GROUPID" val="5f0681562c9c209bb8bb14eb"/>
  <p:tag name="KSO_WM_CHIP_XID" val="5f0681562c9c209bb8bb14ec"/>
  <p:tag name="KSO_WM_CHIP_FILLAREA_FILL_RULE" val="{&quot;fill_align&quot;:&quot;lt&quot;,&quot;fill_mode&quot;:&quot;full&quot;,&quot;sacle_strategy&quot;:&quot;smart&quot;}"/>
  <p:tag name="KSO_WM_ASSEMBLE_CHIP_INDEX" val="3dae9a46643445e788d8d19c4326e698"/>
  <p:tag name="KSO_WM_UNIT_TEXT_FILL_FORE_SCHEMECOLOR_INDEX_BRIGHTNESS" val="-0.25"/>
  <p:tag name="KSO_WM_UNIT_TEXT_FILL_FORE_SCHEMECOLOR_INDEX" val="14"/>
  <p:tag name="KSO_WM_UNIT_TEXT_FILL_TYPE" val="1"/>
  <p:tag name="KSO_WM_TEMPLATE_ASSEMBLE_XID" val="639aeb060c9383becde692d8"/>
  <p:tag name="KSO_WM_TEMPLATE_ASSEMBLE_GROUPID" val="639aeb060c9383becde692d8"/>
</p:tagLst>
</file>

<file path=ppt/tags/tag18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394_1*f*1"/>
  <p:tag name="KSO_WM_TEMPLATE_CATEGORY" val="diagram"/>
  <p:tag name="KSO_WM_TEMPLATE_INDEX" val="20213394"/>
  <p:tag name="KSO_WM_UNIT_LAYERLEVEL" val="1"/>
  <p:tag name="KSO_WM_TAG_VERSION" val="1.0"/>
  <p:tag name="KSO_WM_BEAUTIFY_FLAG" val="#wm#"/>
  <p:tag name="KSO_WM_UNIT_DEFAULT_FONT" val="14;20;2"/>
  <p:tag name="KSO_WM_UNIT_BLOCK" val="0"/>
  <p:tag name="KSO_WM_UNIT_VALUE" val="387"/>
  <p:tag name="KSO_WM_UNIT_SHOW_EDIT_AREA_INDICATION" val="1"/>
  <p:tag name="KSO_WM_CHIP_GROUPID" val="5e6b05596848fb12bee65ac8"/>
  <p:tag name="KSO_WM_CHIP_XID" val="5e6b05596848fb12bee65aca"/>
  <p:tag name="KSO_WM_UNIT_DEC_AREA_ID" val="5532713a37bc4608a2b9015f3710b75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471a1d55dd44ebf8ac941eccb8e98c6"/>
  <p:tag name="KSO_WM_UNIT_TEXT_FILL_FORE_SCHEMECOLOR_INDEX_BRIGHTNESS" val="0.25"/>
  <p:tag name="KSO_WM_UNIT_TEXT_FILL_FORE_SCHEMECOLOR_INDEX" val="13"/>
  <p:tag name="KSO_WM_UNIT_TEXT_FILL_TYPE" val="1"/>
  <p:tag name="KSO_WM_TEMPLATE_ASSEMBLE_XID" val="639aeb060c9383becde692d8"/>
  <p:tag name="KSO_WM_TEMPLATE_ASSEMBLE_GROUPID" val="639aeb060c9383becde692d8"/>
</p:tagLst>
</file>

<file path=ppt/tags/tag186.xml><?xml version="1.0" encoding="utf-8"?>
<p:tagLst xmlns:p="http://schemas.openxmlformats.org/presentationml/2006/main">
  <p:tag name="KSO_WM_SLIDE_ID" val="diagram20213394_1"/>
  <p:tag name="KSO_WM_TEMPLATE_SUBCATEGORY" val="21"/>
  <p:tag name="KSO_WM_SLIDE_ITEM_CNT" val="0"/>
  <p:tag name="KSO_WM_SLIDE_INDEX" val="1"/>
  <p:tag name="KSO_WM_TAG_VERSION" val="1.0"/>
  <p:tag name="KSO_WM_BEAUTIFY_FLAG" val="#wm#"/>
  <p:tag name="KSO_WM_TEMPLATE_CATEGORY" val="diagram"/>
  <p:tag name="KSO_WM_TEMPLATE_INDEX" val="20213394"/>
  <p:tag name="KSO_WM_SLIDE_LAYOUT" val="a_b_f"/>
  <p:tag name="KSO_WM_SLIDE_LAYOUT_CNT" val="1_1_1"/>
  <p:tag name="KSO_WM_SLIDE_TYPE" val="text"/>
  <p:tag name="KSO_WM_SLIDE_SUBTYPE" val="pureTxt"/>
  <p:tag name="KSO_WM_SLIDE_SIZE" val="864*396"/>
  <p:tag name="KSO_WM_SLIDE_POSITION" val="48*48"/>
  <p:tag name="KSO_WM_SLIDE_COLORSCHEME_VERSION" val="3.2"/>
  <p:tag name="KSO_WM_TEMPLATE_MASTER_TYPE" val="0"/>
  <p:tag name="KSO_WM_TEMPLATE_COLOR_TYPE"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t&quot;,&quot;text_direction&quot;:&quot;horizontal&quot;,&quot;support_big_font&quot;:false,&quot;picture_toward&quot;:0,&quot;picture_dockside&quot;:[],&quot;fill_id&quot;:&quot;736496b0653343f1bfd4c6dc9c47e1b4&quot;,&quot;fill_align&quot;:&quot;lt&quot;,&quot;chip_types&quot;:[&quot;text&quot;]}],[{&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fbc1d1c81b9c4bca8f09873cfc4ac6db&quot;,&quot;fill_align&quot;:&quot;cm&quot;,&quot;chip_types&quot;:[&quot;text&quot;,&quot;header&quot;]},{&quot;text_align&quot;:&quot;c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picture&quot;]}],[{&quot;text_align&quot;:&quot;lm&quot;,&quot;text_direction&quot;:&quot;horizontal&quot;,&quot;support_big_font&quot;:false,&quot;picture_toward&quot;:0,&quot;picture_dockside&quot;:[],&quot;fill_id&quot;:&quot;fbc1d1c81b9c4bca8f09873cfc4ac6db&quot;,&quot;fill_align&quot;:&quot;lm&quot;,&quot;chip_types&quot;:[&quot;text&quot;]},{&quot;text_align&quot;:&quot;c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picture&quot;]}],[{&quot;text_align&quot;:&quot;lm&quot;,&quot;text_direction&quot;:&quot;horizontal&quot;,&quot;support_big_font&quot;:false,&quot;picture_toward&quot;:0,&quot;picture_dockside&quot;:[],&quot;fill_id&quot;:&quot;fbc1d1c81b9c4bca8f09873cfc4ac6db&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736496b0653343f1bfd4c6dc9c47e1b4&quot;,&quot;fill_align&quot;:&quot;cm&quot;,&quot;chip_types&quot;:[&quot;diagram&quot;,&quot;text&quot;,&quot;picture&quot;,&quot;chart&quot;,&quot;table&quot;,&quot;video&quot;]}]]"/>
  <p:tag name="KSO_WM_CHIP_XID" val="5f696419553136823a5e6172"/>
  <p:tag name="KSO_WM_CHIP_DECFILLPROP" val="[]"/>
  <p:tag name="KSO_WM_SLIDE_CAN_ADD_NAVIGATION" val="1"/>
  <p:tag name="KSO_WM_SLIDE_BACKGROUND" val="[&quot;general&quot;]"/>
  <p:tag name="KSO_WM_CHIP_GROUPID" val="5f5ee1ca4d6848d78f644aec"/>
  <p:tag name="KSO_WM_SLIDE_BACKGROUND_TYPE" val="general"/>
  <p:tag name="KSO_WM_SLIDE_SUPPORT_FEATURE_TYPE" val="0"/>
  <p:tag name="KSO_WM_TEMPLATE_ASSEMBLE_XID" val="639aeb060c9383becde692d8"/>
  <p:tag name="KSO_WM_TEMPLATE_ASSEMBLE_GROUPID" val="639aeb060c9383becde692d8"/>
  <p:tag name="KSO_WM_SLIDE_LAYOUTTYPE" val="navigation"/>
  <p:tag name="FIXED_XID_TMP" val="5f5ee1ca4d6848d78f644aec"/>
  <p:tag name="KSO_WM_SLIDE_LAYOUT_INFO" val="{&quot;backgroundInfo&quot;:[{&quot;bottom&quot;:0,&quot;bottomAbs&quot;:false,&quot;left&quot;:0,&quot;leftAbs&quot;:false,&quot;right&quot;:0,&quot;rightAbs&quot;:false,&quot;top&quot;:0,&quot;topAbs&quot;:false,&quot;type&quot;:&quot;general&quot;}],&quot;id&quot;:&quot;2022-12-15T17:38:14&quot;,&quot;maxSize&quot;:{&quot;size1&quot;:31.1},&quot;minSize&quot;:{&quot;size1&quot;:17.8},&quot;normalSize&quot;:{&quot;size1&quot;:31.09981481481481},&quot;subLayout&quot;:[{&quot;id&quot;:&quot;2022-12-15T17:38:14&quot;,&quot;margin&quot;:{&quot;bottom&quot;:0,&quot;left&quot;:1.6929999589920044,&quot;right&quot;:1.6929999589920044,&quot;top&quot;:1.6929999589920044},&quot;type&quot;:0},{&quot;id&quot;:&quot;2022-12-15T17:38:14&quot;,&quot;margin&quot;:{&quot;bottom&quot;:0.847000002861023,&quot;left&quot;:0.847000002861023,&quot;right&quot;:0.847000002861023,&quot;top&quot;:0.847000002861023},&quot;type&quot;:0}],&quot;type&quot;:0}"/>
</p:tagLst>
</file>

<file path=ppt/tags/tag18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3"/>
  <p:tag name="KSO_WM_UNIT_NOCLEAR" val="0"/>
  <p:tag name="KSO_WM_UNIT_VALUE" val="2"/>
  <p:tag name="KSO_WM_UNIT_TEXT_LINE_FORE_SCHEMECOLOR_INDEX_BRIGHTNESS" val="0"/>
  <p:tag name="KSO_WM_UNIT_TEXT_LINE_FORE_SCHEMECOLOR_INDEX" val="5"/>
  <p:tag name="KSO_WM_UNIT_TEXT_LINE_FILL_TYPE" val="2"/>
</p:tagLst>
</file>

<file path=ppt/tags/tag188.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189.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i*1_1_1"/>
  <p:tag name="KSO_WM_TEMPLATE_CATEGORY" val="diagram"/>
  <p:tag name="KSO_WM_TEMPLATE_INDEX" val="20219510"/>
  <p:tag name="KSO_WM_UNIT_LAYERLEVEL" val="1_1_1"/>
  <p:tag name="KSO_WM_TAG_VERSION" val="1.0"/>
  <p:tag name="KSO_WM_BEAUTIFY_FLAG" val="#wm#"/>
  <p:tag name="KSO_WM_UNIT_TYPE" val="l_h_i"/>
  <p:tag name="KSO_WM_UNIT_INDEX" val="1_1_1"/>
  <p:tag name="KSO_WM_DIAGRAM_GROUP_CODE" val="l1-1"/>
  <p:tag name="KSO_WM_CHIP_GROUPID" val="60bed4554737e0f4c1ebe8af"/>
  <p:tag name="KSO_WM_CHIP_XID" val="60bed4554737e0f4c1ebe8b0"/>
  <p:tag name="KSO_WM_ASSEMBLE_CHIP_INDEX" val="99e08b4f3388439d9d3f28c71df0fbf1"/>
  <p:tag name="KSO_WM_UNIT_VALUE" val="7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i*1_1_2"/>
  <p:tag name="KSO_WM_TEMPLATE_CATEGORY" val="diagram"/>
  <p:tag name="KSO_WM_TEMPLATE_INDEX" val="20219510"/>
  <p:tag name="KSO_WM_UNIT_LAYERLEVEL" val="1_1_1"/>
  <p:tag name="KSO_WM_TAG_VERSION" val="1.0"/>
  <p:tag name="KSO_WM_BEAUTIFY_FLAG" val="#wm#"/>
  <p:tag name="KSO_WM_UNIT_TYPE" val="l_h_i"/>
  <p:tag name="KSO_WM_UNIT_INDEX" val="1_1_2"/>
  <p:tag name="KSO_WM_DIAGRAM_GROUP_CODE" val="l1-1"/>
  <p:tag name="KSO_WM_CHIP_GROUPID" val="60bed4554737e0f4c1ebe8af"/>
  <p:tag name="KSO_WM_CHIP_XID" val="60bed4554737e0f4c1ebe8b0"/>
  <p:tag name="KSO_WM_ASSEMBLE_CHIP_INDEX" val="99e08b4f3388439d9d3f28c71df0fbf1"/>
  <p:tag name="KSO_WM_UNIT_VALUE" val="16"/>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f*1_1_1"/>
  <p:tag name="KSO_WM_TEMPLATE_CATEGORY" val="diagram"/>
  <p:tag name="KSO_WM_TEMPLATE_INDEX" val="20219510"/>
  <p:tag name="KSO_WM_UNIT_LAYERLEVEL" val="1_1_1"/>
  <p:tag name="KSO_WM_TAG_VERSION" val="1.0"/>
  <p:tag name="KSO_WM_BEAUTIFY_FLAG" val="#wm#"/>
  <p:tag name="KSO_WM_UNIT_SUBTYPE" val="a"/>
  <p:tag name="KSO_WM_UNIT_NOCLEAR" val="0"/>
  <p:tag name="KSO_WM_UNIT_TYPE" val="l_h_f"/>
  <p:tag name="KSO_WM_UNIT_INDEX" val="1_1_1"/>
  <p:tag name="KSO_WM_DIAGRAM_GROUP_CODE" val="l1-1"/>
  <p:tag name="KSO_WM_UNIT_PRESET_TEXT" val="单击此处输入你的正文，文字是您思想的提炼，为了最终演示发布的良好效果请尽量言简意赅的阐述观点"/>
  <p:tag name="KSO_WM_CHIP_GROUPID" val="60bed4554737e0f4c1ebe8af"/>
  <p:tag name="KSO_WM_CHIP_XID" val="60bed4554737e0f4c1ebe8b0"/>
  <p:tag name="KSO_WM_ASSEMBLE_CHIP_INDEX" val="99e08b4f3388439d9d3f28c71df0fbf1"/>
  <p:tag name="KSO_WM_UNIT_VALUE" val="90"/>
  <p:tag name="KSO_WM_UNIT_TEXT_FILL_FORE_SCHEMECOLOR_INDEX_BRIGHTNESS" val="0"/>
  <p:tag name="KSO_WM_UNIT_TEXT_FILL_FORE_SCHEMECOLOR_INDEX" val="14"/>
  <p:tag name="KSO_WM_UNIT_TEXT_FILL_TYPE" val="1"/>
  <p:tag name="KSO_WM_UNIT_USESOURCEFORMAT_APPLY" val="0"/>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a*1_1_1"/>
  <p:tag name="KSO_WM_TEMPLATE_CATEGORY" val="diagram"/>
  <p:tag name="KSO_WM_TEMPLATE_INDEX" val="20219510"/>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1_1"/>
  <p:tag name="KSO_WM_DIAGRAM_GROUP_CODE" val="l1-1"/>
  <p:tag name="KSO_WM_UNIT_PRESET_TEXT" val="添加标题"/>
  <p:tag name="KSO_WM_CHIP_GROUPID" val="60bed4554737e0f4c1ebe8af"/>
  <p:tag name="KSO_WM_CHIP_XID" val="60bed4554737e0f4c1ebe8b0"/>
  <p:tag name="KSO_WM_ASSEMBLE_CHIP_INDEX" val="99e08b4f3388439d9d3f28c71df0fbf1"/>
  <p:tag name="KSO_WM_UNIT_VALUE" val="7"/>
  <p:tag name="KSO_WM_UNIT_TEXT_FILL_FORE_SCHEMECOLOR_INDEX_BRIGHTNESS" val="0"/>
  <p:tag name="KSO_WM_UNIT_TEXT_FILL_FORE_SCHEMECOLOR_INDEX" val="14"/>
  <p:tag name="KSO_WM_UNIT_TEXT_FILL_TYPE" val="1"/>
  <p:tag name="KSO_WM_UNIT_USESOURCEFORMAT_APPLY" val="0"/>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i*1_2_1"/>
  <p:tag name="KSO_WM_TEMPLATE_CATEGORY" val="diagram"/>
  <p:tag name="KSO_WM_TEMPLATE_INDEX" val="20219510"/>
  <p:tag name="KSO_WM_UNIT_LAYERLEVEL" val="1_1_1"/>
  <p:tag name="KSO_WM_TAG_VERSION" val="1.0"/>
  <p:tag name="KSO_WM_BEAUTIFY_FLAG" val="#wm#"/>
  <p:tag name="KSO_WM_UNIT_TYPE" val="l_h_i"/>
  <p:tag name="KSO_WM_UNIT_INDEX" val="1_2_1"/>
  <p:tag name="KSO_WM_DIAGRAM_GROUP_CODE" val="l1-1"/>
  <p:tag name="KSO_WM_CHIP_GROUPID" val="60bed4554737e0f4c1ebe8af"/>
  <p:tag name="KSO_WM_CHIP_XID" val="60bed4554737e0f4c1ebe8b0"/>
  <p:tag name="KSO_WM_ASSEMBLE_CHIP_INDEX" val="99e08b4f3388439d9d3f28c71df0fbf1"/>
  <p:tag name="KSO_WM_UNIT_VALUE" val="7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i*1_2_2"/>
  <p:tag name="KSO_WM_TEMPLATE_CATEGORY" val="diagram"/>
  <p:tag name="KSO_WM_TEMPLATE_INDEX" val="20219510"/>
  <p:tag name="KSO_WM_UNIT_LAYERLEVEL" val="1_1_1"/>
  <p:tag name="KSO_WM_TAG_VERSION" val="1.0"/>
  <p:tag name="KSO_WM_BEAUTIFY_FLAG" val="#wm#"/>
  <p:tag name="KSO_WM_UNIT_TYPE" val="l_h_i"/>
  <p:tag name="KSO_WM_UNIT_INDEX" val="1_2_2"/>
  <p:tag name="KSO_WM_DIAGRAM_GROUP_CODE" val="l1-1"/>
  <p:tag name="KSO_WM_CHIP_GROUPID" val="60bed4554737e0f4c1ebe8af"/>
  <p:tag name="KSO_WM_CHIP_XID" val="60bed4554737e0f4c1ebe8b0"/>
  <p:tag name="KSO_WM_ASSEMBLE_CHIP_INDEX" val="99e08b4f3388439d9d3f28c71df0fbf1"/>
  <p:tag name="KSO_WM_UNIT_VALUE" val="16"/>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f*1_2_1"/>
  <p:tag name="KSO_WM_TEMPLATE_CATEGORY" val="diagram"/>
  <p:tag name="KSO_WM_TEMPLATE_INDEX" val="20219510"/>
  <p:tag name="KSO_WM_UNIT_LAYERLEVEL" val="1_1_1"/>
  <p:tag name="KSO_WM_TAG_VERSION" val="1.0"/>
  <p:tag name="KSO_WM_BEAUTIFY_FLAG" val="#wm#"/>
  <p:tag name="KSO_WM_UNIT_SUBTYPE" val="a"/>
  <p:tag name="KSO_WM_UNIT_NOCLEAR" val="0"/>
  <p:tag name="KSO_WM_UNIT_TYPE" val="l_h_f"/>
  <p:tag name="KSO_WM_UNIT_INDEX" val="1_2_1"/>
  <p:tag name="KSO_WM_DIAGRAM_GROUP_CODE" val="l1-1"/>
  <p:tag name="KSO_WM_UNIT_PRESET_TEXT" val="单击此处输入你的正文，文字是您思想的提炼，为了最终演示发布的良好效果请尽量言简意赅的阐述观点"/>
  <p:tag name="KSO_WM_CHIP_GROUPID" val="60bed4554737e0f4c1ebe8af"/>
  <p:tag name="KSO_WM_CHIP_XID" val="60bed4554737e0f4c1ebe8b0"/>
  <p:tag name="KSO_WM_ASSEMBLE_CHIP_INDEX" val="99e08b4f3388439d9d3f28c71df0fbf1"/>
  <p:tag name="KSO_WM_UNIT_VALUE" val="90"/>
  <p:tag name="KSO_WM_UNIT_TEXT_FILL_FORE_SCHEMECOLOR_INDEX_BRIGHTNESS" val="0"/>
  <p:tag name="KSO_WM_UNIT_TEXT_FILL_FORE_SCHEMECOLOR_INDEX" val="14"/>
  <p:tag name="KSO_WM_UNIT_TEXT_FILL_TYPE" val="1"/>
  <p:tag name="KSO_WM_UNIT_USESOURCEFORMAT_APPLY"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a*1_2_1"/>
  <p:tag name="KSO_WM_TEMPLATE_CATEGORY" val="diagram"/>
  <p:tag name="KSO_WM_TEMPLATE_INDEX" val="20219510"/>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2_1"/>
  <p:tag name="KSO_WM_DIAGRAM_GROUP_CODE" val="l1-1"/>
  <p:tag name="KSO_WM_UNIT_PRESET_TEXT" val="添加标题"/>
  <p:tag name="KSO_WM_CHIP_GROUPID" val="60bed4554737e0f4c1ebe8af"/>
  <p:tag name="KSO_WM_CHIP_XID" val="60bed4554737e0f4c1ebe8b0"/>
  <p:tag name="KSO_WM_ASSEMBLE_CHIP_INDEX" val="99e08b4f3388439d9d3f28c71df0fbf1"/>
  <p:tag name="KSO_WM_UNIT_VALUE" val="7"/>
  <p:tag name="KSO_WM_UNIT_TEXT_FILL_FORE_SCHEMECOLOR_INDEX_BRIGHTNESS" val="0"/>
  <p:tag name="KSO_WM_UNIT_TEXT_FILL_FORE_SCHEMECOLOR_INDEX" val="14"/>
  <p:tag name="KSO_WM_UNIT_TEXT_FILL_TYPE" val="1"/>
  <p:tag name="KSO_WM_UNIT_USESOURCEFORMAT_APPLY" val="0"/>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i*1_3_1"/>
  <p:tag name="KSO_WM_TEMPLATE_CATEGORY" val="diagram"/>
  <p:tag name="KSO_WM_TEMPLATE_INDEX" val="20219510"/>
  <p:tag name="KSO_WM_UNIT_LAYERLEVEL" val="1_1_1"/>
  <p:tag name="KSO_WM_TAG_VERSION" val="1.0"/>
  <p:tag name="KSO_WM_BEAUTIFY_FLAG" val="#wm#"/>
  <p:tag name="KSO_WM_UNIT_TYPE" val="l_h_i"/>
  <p:tag name="KSO_WM_UNIT_INDEX" val="1_3_1"/>
  <p:tag name="KSO_WM_DIAGRAM_GROUP_CODE" val="l1-1"/>
  <p:tag name="KSO_WM_CHIP_GROUPID" val="60bed4554737e0f4c1ebe8af"/>
  <p:tag name="KSO_WM_CHIP_XID" val="60bed4554737e0f4c1ebe8b0"/>
  <p:tag name="KSO_WM_ASSEMBLE_CHIP_INDEX" val="99e08b4f3388439d9d3f28c71df0fbf1"/>
  <p:tag name="KSO_WM_UNIT_VALUE" val="7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i*1_3_2"/>
  <p:tag name="KSO_WM_TEMPLATE_CATEGORY" val="diagram"/>
  <p:tag name="KSO_WM_TEMPLATE_INDEX" val="20219510"/>
  <p:tag name="KSO_WM_UNIT_LAYERLEVEL" val="1_1_1"/>
  <p:tag name="KSO_WM_TAG_VERSION" val="1.0"/>
  <p:tag name="KSO_WM_BEAUTIFY_FLAG" val="#wm#"/>
  <p:tag name="KSO_WM_UNIT_TYPE" val="l_h_i"/>
  <p:tag name="KSO_WM_UNIT_INDEX" val="1_3_2"/>
  <p:tag name="KSO_WM_DIAGRAM_GROUP_CODE" val="l1-1"/>
  <p:tag name="KSO_WM_CHIP_GROUPID" val="60bed4554737e0f4c1ebe8af"/>
  <p:tag name="KSO_WM_CHIP_XID" val="60bed4554737e0f4c1ebe8b0"/>
  <p:tag name="KSO_WM_ASSEMBLE_CHIP_INDEX" val="99e08b4f3388439d9d3f28c71df0fbf1"/>
  <p:tag name="KSO_WM_UNIT_VALUE" val="16"/>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f*1_3_1"/>
  <p:tag name="KSO_WM_TEMPLATE_CATEGORY" val="diagram"/>
  <p:tag name="KSO_WM_TEMPLATE_INDEX" val="20219510"/>
  <p:tag name="KSO_WM_UNIT_LAYERLEVEL" val="1_1_1"/>
  <p:tag name="KSO_WM_TAG_VERSION" val="1.0"/>
  <p:tag name="KSO_WM_BEAUTIFY_FLAG" val="#wm#"/>
  <p:tag name="KSO_WM_UNIT_SUBTYPE" val="a"/>
  <p:tag name="KSO_WM_UNIT_NOCLEAR" val="0"/>
  <p:tag name="KSO_WM_UNIT_TYPE" val="l_h_f"/>
  <p:tag name="KSO_WM_UNIT_INDEX" val="1_3_1"/>
  <p:tag name="KSO_WM_DIAGRAM_GROUP_CODE" val="l1-1"/>
  <p:tag name="KSO_WM_UNIT_PRESET_TEXT" val="单击此处输入你的正文，文字是您思想的提炼，为了最终演示发布的良好效果请尽量言简意赅的阐述观点"/>
  <p:tag name="KSO_WM_CHIP_GROUPID" val="60bed4554737e0f4c1ebe8af"/>
  <p:tag name="KSO_WM_CHIP_XID" val="60bed4554737e0f4c1ebe8b0"/>
  <p:tag name="KSO_WM_ASSEMBLE_CHIP_INDEX" val="99e08b4f3388439d9d3f28c71df0fbf1"/>
  <p:tag name="KSO_WM_UNIT_VALUE" val="90"/>
  <p:tag name="KSO_WM_UNIT_TEXT_FILL_FORE_SCHEMECOLOR_INDEX_BRIGHTNESS" val="0"/>
  <p:tag name="KSO_WM_UNIT_TEXT_FILL_FORE_SCHEMECOLOR_INDEX" val="14"/>
  <p:tag name="KSO_WM_UNIT_TEXT_FILL_TYPE" val="1"/>
  <p:tag name="KSO_WM_UNIT_USESOURCEFORMAT_APPLY" val="0"/>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510_1*l_h_a*1_3_1"/>
  <p:tag name="KSO_WM_TEMPLATE_CATEGORY" val="diagram"/>
  <p:tag name="KSO_WM_TEMPLATE_INDEX" val="20219510"/>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3_1"/>
  <p:tag name="KSO_WM_DIAGRAM_GROUP_CODE" val="l1-1"/>
  <p:tag name="KSO_WM_UNIT_PRESET_TEXT" val="添加标题"/>
  <p:tag name="KSO_WM_CHIP_GROUPID" val="60bed4554737e0f4c1ebe8af"/>
  <p:tag name="KSO_WM_CHIP_XID" val="60bed4554737e0f4c1ebe8b0"/>
  <p:tag name="KSO_WM_ASSEMBLE_CHIP_INDEX" val="99e08b4f3388439d9d3f28c71df0fbf1"/>
  <p:tag name="KSO_WM_UNIT_VALUE" val="7"/>
  <p:tag name="KSO_WM_UNIT_TEXT_FILL_FORE_SCHEMECOLOR_INDEX_BRIGHTNESS" val="0"/>
  <p:tag name="KSO_WM_UNIT_TEXT_FILL_FORE_SCHEMECOLOR_INDEX" val="14"/>
  <p:tag name="KSO_WM_UNIT_TEXT_FILL_TYPE" val="1"/>
  <p:tag name="KSO_WM_UNIT_USESOURCEFORMAT_APPLY" val="0"/>
</p:tagLst>
</file>

<file path=ppt/tags/tag205.xml><?xml version="1.0" encoding="utf-8"?>
<p:tagLst xmlns:p="http://schemas.openxmlformats.org/presentationml/2006/main">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1*a*1"/>
  <p:tag name="KSO_WM_TEMPLATE_CATEGORY" val="diagram"/>
  <p:tag name="KSO_WM_TEMPLATE_INDEX" val="20220057"/>
  <p:tag name="KSO_WM_UNIT_LAYERLEVEL" val="1"/>
  <p:tag name="KSO_WM_TAG_VERSION" val="1.0"/>
  <p:tag name="KSO_WM_BEAUTIFY_FLAG" val="#wm#"/>
  <p:tag name="KSO_WM_UNIT_BLOCK" val="0"/>
  <p:tag name="KSO_WM_UNIT_SM_LIMIT_TYPE" val="2"/>
  <p:tag name="KSO_WM_UNIT_DEC_AREA_ID" val="443f8045f8564536b28e1ce40fe340db"/>
  <p:tag name="KSO_WM_UNIT_DECORATE_INFO" val="{&quot;ReferentInfo&quot;:{&quot;Id&quot;:&quot;9fa92157b43b40c7a9efcf8b0c2fdd6a&quot;,&quot;X&quot;:{&quot;Pos&quot;:1},&quot;Y&quot;:{&quot;Pos&quot;:2}},&quot;DecorateInfoX&quot;:{&quot;Pos&quot;:1,&quot;IsAbs&quot;:true},&quot;DecorateInfoY&quot;:{&quot;Pos&quot;:2,&quot;IsAbs&quot;:true},&quot;DecorateInfoW&quot;:{&quot;IsAbs&quot;:true},&quot;DecorateInfoH&quot;:{&quot;IsAbs&quot;:true},&quot;whChangeMode&quot;:0}"/>
  <p:tag name="KSO_WM_UNIT_TEXT_FILL_FORE_SCHEMECOLOR_INDEX_BRIGHTNESS" val="0"/>
  <p:tag name="KSO_WM_UNIT_TEXT_FILL_FORE_SCHEMECOLOR_INDEX" val="14"/>
  <p:tag name="KSO_WM_UNIT_TEXT_FILL_TYPE" val="1"/>
</p:tagLst>
</file>

<file path=ppt/tags/tag206.xml><?xml version="1.0" encoding="utf-8"?>
<p:tagLst xmlns:p="http://schemas.openxmlformats.org/presentationml/2006/main">
  <p:tag name="KSO_WM_SLIDE_ID" val="diagram20220057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7"/>
  <p:tag name="KSO_WM_SLIDE_LAYOUT" val="a_d_i"/>
  <p:tag name="KSO_WM_SLIDE_LAYOUT_CNT" val="1_1_1"/>
  <p:tag name="KSO_WM_SLIDE_TYPE" val="text"/>
  <p:tag name="KSO_WM_SLIDE_SUBTYPE" val="picTxt"/>
  <p:tag name="KSO_WM_SLIDE_SIZE" val="960*516"/>
  <p:tag name="KSO_WM_SLIDE_POSITION" val="0*0"/>
  <p:tag name="KSO_WM_SLIDE_LAYOUT_INFO" val="{&quot;id&quot;:&quot;2023-05-26T23:47:31&quot;,&quot;maxSize&quot;:{&quot;size1&quot;:21.1},&quot;minSize&quot;:{&quot;size1&quot;:13.3},&quot;normalSize&quot;:{&quot;size1&quot;:13.3},&quot;subLayout&quot;:[{&quot;backgroundInfo&quot;:[{&quot;bottom&quot;:0,&quot;bottomAbs&quot;:false,&quot;left&quot;:0,&quot;leftAbs&quot;:false,&quot;right&quot;:0,&quot;rightAbs&quot;:false,&quot;top&quot;:0,&quot;topAbs&quot;:false,&quot;type&quot;:&quot;topBottom&quot;}],&quot;id&quot;:&quot;2023-05-26T23:47:31&quot;,&quot;margin&quot;:{&quot;bottom&quot;:0.2120000123977661,&quot;left&quot;:1.2699999809265137,&quot;right&quot;:1.2699999809265137,&quot;top&quot;:0.2120000123977661},&quot;type&quot;:0},{&quot;id&quot;:&quot;2023-05-26T23:47:31&quot;,&quot;margin&quot;:{&quot;bottom&quot;:0.847000002861023,&quot;left&quot;:1.2699999809265137,&quot;right&quot;:1.2699999809265137,&quot;top&quot;:0.847000002861023},&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ACKGROUND_TYPE" val="topBottom"/>
  <p:tag name="KSO_WM_SLIDE_SUPPORT_FEATURE_TYPE" val="0"/>
  <p:tag name="KSO_WM_TEMPLATE_ASSEMBLE_XID" val="60656f654054ed1e2fb80950"/>
  <p:tag name="KSO_WM_TEMPLATE_ASSEMBLE_GROUPID" val="60656f654054ed1e2fb80950"/>
  <p:tag name="KSO_WM_SLIDE_LAYOUTTYPE" val="navigation"/>
  <p:tag name="KSO_WM_SLIDE_BACKGROUND" val="[&quot;topBottom&quot;]"/>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13;您的正文已经经简明扼要，字字珠玑，但信息却千丝万缕、错综复杂，需要用更多的文字来表述；但请您尽可能提炼思想的精髓，否则容易造成观者的阅读压力，适得其反。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2362_1*m_h_f*1_1_1"/>
  <p:tag name="KSO_WM_TEMPLATE_CATEGORY" val="diagram"/>
  <p:tag name="KSO_WM_TEMPLATE_INDEX" val="20202362"/>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211.xml><?xml version="1.0" encoding="utf-8"?>
<p:tagLst xmlns:p="http://schemas.openxmlformats.org/presentationml/2006/main">
  <p:tag name="KSO_WM_UNIT_ISCONTENTSTITLE" val="0"/>
  <p:tag name="KSO_WM_UNIT_ISNUMDGMTITLE" val="0"/>
  <p:tag name="KSO_WM_UNIT_PRESET_TEXT" val="点击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2362_1*m_h_a*1_1_1"/>
  <p:tag name="KSO_WM_TEMPLATE_CATEGORY" val="diagram"/>
  <p:tag name="KSO_WM_TEMPLATE_INDEX" val="20202362"/>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2362_1*m_h_i*1_1_2"/>
  <p:tag name="KSO_WM_TEMPLATE_CATEGORY" val="diagram"/>
  <p:tag name="KSO_WM_TEMPLATE_INDEX" val="2020236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0"/>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02362_1*m_h_i*1_1_1"/>
  <p:tag name="KSO_WM_TEMPLATE_CATEGORY" val="diagram"/>
  <p:tag name="KSO_WM_TEMPLATE_INDEX" val="20202362"/>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214.xml><?xml version="1.0" encoding="utf-8"?>
<p:tagLst xmlns:p="http://schemas.openxmlformats.org/presentationml/2006/main">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1*a*1"/>
  <p:tag name="KSO_WM_TEMPLATE_CATEGORY" val="diagram"/>
  <p:tag name="KSO_WM_TEMPLATE_INDEX" val="20220057"/>
  <p:tag name="KSO_WM_UNIT_LAYERLEVEL" val="1"/>
  <p:tag name="KSO_WM_TAG_VERSION" val="1.0"/>
  <p:tag name="KSO_WM_BEAUTIFY_FLAG" val="#wm#"/>
  <p:tag name="KSO_WM_UNIT_BLOCK" val="0"/>
  <p:tag name="KSO_WM_UNIT_SM_LIMIT_TYPE" val="2"/>
  <p:tag name="KSO_WM_UNIT_DEC_AREA_ID" val="443f8045f8564536b28e1ce40fe340db"/>
  <p:tag name="KSO_WM_UNIT_DECORATE_INFO" val="{&quot;ReferentInfo&quot;:{&quot;Id&quot;:&quot;9fa92157b43b40c7a9efcf8b0c2fdd6a&quot;,&quot;X&quot;:{&quot;Pos&quot;:1},&quot;Y&quot;:{&quot;Pos&quot;:2}},&quot;DecorateInfoX&quot;:{&quot;Pos&quot;:1,&quot;IsAbs&quot;:true},&quot;DecorateInfoY&quot;:{&quot;Pos&quot;:2,&quot;IsAbs&quot;:true},&quot;DecorateInfoW&quot;:{&quot;IsAbs&quot;:true},&quot;DecorateInfoH&quot;:{&quot;IsAbs&quot;:true},&quot;whChangeMode&quot;:0}"/>
  <p:tag name="KSO_WM_UNIT_TEXT_FILL_FORE_SCHEMECOLOR_INDEX_BRIGHTNESS" val="0"/>
  <p:tag name="KSO_WM_UNIT_TEXT_FILL_FORE_SCHEMECOLOR_INDEX" val="14"/>
  <p:tag name="KSO_WM_UNIT_TEXT_FILL_TYPE" val="1"/>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wm#"/>
  <p:tag name="KSO_WM_TEMPLATE_CATEGORY" val="diagram"/>
  <p:tag name="KSO_WM_TEMPLATE_INDEX" val="20220057"/>
  <p:tag name="KSO_WM_SLIDE_ID" val="diagram20220057_1"/>
  <p:tag name="KSO_WM_TEMPLATE_SUBCATEGORY" val="25"/>
  <p:tag name="KSO_WM_TEMPLATE_MASTER_TYPE" val="0"/>
  <p:tag name="KSO_WM_TEMPLATE_COLOR_TYPE" val="0"/>
  <p:tag name="KSO_WM_SLIDE_TYPE" val="text"/>
  <p:tag name="KSO_WM_SLIDE_SUBTYPE" val="picTxt"/>
  <p:tag name="KSO_WM_SLIDE_ITEM_CNT" val="0"/>
  <p:tag name="KSO_WM_SLIDE_INDEX" val="1"/>
  <p:tag name="KSO_WM_SLIDE_SIZE" val="960*516"/>
  <p:tag name="KSO_WM_SLIDE_POSITION" val="0*0"/>
  <p:tag name="KSO_WM_TAG_VERSION" val="1.0"/>
  <p:tag name="KSO_WM_SLIDE_LAYOUT" val="a_d_i"/>
  <p:tag name="KSO_WM_SLIDE_LAYOUT_CNT" val="1_1_1"/>
  <p:tag name="KSO_WM_SLIDE_LAYOUT_INFO" val="{&quot;id&quot;:&quot;2023-05-26T23:47:32&quot;,&quot;maxSize&quot;:{&quot;size1&quot;:21.1},&quot;minSize&quot;:{&quot;size1&quot;:13.3},&quot;normalSize&quot;:{&quot;size1&quot;:13.3},&quot;subLayout&quot;:[{&quot;backgroundInfo&quot;:[{&quot;bottom&quot;:0,&quot;bottomAbs&quot;:false,&quot;left&quot;:0,&quot;leftAbs&quot;:false,&quot;right&quot;:0,&quot;rightAbs&quot;:false,&quot;top&quot;:0,&quot;topAbs&quot;:false,&quot;type&quot;:&quot;topBottom&quot;}],&quot;id&quot;:&quot;2023-05-26T23:47:32&quot;,&quot;margin&quot;:{&quot;bottom&quot;:0.2120000123977661,&quot;left&quot;:1.2699999809265137,&quot;right&quot;:1.2699999809265137,&quot;top&quot;:0.2120000123977661},&quot;type&quot;:0},{&quot;id&quot;:&quot;2023-05-26T23:47:32&quot;,&quot;margin&quot;:{&quot;bottom&quot;:0.847000002861023,&quot;left&quot;:1.2699999809265137,&quot;right&quot;:1.2699999809265137,&quot;top&quot;:0.847000002861023},&quot;type&quot;:0}],&quot;type&quot;:0}"/>
  <p:tag name="KSO_WM_SLIDE_BACKGROUND" val="[&quot;topBottom&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e998712faa657a53d"/>
  <p:tag name="KSO_WM_CHIP_FILLPROP" val="[[{&quot;text_align&quot;:&quot;lm&quot;,&quot;text_direction&quot;:&quot;horizontal&quot;,&quot;support_big_font&quot;:false,&quot;picture_toward&quot;:0,&quot;picture_dockside&quot;:[],&quot;fill_id&quot;:&quot;a437010b62d44816bad6476e00523df5&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BACKGROUND_TYPE" val="topBottom"/>
  <p:tag name="KSO_WM_SLIDE_SUPPORT_FEATURE_TYPE" val="0"/>
  <p:tag name="KSO_WM_TEMPLATE_ASSEMBLE_XID" val="639afd380c9383becde6e290"/>
  <p:tag name="KSO_WM_TEMPLATE_ASSEMBLE_GROUPID" val="639afd380c9383becde6e290"/>
  <p:tag name="KSO_WM_SLIDE_LAYOUTTYPE" val="navigation"/>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13;您的正文已经经简明扼要，字字珠玑，但信息却千丝万缕、错综复杂，需要用更多的文字来表述；但请您尽可能提炼思想的精髓，否则容易造成观者的阅读压力，适得其反。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2362_1*m_h_f*1_2_1"/>
  <p:tag name="KSO_WM_TEMPLATE_CATEGORY" val="diagram"/>
  <p:tag name="KSO_WM_TEMPLATE_INDEX" val="20202362"/>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222.xml><?xml version="1.0" encoding="utf-8"?>
<p:tagLst xmlns:p="http://schemas.openxmlformats.org/presentationml/2006/main">
  <p:tag name="KSO_WM_UNIT_ISCONTENTSTITLE" val="0"/>
  <p:tag name="KSO_WM_UNIT_ISNUMDGMTITLE" val="0"/>
  <p:tag name="KSO_WM_UNIT_PRESET_TEXT" val="点击添加标题"/>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2362_1*m_h_a*1_2_1"/>
  <p:tag name="KSO_WM_TEMPLATE_CATEGORY" val="diagram"/>
  <p:tag name="KSO_WM_TEMPLATE_INDEX" val="20202362"/>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2362_1*m_h_i*1_2_2"/>
  <p:tag name="KSO_WM_TEMPLATE_CATEGORY" val="diagram"/>
  <p:tag name="KSO_WM_TEMPLATE_INDEX" val="2020236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0"/>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02362_1*m_h_i*1_2_1"/>
  <p:tag name="KSO_WM_TEMPLATE_CATEGORY" val="diagram"/>
  <p:tag name="KSO_WM_TEMPLATE_INDEX" val="20202362"/>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225.xml><?xml version="1.0" encoding="utf-8"?>
<p:tagLst xmlns:p="http://schemas.openxmlformats.org/presentationml/2006/main">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1*a*1"/>
  <p:tag name="KSO_WM_TEMPLATE_CATEGORY" val="diagram"/>
  <p:tag name="KSO_WM_TEMPLATE_INDEX" val="20220057"/>
  <p:tag name="KSO_WM_UNIT_LAYERLEVEL" val="1"/>
  <p:tag name="KSO_WM_TAG_VERSION" val="1.0"/>
  <p:tag name="KSO_WM_BEAUTIFY_FLAG" val="#wm#"/>
  <p:tag name="KSO_WM_UNIT_BLOCK" val="0"/>
  <p:tag name="KSO_WM_UNIT_SM_LIMIT_TYPE" val="2"/>
  <p:tag name="KSO_WM_UNIT_DEC_AREA_ID" val="443f8045f8564536b28e1ce40fe340db"/>
  <p:tag name="KSO_WM_UNIT_DECORATE_INFO" val="{&quot;ReferentInfo&quot;:{&quot;Id&quot;:&quot;9fa92157b43b40c7a9efcf8b0c2fdd6a&quot;,&quot;X&quot;:{&quot;Pos&quot;:1},&quot;Y&quot;:{&quot;Pos&quot;:2}},&quot;DecorateInfoX&quot;:{&quot;Pos&quot;:1,&quot;IsAbs&quot;:true},&quot;DecorateInfoY&quot;:{&quot;Pos&quot;:2,&quot;IsAbs&quot;:true},&quot;DecorateInfoW&quot;:{&quot;IsAbs&quot;:true},&quot;DecorateInfoH&quot;:{&quot;IsAbs&quot;:true},&quot;whChangeMode&quot;:0}"/>
  <p:tag name="KSO_WM_UNIT_TEXT_FILL_FORE_SCHEMECOLOR_INDEX_BRIGHTNESS" val="0"/>
  <p:tag name="KSO_WM_UNIT_TEXT_FILL_FORE_SCHEMECOLOR_INDEX" val="14"/>
  <p:tag name="KSO_WM_UNIT_TEXT_FILL_TYPE" val="1"/>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wm#"/>
  <p:tag name="KSO_WM_TEMPLATE_CATEGORY" val="diagram"/>
  <p:tag name="KSO_WM_TEMPLATE_INDEX" val="20220057"/>
  <p:tag name="KSO_WM_SLIDE_ID" val="diagram20220057_1"/>
  <p:tag name="KSO_WM_TEMPLATE_SUBCATEGORY" val="25"/>
  <p:tag name="KSO_WM_TEMPLATE_MASTER_TYPE" val="0"/>
  <p:tag name="KSO_WM_TEMPLATE_COLOR_TYPE" val="0"/>
  <p:tag name="KSO_WM_SLIDE_TYPE" val="text"/>
  <p:tag name="KSO_WM_SLIDE_SUBTYPE" val="picTxt"/>
  <p:tag name="KSO_WM_SLIDE_ITEM_CNT" val="0"/>
  <p:tag name="KSO_WM_SLIDE_INDEX" val="1"/>
  <p:tag name="KSO_WM_SLIDE_SIZE" val="960*516"/>
  <p:tag name="KSO_WM_SLIDE_POSITION" val="0*0"/>
  <p:tag name="KSO_WM_TAG_VERSION" val="1.0"/>
  <p:tag name="KSO_WM_SLIDE_LAYOUT" val="a_d_i"/>
  <p:tag name="KSO_WM_SLIDE_LAYOUT_CNT" val="1_1_1"/>
  <p:tag name="KSO_WM_SLIDE_LAYOUT_INFO" val="{&quot;id&quot;:&quot;2023-05-26T23:47:32&quot;,&quot;maxSize&quot;:{&quot;size1&quot;:21.1},&quot;minSize&quot;:{&quot;size1&quot;:13.3},&quot;normalSize&quot;:{&quot;size1&quot;:13.3},&quot;subLayout&quot;:[{&quot;backgroundInfo&quot;:[{&quot;bottom&quot;:0,&quot;bottomAbs&quot;:false,&quot;left&quot;:0,&quot;leftAbs&quot;:false,&quot;right&quot;:0,&quot;rightAbs&quot;:false,&quot;top&quot;:0,&quot;topAbs&quot;:false,&quot;type&quot;:&quot;topBottom&quot;}],&quot;id&quot;:&quot;2023-05-26T23:47:32&quot;,&quot;margin&quot;:{&quot;bottom&quot;:0.2120000123977661,&quot;left&quot;:1.2699999809265137,&quot;right&quot;:1.2699999809265137,&quot;top&quot;:0.2120000123977661},&quot;type&quot;:0},{&quot;id&quot;:&quot;2023-05-26T23:47:32&quot;,&quot;margin&quot;:{&quot;bottom&quot;:0.847000002861023,&quot;left&quot;:1.2699999809265137,&quot;right&quot;:1.2699999809265137,&quot;top&quot;:0.847000002861023},&quot;type&quot;:0}],&quot;type&quot;:0}"/>
  <p:tag name="KSO_WM_SLIDE_BACKGROUND" val="[&quot;topBottom&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e998712faa657a53d"/>
  <p:tag name="KSO_WM_CHIP_FILLPROP" val="[[{&quot;text_align&quot;:&quot;lm&quot;,&quot;text_direction&quot;:&quot;horizontal&quot;,&quot;support_big_font&quot;:false,&quot;picture_toward&quot;:0,&quot;picture_dockside&quot;:[],&quot;fill_id&quot;:&quot;a437010b62d44816bad6476e00523df5&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BACKGROUND_TYPE" val="topBottom"/>
  <p:tag name="KSO_WM_SLIDE_SUPPORT_FEATURE_TYPE" val="0"/>
  <p:tag name="KSO_WM_TEMPLATE_ASSEMBLE_XID" val="639afd380c9383becde6e290"/>
  <p:tag name="KSO_WM_TEMPLATE_ASSEMBLE_GROUPID" val="639afd380c9383becde6e290"/>
  <p:tag name="KSO_WM_SLIDE_LAYOUTTYPE" val="navigation"/>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4638_5*l_i*1_1"/>
  <p:tag name="KSO_WM_TEMPLATE_CATEGORY" val="diagram"/>
  <p:tag name="KSO_WM_TEMPLATE_INDEX" val="202046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4638_5*l_i*1_2"/>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Lst>
</file>

<file path=ppt/tags/tag234.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4638_5*l_h_f*1_1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35"/>
  <p:tag name="KSO_WM_UNIT_TEXT_FILL_FORE_SCHEMECOLOR_INDEX" val="13"/>
  <p:tag name="KSO_WM_UNIT_TEXT_FILL_TYPE" val="1"/>
  <p:tag name="KSO_WM_UNIT_USESOURCEFORMAT_APPLY" val="0"/>
</p:tagLst>
</file>

<file path=ppt/tags/tag235.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4638_5*l_h_f*1_2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35"/>
  <p:tag name="KSO_WM_UNIT_TEXT_FILL_FORE_SCHEMECOLOR_INDEX" val="13"/>
  <p:tag name="KSO_WM_UNIT_TEXT_FILL_TYPE" val="1"/>
  <p:tag name="KSO_WM_UNIT_USESOURCEFORMAT_APPLY" val="0"/>
</p:tagLst>
</file>

<file path=ppt/tags/tag236.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4638_5*l_h_f*1_4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35"/>
  <p:tag name="KSO_WM_UNIT_TEXT_FILL_FORE_SCHEMECOLOR_INDEX" val="13"/>
  <p:tag name="KSO_WM_UNIT_TEXT_FILL_TYPE" val="1"/>
  <p:tag name="KSO_WM_UNIT_USESOURCEFORMAT_APPLY" val="0"/>
</p:tagLst>
</file>

<file path=ppt/tags/tag237.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04638_5*l_h_f*1_5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35"/>
  <p:tag name="KSO_WM_UNIT_TEXT_FILL_FORE_SCHEMECOLOR_INDEX" val="13"/>
  <p:tag name="KSO_WM_UNIT_TEXT_FILL_TYPE" val="1"/>
  <p:tag name="KSO_WM_UNIT_USESOURCEFORMAT_APPLY" val="0"/>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04638_5*l_i*1_3"/>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04638_5*l_i*1_4"/>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1*a*1"/>
  <p:tag name="KSO_WM_TEMPLATE_CATEGORY" val="diagram"/>
  <p:tag name="KSO_WM_TEMPLATE_INDEX" val="20220057"/>
  <p:tag name="KSO_WM_UNIT_LAYERLEVEL" val="1"/>
  <p:tag name="KSO_WM_TAG_VERSION" val="1.0"/>
  <p:tag name="KSO_WM_BEAUTIFY_FLAG" val="#wm#"/>
  <p:tag name="KSO_WM_UNIT_BLOCK" val="0"/>
  <p:tag name="KSO_WM_UNIT_SM_LIMIT_TYPE" val="2"/>
  <p:tag name="KSO_WM_UNIT_DEC_AREA_ID" val="443f8045f8564536b28e1ce40fe340db"/>
  <p:tag name="KSO_WM_UNIT_DECORATE_INFO" val="{&quot;ReferentInfo&quot;:{&quot;Id&quot;:&quot;9fa92157b43b40c7a9efcf8b0c2fdd6a&quot;,&quot;X&quot;:{&quot;Pos&quot;:1},&quot;Y&quot;:{&quot;Pos&quot;:2}},&quot;DecorateInfoX&quot;:{&quot;Pos&quot;:1,&quot;IsAbs&quot;:true},&quot;DecorateInfoY&quot;:{&quot;Pos&quot;:2,&quot;IsAbs&quot;:true},&quot;DecorateInfoW&quot;:{&quot;IsAbs&quot;:true},&quot;DecorateInfoH&quot;:{&quot;IsAbs&quot;:true},&quot;whChangeMode&quot;:0}"/>
  <p:tag name="KSO_WM_UNIT_TEXT_FILL_FORE_SCHEMECOLOR_INDEX_BRIGHTNESS" val="0"/>
  <p:tag name="KSO_WM_UNIT_TEXT_FILL_FORE_SCHEMECOLOR_INDEX" val="14"/>
  <p:tag name="KSO_WM_UNIT_TEXT_FILL_TYPE" val="1"/>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SLIDE_ID" val="diagram20220057_1"/>
  <p:tag name="KSO_WM_TEMPLATE_SUBCATEGORY" val="25"/>
  <p:tag name="KSO_WM_TEMPLATE_MASTER_TYPE" val="0"/>
  <p:tag name="KSO_WM_TEMPLATE_COLOR_TYPE" val="0"/>
  <p:tag name="KSO_WM_SLIDE_TYPE" val="text"/>
  <p:tag name="KSO_WM_SLIDE_SUBTYPE" val="picTxt"/>
  <p:tag name="KSO_WM_SLIDE_ITEM_CNT" val="0"/>
  <p:tag name="KSO_WM_SLIDE_INDEX" val="1"/>
  <p:tag name="KSO_WM_SLIDE_SIZE" val="960*516"/>
  <p:tag name="KSO_WM_SLIDE_POSITION" val="0*0"/>
  <p:tag name="KSO_WM_TAG_VERSION" val="1.0"/>
  <p:tag name="KSO_WM_BEAUTIFY_FLAG" val="#wm#"/>
  <p:tag name="KSO_WM_TEMPLATE_CATEGORY" val="diagram"/>
  <p:tag name="KSO_WM_TEMPLATE_INDEX" val="20220057"/>
  <p:tag name="KSO_WM_SLIDE_LAYOUT" val="a_d_i"/>
  <p:tag name="KSO_WM_SLIDE_LAYOUT_CNT" val="1_1_1"/>
  <p:tag name="KSO_WM_SLIDE_LAYOUT_INFO" val="{&quot;id&quot;:&quot;2023-05-26T23:47:32&quot;,&quot;maxSize&quot;:{&quot;size1&quot;:21.1},&quot;minSize&quot;:{&quot;size1&quot;:13.3},&quot;normalSize&quot;:{&quot;size1&quot;:13.3},&quot;subLayout&quot;:[{&quot;backgroundInfo&quot;:[{&quot;bottom&quot;:0,&quot;bottomAbs&quot;:false,&quot;left&quot;:0,&quot;leftAbs&quot;:false,&quot;right&quot;:0,&quot;rightAbs&quot;:false,&quot;top&quot;:0,&quot;topAbs&quot;:false,&quot;type&quot;:&quot;topBottom&quot;}],&quot;id&quot;:&quot;2023-05-26T23:47:32&quot;,&quot;margin&quot;:{&quot;bottom&quot;:0.2120000123977661,&quot;left&quot;:1.2699999809265137,&quot;right&quot;:1.2699999809265137,&quot;top&quot;:0.2120000123977661},&quot;type&quot;:0},{&quot;id&quot;:&quot;2023-05-26T23:47:32&quot;,&quot;margin&quot;:{&quot;bottom&quot;:0.847000002861023,&quot;left&quot;:1.2699999809265137,&quot;right&quot;:1.2699999809265137,&quot;top&quot;:0.847000002861023},&quot;type&quot;:0}],&quot;type&quot;:0}"/>
  <p:tag name="KSO_WM_SLIDE_BACKGROUND" val="[&quot;topBottom&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36d539babe8ec16f203f1"/>
  <p:tag name="KSO_WM_CHIP_FILLPROP" val="[[{&quot;text_align&quot;:&quot;lm&quot;,&quot;text_direction&quot;:&quot;horizontal&quot;,&quot;support_big_font&quot;:true,&quot;picture_toward&quot;:0,&quot;picture_dockside&quot;:[],&quot;fill_id&quot;:&quot;f9dfab74f94a4bb584c528b40b4cf250&quot;,&quot;fill_align&quot;:&quot;cm&quot;,&quot;chip_types&quot;:[&quot;text&quot;,&quot;header&quot;]},{&quot;text_align&quot;:&quot;lm&quot;,&quot;text_direction&quot;:&quot;horizontal&quot;,&quot;support_features&quot;:[&quot;collage&quot;,&quot;carousel&quot;],&quot;support_big_font&quot;:true,&quot;picture_toward&quot;:0,&quot;picture_dockside&quot;:[],&quot;fill_id&quot;:&quot;e040e35873354f818e744026b452954f&quot;,&quot;fill_align&quot;:&quot;cm&quot;,&quot;chip_types&quot;:[&quot;text&quot;,&quot;picture&quot;,&quot;table&quot;,&quot;video&quot;]}]]"/>
  <p:tag name="KSO_WM_CHIP_DECFILLPROP" val="[]"/>
  <p:tag name="KSO_WM_CHIP_GROUPID" val="5f31095f9c36e2348c3ef645"/>
  <p:tag name="KSO_WM_SLIDE_BACKGROUND_TYPE" val="topBottom"/>
  <p:tag name="KSO_WM_SLIDE_SUPPORT_FEATURE_TYPE" val="0"/>
  <p:tag name="KSO_WM_TEMPLATE_ASSEMBLE_XID" val="638896a20c9383becde4ce49"/>
  <p:tag name="KSO_WM_TEMPLATE_ASSEMBLE_GROUPID" val="638896a20c9383becde4ce49"/>
  <p:tag name="KSO_WM_SLIDE_LAYOUTTYPE" val="navigation"/>
  <p:tag name="KSO_WM_SLIDE_BK_DARK_LIGHT" val="2"/>
</p:tagLst>
</file>

<file path=ppt/tags/tag24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06915_7*e*1"/>
  <p:tag name="KSO_WM_TEMPLATE_CATEGORY" val="custom"/>
  <p:tag name="KSO_WM_TEMPLATE_INDEX" val="20206915"/>
  <p:tag name="KSO_WM_UNIT_LAYERLEVEL" val="1"/>
  <p:tag name="KSO_WM_TAG_VERSION" val="1.0"/>
  <p:tag name="KSO_WM_BEAUTIFY_FLAG" val="#wm#"/>
  <p:tag name="KSO_WM_UNIT_PRESET_TEXT" val="04"/>
  <p:tag name="KSO_WM_UNIT_NOCLEAR" val="0"/>
  <p:tag name="KSO_WM_UNIT_VALUE" val="2"/>
  <p:tag name="KSO_WM_UNIT_TEXT_LINE_FORE_SCHEMECOLOR_INDEX_BRIGHTNESS" val="0"/>
  <p:tag name="KSO_WM_UNIT_TEXT_LINE_FORE_SCHEMECOLOR_INDEX" val="5"/>
  <p:tag name="KSO_WM_UNIT_TEXT_LINE_FILL_TYPE" val="2"/>
</p:tagLst>
</file>

<file path=ppt/tags/tag245.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6915_7*a*1"/>
  <p:tag name="KSO_WM_TEMPLATE_CATEGORY" val="custom"/>
  <p:tag name="KSO_WM_TEMPLATE_INDEX" val="20206915"/>
  <p:tag name="KSO_WM_UNIT_LAYERLEVEL" val="1"/>
  <p:tag name="KSO_WM_TAG_VERSION" val="1.0"/>
  <p:tag name="KSO_WM_BEAUTIFY_FLAG" val="#wm#"/>
  <p:tag name="KSO_WM_UNIT_PRESET_TEXT" val="单击此处添加标题"/>
  <p:tag name="KSO_WM_UNIT_TEXT_FILL_FORE_SCHEMECOLOR_INDEX_BRIGHTNESS" val="0"/>
  <p:tag name="KSO_WM_UNIT_TEXT_FILL_FORE_SCHEMECOLOR_INDEX" val="5"/>
  <p:tag name="KSO_WM_UNIT_TEXT_FILL_TYPE" val="1"/>
</p:tagLst>
</file>

<file path=ppt/tags/tag246.xml><?xml version="1.0" encoding="utf-8"?>
<p:tagLst xmlns:p="http://schemas.openxmlformats.org/presentationml/2006/main">
  <p:tag name="KSO_WM_BEAUTIFY_FLAG" val="#wm#"/>
  <p:tag name="KSO_WM_TEMPLATE_CATEGORY" val="custom"/>
  <p:tag name="KSO_WM_TEMPLATE_INDEX" val="20206915"/>
  <p:tag name="KSO_WM_SLIDE_ID" val="custom2020691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129_7*l_h_i*1_1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5"/>
  <p:tag name="KSO_WM_UNIT_FILL_TYPE" val="1"/>
  <p:tag name="KSO_WM_UNIT_USESOURCEFORMAT_APPLY" val="0"/>
</p:tagLst>
</file>

<file path=ppt/tags/tag251.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129_7*l_h_f*1_1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129_7*l_h_i*1_1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129_7*l_h_i*1_2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6"/>
  <p:tag name="KSO_WM_UNIT_FILL_TYPE" val="1"/>
  <p:tag name="KSO_WM_UNIT_USESOURCEFORMAT_APPLY" val="0"/>
</p:tagLst>
</file>

<file path=ppt/tags/tag254.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129_7*l_h_f*1_2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129_7*l_h_i*1_2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129_7*l_h_i*1_3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7"/>
  <p:tag name="KSO_WM_UNIT_FILL_TYPE" val="1"/>
  <p:tag name="KSO_WM_UNIT_USESOURCEFORMAT_APPLY" val="0"/>
</p:tagLst>
</file>

<file path=ppt/tags/tag257.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129_7*l_h_f*1_3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129_7*l_h_i*1_3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9129_7*l_h_i*1_4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8"/>
  <p:tag name="KSO_WM_UNIT_FILL_TYPE" val="1"/>
  <p:tag name="KSO_WM_UNIT_USESOURCEFORMAT_APPL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9129_7*l_h_f*1_4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19129_7*l_h_i*1_4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9129_7*l_h_i*1_5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9"/>
  <p:tag name="KSO_WM_UNIT_FILL_TYPE" val="1"/>
  <p:tag name="KSO_WM_UNIT_USESOURCEFORMAT_APPLY" val="0"/>
</p:tagLst>
</file>

<file path=ppt/tags/tag263.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9129_7*l_h_f*1_5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19129_7*l_h_i*1_5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19129_7*l_h_i*1_6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10"/>
  <p:tag name="KSO_WM_UNIT_FILL_TYPE" val="1"/>
  <p:tag name="KSO_WM_UNIT_USESOURCEFORMAT_APPLY" val="0"/>
</p:tagLst>
</file>

<file path=ppt/tags/tag266.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19129_7*l_h_f*1_6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2"/>
  <p:tag name="KSO_WM_UNIT_ID" val="diagram20219129_7*l_h_i*1_6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7_1"/>
  <p:tag name="KSO_WM_UNIT_ID" val="diagram20219129_7*l_h_i*1_7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5"/>
  <p:tag name="KSO_WM_UNIT_FILL_TYPE" val="1"/>
  <p:tag name="KSO_WM_UNIT_USESOURCEFORMAT_APPLY" val="0"/>
</p:tagLst>
</file>

<file path=ppt/tags/tag269.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219129_7*l_h_f*1_7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7_2"/>
  <p:tag name="KSO_WM_UNIT_ID" val="diagram20219129_7*l_h_i*1_7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8_1"/>
  <p:tag name="KSO_WM_UNIT_ID" val="diagram20219129_7*l_h_i*1_8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6"/>
  <p:tag name="KSO_WM_UNIT_FILL_TYPE" val="1"/>
  <p:tag name="KSO_WM_UNIT_USESOURCEFORMAT_APPLY" val="0"/>
</p:tagLst>
</file>

<file path=ppt/tags/tag272.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8_1"/>
  <p:tag name="KSO_WM_UNIT_ID" val="diagram20219129_7*l_h_f*1_8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8_2"/>
  <p:tag name="KSO_WM_UNIT_ID" val="diagram20219129_7*l_h_i*1_8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74.xml><?xml version="1.0" encoding="utf-8"?>
<p:tagLst xmlns:p="http://schemas.openxmlformats.org/presentationml/2006/main">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1*a*1"/>
  <p:tag name="KSO_WM_TEMPLATE_CATEGORY" val="diagram"/>
  <p:tag name="KSO_WM_TEMPLATE_INDEX" val="20220057"/>
  <p:tag name="KSO_WM_UNIT_LAYERLEVEL" val="1"/>
  <p:tag name="KSO_WM_TAG_VERSION" val="1.0"/>
  <p:tag name="KSO_WM_BEAUTIFY_FLAG" val="#wm#"/>
  <p:tag name="KSO_WM_UNIT_BLOCK" val="0"/>
  <p:tag name="KSO_WM_UNIT_SM_LIMIT_TYPE" val="2"/>
  <p:tag name="KSO_WM_UNIT_DEC_AREA_ID" val="443f8045f8564536b28e1ce40fe340db"/>
  <p:tag name="KSO_WM_UNIT_DECORATE_INFO" val="{&quot;ReferentInfo&quot;:{&quot;Id&quot;:&quot;9fa92157b43b40c7a9efcf8b0c2fdd6a&quot;,&quot;X&quot;:{&quot;Pos&quot;:1},&quot;Y&quot;:{&quot;Pos&quot;:2}},&quot;DecorateInfoX&quot;:{&quot;Pos&quot;:1,&quot;IsAbs&quot;:true},&quot;DecorateInfoY&quot;:{&quot;Pos&quot;:2,&quot;IsAbs&quot;:true},&quot;DecorateInfoW&quot;:{&quot;IsAbs&quot;:true},&quot;DecorateInfoH&quot;:{&quot;IsAbs&quot;:true},&quot;whChangeMode&quot;:0}"/>
  <p:tag name="KSO_WM_UNIT_TEXT_FILL_FORE_SCHEMECOLOR_INDEX_BRIGHTNESS" val="0"/>
  <p:tag name="KSO_WM_UNIT_TEXT_FILL_FORE_SCHEMECOLOR_INDEX" val="14"/>
  <p:tag name="KSO_WM_UNIT_TEXT_FILL_TYPE" val="1"/>
</p:tagLst>
</file>

<file path=ppt/tags/tag275.xml><?xml version="1.0" encoding="utf-8"?>
<p:tagLst xmlns:p="http://schemas.openxmlformats.org/presentationml/2006/main">
  <p:tag name="KSO_WM_SLIDE_ID" val="diagram20220057_1"/>
  <p:tag name="KSO_WM_TEMPLATE_SUBCATEGORY" val="25"/>
  <p:tag name="KSO_WM_TEMPLATE_MASTER_TYPE" val="0"/>
  <p:tag name="KSO_WM_TEMPLATE_COLOR_TYPE" val="0"/>
  <p:tag name="KSO_WM_SLIDE_TYPE" val="text"/>
  <p:tag name="KSO_WM_SLIDE_SUBTYPE" val="picTxt"/>
  <p:tag name="KSO_WM_SLIDE_LAYOUTTYPE" val="navigation"/>
  <p:tag name="KSO_WM_SLIDE_ITEM_CNT" val="0"/>
  <p:tag name="KSO_WM_SLIDE_INDEX" val="1"/>
  <p:tag name="KSO_WM_SLIDE_SIZE" val="960*516"/>
  <p:tag name="KSO_WM_SLIDE_POSITION" val="0*0"/>
  <p:tag name="KSO_WM_TAG_VERSION" val="1.0"/>
  <p:tag name="KSO_WM_BEAUTIFY_FLAG" val="#wm#"/>
  <p:tag name="KSO_WM_TEMPLATE_CATEGORY" val="diagram"/>
  <p:tag name="KSO_WM_TEMPLATE_INDEX" val="20220057"/>
  <p:tag name="KSO_WM_SLIDE_LAYOUT" val="a_d_i"/>
  <p:tag name="KSO_WM_SLIDE_LAYOUT_CNT" val="1_1_1"/>
  <p:tag name="KSO_WM_SLIDE_LAYOUT_INFO" val="{&quot;id&quot;:&quot;2023-05-26T23:47:33&quot;,&quot;maxSize&quot;:{&quot;size1&quot;:21.1},&quot;minSize&quot;:{&quot;size1&quot;:13.3},&quot;normalSize&quot;:{&quot;size1&quot;:13.3},&quot;subLayout&quot;:[{&quot;backgroundInfo&quot;:[{&quot;bottom&quot;:0,&quot;bottomAbs&quot;:false,&quot;left&quot;:0,&quot;leftAbs&quot;:false,&quot;right&quot;:0,&quot;rightAbs&quot;:false,&quot;top&quot;:0,&quot;topAbs&quot;:false,&quot;type&quot;:&quot;topBottom&quot;}],&quot;id&quot;:&quot;2023-05-26T23:47:33&quot;,&quot;margin&quot;:{&quot;bottom&quot;:0.2120000123977661,&quot;left&quot;:1.2699999809265137,&quot;right&quot;:1.2699999809265137,&quot;top&quot;:0.2120000123977661},&quot;type&quot;:0},{&quot;id&quot;:&quot;2023-05-26T23:47:33&quot;,&quot;margin&quot;:{&quot;bottom&quot;:0.847000002861023,&quot;left&quot;:1.2699999809265137,&quot;right&quot;:1.2699999809265137,&quot;top&quot;:0.847000002861023},&quot;type&quot;:0}],&quot;type&quot;:0}"/>
  <p:tag name="KSO_WM_SLIDE_RATIO" val="1.777778"/>
  <p:tag name="KSO_WM_SLIDE_BACKGROUND" val="[&quot;topBottom&quot;]"/>
  <p:tag name="KSO_WM_SLIDE_BACKGROUND_TYPE" val="topBottom"/>
  <p:tag name="KSO_WM_SLIDE_BK_DARK_LIGHT" val="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1"/>
  <p:tag name="KSO_WM_UNIT_FILL_FORE_SCHEMECOLOR_INDEX_1" val="15"/>
  <p:tag name="KSO_WM_UNIT_FILL_FORE_SCHEMECOLOR_INDEX_1_POS" val="0"/>
  <p:tag name="KSO_WM_UNIT_FILL_FORE_SCHEMECOLOR_INDEX_1_TRANS" val="0.76"/>
  <p:tag name="KSO_WM_UNIT_FILL_FORE_SCHEMECOLOR_INDEX_2_BRIGHTNESS" val="0"/>
  <p:tag name="KSO_WM_UNIT_FILL_FORE_SCHEMECOLOR_INDEX_2" val="16"/>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 name="KSO_WM_UNIT_FILL_FORE_SCHEMECOLOR_INDEX_1_BRIGHTNESS" val="0"/>
  <p:tag name="KSO_WM_UNIT_FILL_FORE_SCHEMECOLOR_INDEX_1" val="16"/>
  <p:tag name="KSO_WM_UNIT_FILL_FORE_SCHEMECOLOR_INDEX_1_POS" val="0"/>
  <p:tag name="KSO_WM_UNIT_FILL_FORE_SCHEMECOLOR_INDEX_1_TRANS" val="0"/>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UNIT_ISCONTENTSTITLE" val="0"/>
  <p:tag name="KSO_WM_UNIT_ISNUMDGMTITLE" val="0"/>
  <p:tag name="KSO_WM_UNIT_PRESET_TEXT" val="经典上下导航版"/>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0057_1*a*1"/>
  <p:tag name="KSO_WM_TEMPLATE_CATEGORY" val="diagram"/>
  <p:tag name="KSO_WM_TEMPLATE_INDEX" val="20220057"/>
  <p:tag name="KSO_WM_UNIT_LAYERLEVEL" val="1"/>
  <p:tag name="KSO_WM_TAG_VERSION" val="1.0"/>
  <p:tag name="KSO_WM_BEAUTIFY_FLAG" val="#wm#"/>
  <p:tag name="KSO_WM_UNIT_BLOCK" val="0"/>
  <p:tag name="KSO_WM_UNIT_SM_LIMIT_TYPE" val="2"/>
  <p:tag name="KSO_WM_UNIT_DEC_AREA_ID" val="443f8045f8564536b28e1ce40fe340db"/>
  <p:tag name="KSO_WM_UNIT_DECORATE_INFO" val="{&quot;ReferentInfo&quot;:{&quot;Id&quot;:&quot;9fa92157b43b40c7a9efcf8b0c2fdd6a&quot;,&quot;X&quot;:{&quot;Pos&quot;:1},&quot;Y&quot;:{&quot;Pos&quot;:2}},&quot;DecorateInfoX&quot;:{&quot;Pos&quot;:1,&quot;IsAbs&quot;:true},&quot;DecorateInfoY&quot;:{&quot;Pos&quot;:2,&quot;IsAbs&quot;:true},&quot;DecorateInfoW&quot;:{&quot;IsAbs&quot;:true},&quot;DecorateInfoH&quot;:{&quot;IsAbs&quot;:true},&quot;whChangeMode&quot;:0}"/>
  <p:tag name="KSO_WM_UNIT_TEXT_FILL_FORE_SCHEMECOLOR_INDEX_BRIGHTNESS" val="0"/>
  <p:tag name="KSO_WM_UNIT_TEXT_FILL_FORE_SCHEMECOLOR_INDEX" val="14"/>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315_1*i*1"/>
  <p:tag name="KSO_WM_UNIT_LAYERLEVEL" val="1"/>
  <p:tag name="KSO_WM_TAG_VERSION" val="1.0"/>
  <p:tag name="KSO_WM_BEAUTIFY_FLAG" val="#wm#"/>
  <p:tag name="KSO_WM_UNIT_TYPE" val="i"/>
  <p:tag name="KSO_WM_UNIT_INDEX" val="1"/>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315"/>
  <p:tag name="KSO_WM_UNIT_VALUE" val="901"/>
  <p:tag name="KSO_WM_TEMPLATE_ASSEMBLE_XID" val="6130c4e08b5cc6c91112a571"/>
  <p:tag name="KSO_WM_TEMPLATE_ASSEMBLE_GROUPID" val="6130c4e08b5cc6c91112a571"/>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SLIDE_ID" val="diagram20220057_1"/>
  <p:tag name="KSO_WM_TEMPLATE_SUBCATEGORY" val="25"/>
  <p:tag name="KSO_WM_TEMPLATE_MASTER_TYPE" val="0"/>
  <p:tag name="KSO_WM_TEMPLATE_COLOR_TYPE" val="0"/>
  <p:tag name="KSO_WM_SLIDE_TYPE" val="text"/>
  <p:tag name="KSO_WM_SLIDE_SUBTYPE" val="picTxt"/>
  <p:tag name="KSO_WM_SLIDE_LAYOUTTYPE" val="navigation"/>
  <p:tag name="KSO_WM_SLIDE_ITEM_CNT" val="0"/>
  <p:tag name="KSO_WM_SLIDE_INDEX" val="1"/>
  <p:tag name="KSO_WM_SLIDE_SIZE" val="960*516"/>
  <p:tag name="KSO_WM_SLIDE_POSITION" val="0*0"/>
  <p:tag name="KSO_WM_TAG_VERSION" val="1.0"/>
  <p:tag name="KSO_WM_BEAUTIFY_FLAG" val="#wm#"/>
  <p:tag name="KSO_WM_TEMPLATE_CATEGORY" val="diagram"/>
  <p:tag name="KSO_WM_TEMPLATE_INDEX" val="20220057"/>
  <p:tag name="KSO_WM_SLIDE_LAYOUT" val="a_d_i"/>
  <p:tag name="KSO_WM_SLIDE_LAYOUT_CNT" val="1_1_1"/>
  <p:tag name="KSO_WM_SLIDE_LAYOUT_INFO" val="{&quot;id&quot;:&quot;2023-05-26T23:47:33&quot;,&quot;maxSize&quot;:{&quot;size1&quot;:21.1},&quot;minSize&quot;:{&quot;size1&quot;:13.3},&quot;normalSize&quot;:{&quot;size1&quot;:13.3},&quot;subLayout&quot;:[{&quot;backgroundInfo&quot;:[{&quot;bottom&quot;:0,&quot;bottomAbs&quot;:false,&quot;left&quot;:0,&quot;leftAbs&quot;:false,&quot;right&quot;:0,&quot;rightAbs&quot;:false,&quot;top&quot;:0,&quot;topAbs&quot;:false,&quot;type&quot;:&quot;topBottom&quot;}],&quot;id&quot;:&quot;2023-05-26T23:47:33&quot;,&quot;margin&quot;:{&quot;bottom&quot;:0.2120000123977661,&quot;left&quot;:1.2699999809265137,&quot;right&quot;:1.2699999809265137,&quot;top&quot;:0.2120000123977661},&quot;type&quot;:0},{&quot;id&quot;:&quot;2023-05-26T23:47:33&quot;,&quot;margin&quot;:{&quot;bottom&quot;:0.847000002861023,&quot;left&quot;:1.2699999809265137,&quot;right&quot;:1.2699999809265137,&quot;top&quot;:0.847000002861023},&quot;type&quot;:0}],&quot;type&quot;:0}"/>
  <p:tag name="KSO_WM_SLIDE_RATIO" val="1.777778"/>
  <p:tag name="KSO_WM_SLIDE_BACKGROUND" val="[&quot;topBottom&quot;]"/>
  <p:tag name="KSO_WM_SLIDE_BACKGROUND_TYPE" val="topBottom"/>
  <p:tag name="KSO_WM_SLIDE_BK_DARK_LIGHT"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 name="KSO_WM_UNIT_TEXT_FILL_FORE_SCHEMECOLOR_INDEX_BRIGHTNESS" val="0"/>
  <p:tag name="KSO_WM_UNIT_TEXT_FILL_FORE_SCHEMECOLOR_INDEX" val="5"/>
  <p:tag name="KSO_WM_UNIT_TEXT_FILL_TYPE" val="1"/>
</p:tagLst>
</file>

<file path=ppt/tags/tag288.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Lst>
</file>

<file path=ppt/tags/tag289.xml><?xml version="1.0" encoding="utf-8"?>
<p:tagLst xmlns:p="http://schemas.openxmlformats.org/presentationml/2006/main">
  <p:tag name="KSO_WPP_MARK_KEY" val="4d998909-809d-45e9-92b4-1bc3db31ff1a"/>
  <p:tag name="COMMONDATA" val="eyJoZGlkIjoiYmM5Zjc1ODJhMTcyNDliNTYzZWU4Y2Q4NDY0YTdjYWUifQ=="/>
  <p:tag name="FULLTEXTBEAUTIFYED"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_Office 主题​​">
  <a:themeElements>
    <a:clrScheme name="">
      <a:dk1>
        <a:srgbClr val="000000"/>
      </a:dk1>
      <a:lt1>
        <a:srgbClr val="FEFFFF"/>
      </a:lt1>
      <a:dk2>
        <a:srgbClr val="E4F2F9"/>
      </a:dk2>
      <a:lt2>
        <a:srgbClr val="FEFFFF"/>
      </a:lt2>
      <a:accent1>
        <a:srgbClr val="5CA8CB"/>
      </a:accent1>
      <a:accent2>
        <a:srgbClr val="397EA8"/>
      </a:accent2>
      <a:accent3>
        <a:srgbClr val="7D6A87"/>
      </a:accent3>
      <a:accent4>
        <a:srgbClr val="D19F99"/>
      </a:accent4>
      <a:accent5>
        <a:srgbClr val="ECC4B7"/>
      </a:accent5>
      <a:accent6>
        <a:srgbClr val="FAE0D3"/>
      </a:accent6>
      <a:hlink>
        <a:srgbClr val="5FCBFB"/>
      </a:hlink>
      <a:folHlink>
        <a:srgbClr val="B759BC"/>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EFFFF"/>
    </a:lt1>
    <a:dk2>
      <a:srgbClr val="E4F2F9"/>
    </a:dk2>
    <a:lt2>
      <a:srgbClr val="FEFFFF"/>
    </a:lt2>
    <a:accent1>
      <a:srgbClr val="5CA8CB"/>
    </a:accent1>
    <a:accent2>
      <a:srgbClr val="397EA8"/>
    </a:accent2>
    <a:accent3>
      <a:srgbClr val="7D6A87"/>
    </a:accent3>
    <a:accent4>
      <a:srgbClr val="D19F99"/>
    </a:accent4>
    <a:accent5>
      <a:srgbClr val="ECC4B7"/>
    </a:accent5>
    <a:accent6>
      <a:srgbClr val="FAE0D3"/>
    </a:accent6>
    <a:hlink>
      <a:srgbClr val="5FCBFB"/>
    </a:hlink>
    <a:folHlink>
      <a:srgbClr val="B759BC"/>
    </a:folHlink>
  </a:clrScheme>
</a:themeOverride>
</file>

<file path=ppt/theme/themeOverride2.xml><?xml version="1.0" encoding="utf-8"?>
<a:themeOverride xmlns:a="http://schemas.openxmlformats.org/drawingml/2006/main">
  <a:clrScheme name="">
    <a:dk1>
      <a:srgbClr val="000000"/>
    </a:dk1>
    <a:lt1>
      <a:srgbClr val="FEFFFF"/>
    </a:lt1>
    <a:dk2>
      <a:srgbClr val="E4F2F9"/>
    </a:dk2>
    <a:lt2>
      <a:srgbClr val="FEFFFF"/>
    </a:lt2>
    <a:accent1>
      <a:srgbClr val="5CA8CB"/>
    </a:accent1>
    <a:accent2>
      <a:srgbClr val="397EA8"/>
    </a:accent2>
    <a:accent3>
      <a:srgbClr val="7D6A87"/>
    </a:accent3>
    <a:accent4>
      <a:srgbClr val="D19F99"/>
    </a:accent4>
    <a:accent5>
      <a:srgbClr val="ECC4B7"/>
    </a:accent5>
    <a:accent6>
      <a:srgbClr val="FAE0D3"/>
    </a:accent6>
    <a:hlink>
      <a:srgbClr val="5FCBFB"/>
    </a:hlink>
    <a:folHlink>
      <a:srgbClr val="B759BC"/>
    </a:folHlink>
  </a:clrScheme>
</a:themeOverride>
</file>

<file path=docProps/app.xml><?xml version="1.0" encoding="utf-8"?>
<Properties xmlns="http://schemas.openxmlformats.org/officeDocument/2006/extended-properties" xmlns:vt="http://schemas.openxmlformats.org/officeDocument/2006/docPropsVTypes">
  <TotalTime>0</TotalTime>
  <Words>2952</Words>
  <Application>WPS 演示</Application>
  <PresentationFormat>全屏显示(16:9)</PresentationFormat>
  <Paragraphs>175</Paragraphs>
  <Slides>19</Slides>
  <Notes>16</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19</vt:i4>
      </vt:variant>
    </vt:vector>
  </HeadingPairs>
  <TitlesOfParts>
    <vt:vector size="34" baseType="lpstr">
      <vt:lpstr>Arial</vt:lpstr>
      <vt:lpstr>宋体</vt:lpstr>
      <vt:lpstr>Wingdings</vt:lpstr>
      <vt:lpstr>微软雅黑</vt:lpstr>
      <vt:lpstr>Arial Bold</vt:lpstr>
      <vt:lpstr>Wingdings</vt:lpstr>
      <vt:lpstr>Segoe UI</vt:lpstr>
      <vt:lpstr>Arial Unicode MS</vt:lpstr>
      <vt:lpstr>Calibri</vt:lpstr>
      <vt:lpstr>等线</vt:lpstr>
      <vt:lpstr>Open Sans</vt:lpstr>
      <vt:lpstr>Montserrat Black</vt:lpstr>
      <vt:lpstr>Segoe Print</vt:lpstr>
      <vt:lpstr>Office Theme</vt:lpstr>
      <vt:lpstr>10_Office 主题​​</vt:lpstr>
      <vt:lpstr>基于JavaWeb的网络在线投票系统项目答辩</vt:lpstr>
      <vt:lpstr>PowerPoint 演示文稿</vt:lpstr>
      <vt:lpstr>系统架构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功能简介</vt:lpstr>
      <vt:lpstr>PowerPoint 演示文稿</vt:lpstr>
      <vt:lpstr>PowerPoint 演示文稿</vt:lpstr>
      <vt:lpstr>PowerPoint 演示文稿</vt:lpstr>
      <vt:lpstr>PowerPoint 演示文稿</vt:lpstr>
      <vt:lpstr>问题总结</vt:lpstr>
      <vt:lpstr>PowerPoint 演示文稿</vt:lpstr>
      <vt:lpstr>PowerPoint 演示文稿</vt:lpstr>
      <vt:lpstr>THE END</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基于JavaWeb的网络在线投票系统项目答辩</dc:title>
  <dc:creator>MindShow.fun</dc:creator>
  <dc:subject>SUBTITLE HERE</dc:subject>
  <cp:lastModifiedBy>叮当</cp:lastModifiedBy>
  <cp:revision>18</cp:revision>
  <dcterms:created xsi:type="dcterms:W3CDTF">2023-05-26T11:31:00Z</dcterms:created>
  <dcterms:modified xsi:type="dcterms:W3CDTF">2023-08-29T13:41:04Z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39C21C269C1E4CC0AC33F868CB7A55A4_13</vt:lpwstr>
  </property>
  <property fmtid="{D5CDD505-2E9C-101B-9397-08002B2CF9AE}" pid="3" name="KSOProductBuildVer">
    <vt:lpwstr>2052-11.1.0.14309</vt:lpwstr>
  </property>
</Properties>
</file>