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72" r:id="rId7"/>
    <p:sldId id="259" r:id="rId8"/>
    <p:sldId id="263" r:id="rId9"/>
    <p:sldId id="260" r:id="rId10"/>
    <p:sldId id="264" r:id="rId11"/>
    <p:sldId id="274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A35C-C6BE-4477-B301-EC49F0C10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A1CB-261F-47CE-A92D-34A1E0314B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5057775" y="2828925"/>
            <a:ext cx="4614863" cy="1228725"/>
          </a:xfrm>
          <a:custGeom>
            <a:avLst/>
            <a:gdLst>
              <a:gd name="connsiteX0" fmla="*/ 0 w 4614863"/>
              <a:gd name="connsiteY0" fmla="*/ 300038 h 1228725"/>
              <a:gd name="connsiteX1" fmla="*/ 342900 w 4614863"/>
              <a:gd name="connsiteY1" fmla="*/ 300038 h 1228725"/>
              <a:gd name="connsiteX2" fmla="*/ 342900 w 4614863"/>
              <a:gd name="connsiteY2" fmla="*/ 0 h 1228725"/>
              <a:gd name="connsiteX3" fmla="*/ 2371725 w 4614863"/>
              <a:gd name="connsiteY3" fmla="*/ 0 h 1228725"/>
              <a:gd name="connsiteX4" fmla="*/ 2371725 w 4614863"/>
              <a:gd name="connsiteY4" fmla="*/ 1228725 h 1228725"/>
              <a:gd name="connsiteX5" fmla="*/ 4614863 w 4614863"/>
              <a:gd name="connsiteY5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63" h="1228725">
                <a:moveTo>
                  <a:pt x="0" y="300038"/>
                </a:moveTo>
                <a:lnTo>
                  <a:pt x="342900" y="300038"/>
                </a:lnTo>
                <a:lnTo>
                  <a:pt x="342900" y="0"/>
                </a:lnTo>
                <a:lnTo>
                  <a:pt x="2371725" y="0"/>
                </a:lnTo>
                <a:lnTo>
                  <a:pt x="2371725" y="1228725"/>
                </a:lnTo>
                <a:lnTo>
                  <a:pt x="4614863" y="1228725"/>
                </a:lnTo>
              </a:path>
            </a:pathLst>
          </a:custGeom>
          <a:noFill/>
          <a:ln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5039" y="2120902"/>
            <a:ext cx="2039344" cy="1950214"/>
            <a:chOff x="1547918" y="1712355"/>
            <a:chExt cx="3081113" cy="2946452"/>
          </a:xfrm>
        </p:grpSpPr>
        <p:sp>
          <p:nvSpPr>
            <p:cNvPr id="38" name="任意多边形 37"/>
            <p:cNvSpPr/>
            <p:nvPr/>
          </p:nvSpPr>
          <p:spPr>
            <a:xfrm>
              <a:off x="1547918" y="1712355"/>
              <a:ext cx="1622754" cy="1710840"/>
            </a:xfrm>
            <a:custGeom>
              <a:avLst/>
              <a:gdLst>
                <a:gd name="connsiteX0" fmla="*/ 1157339 w 1622754"/>
                <a:gd name="connsiteY0" fmla="*/ 0 h 1710840"/>
                <a:gd name="connsiteX1" fmla="*/ 1622754 w 1622754"/>
                <a:gd name="connsiteY1" fmla="*/ 0 h 1710840"/>
                <a:gd name="connsiteX2" fmla="*/ 1622754 w 1622754"/>
                <a:gd name="connsiteY2" fmla="*/ 1710840 h 1710840"/>
                <a:gd name="connsiteX3" fmla="*/ 7353 w 1622754"/>
                <a:gd name="connsiteY3" fmla="*/ 1710840 h 1710840"/>
                <a:gd name="connsiteX4" fmla="*/ 0 w 1622754"/>
                <a:gd name="connsiteY4" fmla="*/ 1565219 h 1710840"/>
                <a:gd name="connsiteX5" fmla="*/ 1150190 w 1622754"/>
                <a:gd name="connsiteY5" fmla="*/ 1838 h 171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2754" h="1710840">
                  <a:moveTo>
                    <a:pt x="1157339" y="0"/>
                  </a:moveTo>
                  <a:lnTo>
                    <a:pt x="1622754" y="0"/>
                  </a:lnTo>
                  <a:lnTo>
                    <a:pt x="1622754" y="1710840"/>
                  </a:lnTo>
                  <a:lnTo>
                    <a:pt x="7353" y="1710840"/>
                  </a:lnTo>
                  <a:lnTo>
                    <a:pt x="0" y="1565219"/>
                  </a:lnTo>
                  <a:cubicBezTo>
                    <a:pt x="0" y="830657"/>
                    <a:pt x="483828" y="209098"/>
                    <a:pt x="1150190" y="1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3170671" y="1964835"/>
              <a:ext cx="1458360" cy="1458360"/>
            </a:xfrm>
            <a:custGeom>
              <a:avLst/>
              <a:gdLst>
                <a:gd name="connsiteX0" fmla="*/ 0 w 1458360"/>
                <a:gd name="connsiteY0" fmla="*/ 0 h 1458360"/>
                <a:gd name="connsiteX1" fmla="*/ 989205 w 1458360"/>
                <a:gd name="connsiteY1" fmla="*/ 0 h 1458360"/>
                <a:gd name="connsiteX2" fmla="*/ 1055492 w 1458360"/>
                <a:gd name="connsiteY2" fmla="*/ 49569 h 1458360"/>
                <a:gd name="connsiteX3" fmla="*/ 1453625 w 1458360"/>
                <a:gd name="connsiteY3" fmla="*/ 532459 h 1458360"/>
                <a:gd name="connsiteX4" fmla="*/ 1458360 w 1458360"/>
                <a:gd name="connsiteY4" fmla="*/ 542289 h 1458360"/>
                <a:gd name="connsiteX5" fmla="*/ 1458360 w 1458360"/>
                <a:gd name="connsiteY5" fmla="*/ 1458360 h 1458360"/>
                <a:gd name="connsiteX6" fmla="*/ 0 w 1458360"/>
                <a:gd name="connsiteY6" fmla="*/ 1458360 h 145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8360" h="1458360">
                  <a:moveTo>
                    <a:pt x="0" y="0"/>
                  </a:moveTo>
                  <a:lnTo>
                    <a:pt x="989205" y="0"/>
                  </a:lnTo>
                  <a:lnTo>
                    <a:pt x="1055492" y="49569"/>
                  </a:lnTo>
                  <a:cubicBezTo>
                    <a:pt x="1217187" y="183011"/>
                    <a:pt x="1352824" y="346900"/>
                    <a:pt x="1453625" y="532459"/>
                  </a:cubicBezTo>
                  <a:lnTo>
                    <a:pt x="1458360" y="542289"/>
                  </a:lnTo>
                  <a:lnTo>
                    <a:pt x="1458360" y="1458360"/>
                  </a:lnTo>
                  <a:lnTo>
                    <a:pt x="0" y="145836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3170671" y="3415765"/>
              <a:ext cx="1243042" cy="1243042"/>
            </a:xfrm>
            <a:custGeom>
              <a:avLst/>
              <a:gdLst>
                <a:gd name="connsiteX0" fmla="*/ 0 w 1243042"/>
                <a:gd name="connsiteY0" fmla="*/ 0 h 1243042"/>
                <a:gd name="connsiteX1" fmla="*/ 1243042 w 1243042"/>
                <a:gd name="connsiteY1" fmla="*/ 0 h 1243042"/>
                <a:gd name="connsiteX2" fmla="*/ 1243042 w 1243042"/>
                <a:gd name="connsiteY2" fmla="*/ 940874 h 1243042"/>
                <a:gd name="connsiteX3" fmla="*/ 1171740 w 1243042"/>
                <a:gd name="connsiteY3" fmla="*/ 1019326 h 1243042"/>
                <a:gd name="connsiteX4" fmla="*/ 929472 w 1243042"/>
                <a:gd name="connsiteY4" fmla="*/ 1219216 h 1243042"/>
                <a:gd name="connsiteX5" fmla="*/ 890252 w 1243042"/>
                <a:gd name="connsiteY5" fmla="*/ 1243042 h 1243042"/>
                <a:gd name="connsiteX6" fmla="*/ 0 w 1243042"/>
                <a:gd name="connsiteY6" fmla="*/ 1243042 h 12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042" h="1243042">
                  <a:moveTo>
                    <a:pt x="0" y="0"/>
                  </a:moveTo>
                  <a:lnTo>
                    <a:pt x="1243042" y="0"/>
                  </a:lnTo>
                  <a:lnTo>
                    <a:pt x="1243042" y="940874"/>
                  </a:lnTo>
                  <a:lnTo>
                    <a:pt x="1171740" y="1019326"/>
                  </a:lnTo>
                  <a:cubicBezTo>
                    <a:pt x="1097682" y="1093385"/>
                    <a:pt x="1016560" y="1160380"/>
                    <a:pt x="929472" y="1219216"/>
                  </a:cubicBezTo>
                  <a:lnTo>
                    <a:pt x="890252" y="1243042"/>
                  </a:lnTo>
                  <a:lnTo>
                    <a:pt x="0" y="124304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2128228" y="3415764"/>
              <a:ext cx="1042445" cy="1042444"/>
            </a:xfrm>
            <a:custGeom>
              <a:avLst/>
              <a:gdLst>
                <a:gd name="connsiteX0" fmla="*/ 0 w 1042444"/>
                <a:gd name="connsiteY0" fmla="*/ 0 h 1042444"/>
                <a:gd name="connsiteX1" fmla="*/ 1042444 w 1042444"/>
                <a:gd name="connsiteY1" fmla="*/ 0 h 1042444"/>
                <a:gd name="connsiteX2" fmla="*/ 1042444 w 1042444"/>
                <a:gd name="connsiteY2" fmla="*/ 1042444 h 1042444"/>
                <a:gd name="connsiteX3" fmla="*/ 0 w 1042444"/>
                <a:gd name="connsiteY3" fmla="*/ 1042444 h 104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444" h="1042444">
                  <a:moveTo>
                    <a:pt x="0" y="0"/>
                  </a:moveTo>
                  <a:lnTo>
                    <a:pt x="1042444" y="0"/>
                  </a:lnTo>
                  <a:lnTo>
                    <a:pt x="1042444" y="1042444"/>
                  </a:lnTo>
                  <a:lnTo>
                    <a:pt x="0" y="104244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9116" y="2416995"/>
            <a:ext cx="3137095" cy="1672575"/>
            <a:chOff x="3249637" y="1916844"/>
            <a:chExt cx="4768948" cy="2542614"/>
          </a:xfrm>
        </p:grpSpPr>
        <p:sp>
          <p:nvSpPr>
            <p:cNvPr id="4" name="任意多边形 3"/>
            <p:cNvSpPr/>
            <p:nvPr/>
          </p:nvSpPr>
          <p:spPr>
            <a:xfrm>
              <a:off x="3263705" y="2681584"/>
              <a:ext cx="4009292" cy="527687"/>
            </a:xfrm>
            <a:custGeom>
              <a:avLst/>
              <a:gdLst>
                <a:gd name="connsiteX0" fmla="*/ 0 w 4009292"/>
                <a:gd name="connsiteY0" fmla="*/ 469579 h 527687"/>
                <a:gd name="connsiteX1" fmla="*/ 661181 w 4009292"/>
                <a:gd name="connsiteY1" fmla="*/ 188225 h 527687"/>
                <a:gd name="connsiteX2" fmla="*/ 1491175 w 4009292"/>
                <a:gd name="connsiteY2" fmla="*/ 525850 h 527687"/>
                <a:gd name="connsiteX3" fmla="*/ 2574387 w 4009292"/>
                <a:gd name="connsiteY3" fmla="*/ 5345 h 527687"/>
                <a:gd name="connsiteX4" fmla="*/ 4009292 w 4009292"/>
                <a:gd name="connsiteY4" fmla="*/ 300767 h 52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292" h="527687">
                  <a:moveTo>
                    <a:pt x="0" y="469579"/>
                  </a:moveTo>
                  <a:cubicBezTo>
                    <a:pt x="206326" y="324212"/>
                    <a:pt x="412652" y="178846"/>
                    <a:pt x="661181" y="188225"/>
                  </a:cubicBezTo>
                  <a:cubicBezTo>
                    <a:pt x="909710" y="197603"/>
                    <a:pt x="1172307" y="556330"/>
                    <a:pt x="1491175" y="525850"/>
                  </a:cubicBezTo>
                  <a:cubicBezTo>
                    <a:pt x="1810043" y="495370"/>
                    <a:pt x="2154701" y="42859"/>
                    <a:pt x="2574387" y="5345"/>
                  </a:cubicBezTo>
                  <a:cubicBezTo>
                    <a:pt x="2994073" y="-32169"/>
                    <a:pt x="3501682" y="134299"/>
                    <a:pt x="4009292" y="300767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249637" y="3089516"/>
              <a:ext cx="4768948" cy="1369942"/>
            </a:xfrm>
            <a:custGeom>
              <a:avLst/>
              <a:gdLst>
                <a:gd name="connsiteX0" fmla="*/ 0 w 4768948"/>
                <a:gd name="connsiteY0" fmla="*/ 47579 h 1369942"/>
                <a:gd name="connsiteX1" fmla="*/ 773723 w 4768948"/>
                <a:gd name="connsiteY1" fmla="*/ 61647 h 1369942"/>
                <a:gd name="connsiteX2" fmla="*/ 1491175 w 4768948"/>
                <a:gd name="connsiteY2" fmla="*/ 652490 h 1369942"/>
                <a:gd name="connsiteX3" fmla="*/ 2926080 w 4768948"/>
                <a:gd name="connsiteY3" fmla="*/ 638422 h 1369942"/>
                <a:gd name="connsiteX4" fmla="*/ 4768948 w 4768948"/>
                <a:gd name="connsiteY4" fmla="*/ 1369942 h 136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8948" h="1369942">
                  <a:moveTo>
                    <a:pt x="0" y="47579"/>
                  </a:moveTo>
                  <a:cubicBezTo>
                    <a:pt x="262597" y="4204"/>
                    <a:pt x="525194" y="-39171"/>
                    <a:pt x="773723" y="61647"/>
                  </a:cubicBezTo>
                  <a:cubicBezTo>
                    <a:pt x="1022252" y="162465"/>
                    <a:pt x="1132449" y="556361"/>
                    <a:pt x="1491175" y="652490"/>
                  </a:cubicBezTo>
                  <a:cubicBezTo>
                    <a:pt x="1849901" y="748619"/>
                    <a:pt x="2379785" y="518847"/>
                    <a:pt x="2926080" y="638422"/>
                  </a:cubicBezTo>
                  <a:cubicBezTo>
                    <a:pt x="3472375" y="757997"/>
                    <a:pt x="4120661" y="1063969"/>
                    <a:pt x="4768948" y="136994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277772" y="1916844"/>
              <a:ext cx="3432517" cy="1206184"/>
            </a:xfrm>
            <a:custGeom>
              <a:avLst/>
              <a:gdLst>
                <a:gd name="connsiteX0" fmla="*/ 0 w 3432517"/>
                <a:gd name="connsiteY0" fmla="*/ 1206184 h 1206184"/>
                <a:gd name="connsiteX1" fmla="*/ 379828 w 3432517"/>
                <a:gd name="connsiteY1" fmla="*/ 770085 h 1206184"/>
                <a:gd name="connsiteX2" fmla="*/ 1252025 w 3432517"/>
                <a:gd name="connsiteY2" fmla="*/ 699747 h 1206184"/>
                <a:gd name="connsiteX3" fmla="*/ 2138290 w 3432517"/>
                <a:gd name="connsiteY3" fmla="*/ 94836 h 1206184"/>
                <a:gd name="connsiteX4" fmla="*/ 3432517 w 3432517"/>
                <a:gd name="connsiteY4" fmla="*/ 10430 h 120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2517" h="1206184">
                  <a:moveTo>
                    <a:pt x="0" y="1206184"/>
                  </a:moveTo>
                  <a:cubicBezTo>
                    <a:pt x="85578" y="1030337"/>
                    <a:pt x="171157" y="854491"/>
                    <a:pt x="379828" y="770085"/>
                  </a:cubicBezTo>
                  <a:cubicBezTo>
                    <a:pt x="588499" y="685679"/>
                    <a:pt x="958948" y="812288"/>
                    <a:pt x="1252025" y="699747"/>
                  </a:cubicBezTo>
                  <a:cubicBezTo>
                    <a:pt x="1545102" y="587206"/>
                    <a:pt x="1774875" y="209722"/>
                    <a:pt x="2138290" y="94836"/>
                  </a:cubicBezTo>
                  <a:cubicBezTo>
                    <a:pt x="2501705" y="-20050"/>
                    <a:pt x="2967111" y="-4810"/>
                    <a:pt x="3432517" y="1043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空心弧 14"/>
          <p:cNvSpPr/>
          <p:nvPr/>
        </p:nvSpPr>
        <p:spPr>
          <a:xfrm rot="11722089">
            <a:off x="2219065" y="3017587"/>
            <a:ext cx="422031" cy="422031"/>
          </a:xfrm>
          <a:prstGeom prst="blockArc">
            <a:avLst>
              <a:gd name="adj1" fmla="val 10800000"/>
              <a:gd name="adj2" fmla="val 5645158"/>
              <a:gd name="adj3" fmla="val 2660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698611" y="2417942"/>
            <a:ext cx="4881489" cy="1252025"/>
          </a:xfrm>
          <a:custGeom>
            <a:avLst/>
            <a:gdLst>
              <a:gd name="connsiteX0" fmla="*/ 0 w 4881489"/>
              <a:gd name="connsiteY0" fmla="*/ 0 h 1252025"/>
              <a:gd name="connsiteX1" fmla="*/ 3418449 w 4881489"/>
              <a:gd name="connsiteY1" fmla="*/ 0 h 1252025"/>
              <a:gd name="connsiteX2" fmla="*/ 3418449 w 4881489"/>
              <a:gd name="connsiteY2" fmla="*/ 647114 h 1252025"/>
              <a:gd name="connsiteX3" fmla="*/ 1772529 w 4881489"/>
              <a:gd name="connsiteY3" fmla="*/ 647114 h 1252025"/>
              <a:gd name="connsiteX4" fmla="*/ 1772529 w 4881489"/>
              <a:gd name="connsiteY4" fmla="*/ 1252025 h 1252025"/>
              <a:gd name="connsiteX5" fmla="*/ 4881489 w 4881489"/>
              <a:gd name="connsiteY5" fmla="*/ 1252025 h 1252025"/>
              <a:gd name="connsiteX6" fmla="*/ 4881489 w 4881489"/>
              <a:gd name="connsiteY6" fmla="*/ 436099 h 125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1489" h="1252025">
                <a:moveTo>
                  <a:pt x="0" y="0"/>
                </a:moveTo>
                <a:lnTo>
                  <a:pt x="3418449" y="0"/>
                </a:lnTo>
                <a:lnTo>
                  <a:pt x="3418449" y="647114"/>
                </a:lnTo>
                <a:lnTo>
                  <a:pt x="1772529" y="647114"/>
                </a:lnTo>
                <a:lnTo>
                  <a:pt x="1772529" y="1252025"/>
                </a:lnTo>
                <a:lnTo>
                  <a:pt x="4881489" y="1252025"/>
                </a:lnTo>
                <a:lnTo>
                  <a:pt x="4881489" y="436099"/>
                </a:lnTo>
              </a:path>
            </a:pathLst>
          </a:custGeom>
          <a:noFill/>
          <a:ln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439116" y="4203449"/>
            <a:ext cx="815927" cy="1864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184181" y="4313313"/>
            <a:ext cx="1070862" cy="2446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62323" y="4465713"/>
            <a:ext cx="1392720" cy="3181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450155" y="4618113"/>
            <a:ext cx="1804888" cy="4123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317664" y="2439992"/>
            <a:ext cx="3230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accent5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大数据</a:t>
            </a:r>
            <a:endParaRPr lang="zh-CN" altLang="en-US" sz="8000" dirty="0">
              <a:solidFill>
                <a:schemeClr val="accent5">
                  <a:lumMod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84874" y="4550221"/>
            <a:ext cx="1322364" cy="4863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汇报人</a:t>
            </a:r>
            <a:endParaRPr lang="zh-CN" altLang="en-US" sz="2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086841" y="4550221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黄兵</a:t>
            </a:r>
            <a:endParaRPr lang="zh-CN" altLang="en-US" sz="24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5584874" y="3854548"/>
            <a:ext cx="4642338" cy="647114"/>
          </a:xfrm>
          <a:custGeom>
            <a:avLst/>
            <a:gdLst>
              <a:gd name="connsiteX0" fmla="*/ 0 w 4642338"/>
              <a:gd name="connsiteY0" fmla="*/ 239150 h 647114"/>
              <a:gd name="connsiteX1" fmla="*/ 1294228 w 4642338"/>
              <a:gd name="connsiteY1" fmla="*/ 239150 h 647114"/>
              <a:gd name="connsiteX2" fmla="*/ 1294228 w 4642338"/>
              <a:gd name="connsiteY2" fmla="*/ 0 h 647114"/>
              <a:gd name="connsiteX3" fmla="*/ 464234 w 4642338"/>
              <a:gd name="connsiteY3" fmla="*/ 0 h 647114"/>
              <a:gd name="connsiteX4" fmla="*/ 464234 w 4642338"/>
              <a:gd name="connsiteY4" fmla="*/ 464234 h 647114"/>
              <a:gd name="connsiteX5" fmla="*/ 1969477 w 4642338"/>
              <a:gd name="connsiteY5" fmla="*/ 464234 h 647114"/>
              <a:gd name="connsiteX6" fmla="*/ 1969477 w 4642338"/>
              <a:gd name="connsiteY6" fmla="*/ 647114 h 647114"/>
              <a:gd name="connsiteX7" fmla="*/ 4642338 w 4642338"/>
              <a:gd name="connsiteY7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2338" h="647114">
                <a:moveTo>
                  <a:pt x="0" y="239150"/>
                </a:moveTo>
                <a:lnTo>
                  <a:pt x="1294228" y="239150"/>
                </a:lnTo>
                <a:lnTo>
                  <a:pt x="1294228" y="0"/>
                </a:lnTo>
                <a:lnTo>
                  <a:pt x="464234" y="0"/>
                </a:lnTo>
                <a:lnTo>
                  <a:pt x="464234" y="464234"/>
                </a:lnTo>
                <a:lnTo>
                  <a:pt x="1969477" y="464234"/>
                </a:lnTo>
                <a:lnTo>
                  <a:pt x="1969477" y="647114"/>
                </a:lnTo>
                <a:lnTo>
                  <a:pt x="4642338" y="647114"/>
                </a:lnTo>
              </a:path>
            </a:pathLst>
          </a:custGeom>
          <a:noFill/>
          <a:ln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4346477" y="1030497"/>
            <a:ext cx="1800665" cy="281305"/>
          </a:xfrm>
          <a:custGeom>
            <a:avLst/>
            <a:gdLst>
              <a:gd name="connsiteX0" fmla="*/ 0 w 1800665"/>
              <a:gd name="connsiteY0" fmla="*/ 281354 h 281354"/>
              <a:gd name="connsiteX1" fmla="*/ 717453 w 1800665"/>
              <a:gd name="connsiteY1" fmla="*/ 0 h 281354"/>
              <a:gd name="connsiteX2" fmla="*/ 1209822 w 1800665"/>
              <a:gd name="connsiteY2" fmla="*/ 0 h 281354"/>
              <a:gd name="connsiteX3" fmla="*/ 1800665 w 1800665"/>
              <a:gd name="connsiteY3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665" h="281354">
                <a:moveTo>
                  <a:pt x="0" y="281354"/>
                </a:moveTo>
                <a:lnTo>
                  <a:pt x="717453" y="0"/>
                </a:lnTo>
                <a:lnTo>
                  <a:pt x="1209822" y="0"/>
                </a:lnTo>
                <a:lnTo>
                  <a:pt x="1800665" y="0"/>
                </a:lnTo>
              </a:path>
            </a:pathLst>
          </a:custGeom>
          <a:noFill/>
          <a:ln>
            <a:solidFill>
              <a:schemeClr val="accent1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4346380" y="2223027"/>
            <a:ext cx="1800664" cy="0"/>
          </a:xfrm>
          <a:custGeom>
            <a:avLst/>
            <a:gdLst>
              <a:gd name="connsiteX0" fmla="*/ 0 w 1800664"/>
              <a:gd name="connsiteY0" fmla="*/ 0 h 0"/>
              <a:gd name="connsiteX1" fmla="*/ 1800664 w 180066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0664">
                <a:moveTo>
                  <a:pt x="0" y="0"/>
                </a:moveTo>
                <a:lnTo>
                  <a:pt x="1800664" y="0"/>
                </a:lnTo>
              </a:path>
            </a:pathLst>
          </a:custGeom>
          <a:noFill/>
          <a:ln>
            <a:solidFill>
              <a:schemeClr val="accent1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389657" y="4289952"/>
            <a:ext cx="1772530" cy="266700"/>
          </a:xfrm>
          <a:custGeom>
            <a:avLst/>
            <a:gdLst>
              <a:gd name="connsiteX0" fmla="*/ 0 w 1772530"/>
              <a:gd name="connsiteY0" fmla="*/ 0 h 267286"/>
              <a:gd name="connsiteX1" fmla="*/ 703385 w 1772530"/>
              <a:gd name="connsiteY1" fmla="*/ 267286 h 267286"/>
              <a:gd name="connsiteX2" fmla="*/ 1772530 w 1772530"/>
              <a:gd name="connsiteY2" fmla="*/ 267286 h 26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530" h="267286">
                <a:moveTo>
                  <a:pt x="0" y="0"/>
                </a:moveTo>
                <a:lnTo>
                  <a:pt x="703385" y="267286"/>
                </a:lnTo>
                <a:lnTo>
                  <a:pt x="1772530" y="267286"/>
                </a:lnTo>
              </a:path>
            </a:pathLst>
          </a:custGeom>
          <a:noFill/>
          <a:ln>
            <a:solidFill>
              <a:schemeClr val="accent1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375052" y="2927242"/>
            <a:ext cx="1772530" cy="492125"/>
          </a:xfrm>
          <a:custGeom>
            <a:avLst/>
            <a:gdLst>
              <a:gd name="connsiteX0" fmla="*/ 0 w 1772530"/>
              <a:gd name="connsiteY0" fmla="*/ 0 h 492369"/>
              <a:gd name="connsiteX1" fmla="*/ 703385 w 1772530"/>
              <a:gd name="connsiteY1" fmla="*/ 492369 h 492369"/>
              <a:gd name="connsiteX2" fmla="*/ 1772530 w 1772530"/>
              <a:gd name="connsiteY2" fmla="*/ 492369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530" h="492369">
                <a:moveTo>
                  <a:pt x="0" y="0"/>
                </a:moveTo>
                <a:lnTo>
                  <a:pt x="703385" y="492369"/>
                </a:lnTo>
                <a:lnTo>
                  <a:pt x="1772530" y="492369"/>
                </a:lnTo>
              </a:path>
            </a:pathLst>
          </a:custGeom>
          <a:noFill/>
          <a:ln>
            <a:solidFill>
              <a:schemeClr val="accent1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434645" y="5040522"/>
            <a:ext cx="1800664" cy="843915"/>
          </a:xfrm>
          <a:custGeom>
            <a:avLst/>
            <a:gdLst>
              <a:gd name="connsiteX0" fmla="*/ 0 w 1800664"/>
              <a:gd name="connsiteY0" fmla="*/ 0 h 844061"/>
              <a:gd name="connsiteX1" fmla="*/ 717452 w 1800664"/>
              <a:gd name="connsiteY1" fmla="*/ 844061 h 844061"/>
              <a:gd name="connsiteX2" fmla="*/ 1800664 w 1800664"/>
              <a:gd name="connsiteY2" fmla="*/ 844061 h 84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664" h="844061">
                <a:moveTo>
                  <a:pt x="0" y="0"/>
                </a:moveTo>
                <a:lnTo>
                  <a:pt x="717452" y="844061"/>
                </a:lnTo>
                <a:lnTo>
                  <a:pt x="1800664" y="844061"/>
                </a:lnTo>
              </a:path>
            </a:pathLst>
          </a:custGeom>
          <a:noFill/>
          <a:ln>
            <a:solidFill>
              <a:schemeClr val="accent1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78437" y="2036445"/>
            <a:ext cx="513470" cy="3740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078437" y="3241675"/>
            <a:ext cx="513470" cy="3740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78437" y="4446905"/>
            <a:ext cx="513470" cy="3740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205105" y="922020"/>
            <a:ext cx="3994150" cy="3898900"/>
          </a:xfrm>
          <a:custGeom>
            <a:avLst/>
            <a:gdLst>
              <a:gd name="connsiteX0" fmla="*/ 1660565 w 4048591"/>
              <a:gd name="connsiteY0" fmla="*/ 3131983 h 3399168"/>
              <a:gd name="connsiteX1" fmla="*/ 1606225 w 4048591"/>
              <a:gd name="connsiteY1" fmla="*/ 3255681 h 3399168"/>
              <a:gd name="connsiteX2" fmla="*/ 1812000 w 4048591"/>
              <a:gd name="connsiteY2" fmla="*/ 3255681 h 3399168"/>
              <a:gd name="connsiteX3" fmla="*/ 1757660 w 4048591"/>
              <a:gd name="connsiteY3" fmla="*/ 3131983 h 3399168"/>
              <a:gd name="connsiteX4" fmla="*/ 848743 w 4048591"/>
              <a:gd name="connsiteY4" fmla="*/ 3131983 h 3399168"/>
              <a:gd name="connsiteX5" fmla="*/ 794403 w 4048591"/>
              <a:gd name="connsiteY5" fmla="*/ 3255681 h 3399168"/>
              <a:gd name="connsiteX6" fmla="*/ 1000178 w 4048591"/>
              <a:gd name="connsiteY6" fmla="*/ 3255681 h 3399168"/>
              <a:gd name="connsiteX7" fmla="*/ 945838 w 4048591"/>
              <a:gd name="connsiteY7" fmla="*/ 3131983 h 3399168"/>
              <a:gd name="connsiteX8" fmla="*/ 1288875 w 4048591"/>
              <a:gd name="connsiteY8" fmla="*/ 3128204 h 3399168"/>
              <a:gd name="connsiteX9" fmla="*/ 1234535 w 4048591"/>
              <a:gd name="connsiteY9" fmla="*/ 3251902 h 3399168"/>
              <a:gd name="connsiteX10" fmla="*/ 1440309 w 4048591"/>
              <a:gd name="connsiteY10" fmla="*/ 3251902 h 3399168"/>
              <a:gd name="connsiteX11" fmla="*/ 1385969 w 4048591"/>
              <a:gd name="connsiteY11" fmla="*/ 3128204 h 3399168"/>
              <a:gd name="connsiteX12" fmla="*/ 1041287 w 4048591"/>
              <a:gd name="connsiteY12" fmla="*/ 2921647 h 3399168"/>
              <a:gd name="connsiteX13" fmla="*/ 986947 w 4048591"/>
              <a:gd name="connsiteY13" fmla="*/ 3045345 h 3399168"/>
              <a:gd name="connsiteX14" fmla="*/ 1192722 w 4048591"/>
              <a:gd name="connsiteY14" fmla="*/ 3045345 h 3399168"/>
              <a:gd name="connsiteX15" fmla="*/ 1138382 w 4048591"/>
              <a:gd name="connsiteY15" fmla="*/ 2921647 h 3399168"/>
              <a:gd name="connsiteX16" fmla="*/ 1849238 w 4048591"/>
              <a:gd name="connsiteY16" fmla="*/ 2916243 h 3399168"/>
              <a:gd name="connsiteX17" fmla="*/ 1794898 w 4048591"/>
              <a:gd name="connsiteY17" fmla="*/ 3039941 h 3399168"/>
              <a:gd name="connsiteX18" fmla="*/ 2000673 w 4048591"/>
              <a:gd name="connsiteY18" fmla="*/ 3039941 h 3399168"/>
              <a:gd name="connsiteX19" fmla="*/ 1946333 w 4048591"/>
              <a:gd name="connsiteY19" fmla="*/ 2916243 h 3399168"/>
              <a:gd name="connsiteX20" fmla="*/ 1442124 w 4048591"/>
              <a:gd name="connsiteY20" fmla="*/ 2915929 h 3399168"/>
              <a:gd name="connsiteX21" fmla="*/ 1387784 w 4048591"/>
              <a:gd name="connsiteY21" fmla="*/ 3039627 h 3399168"/>
              <a:gd name="connsiteX22" fmla="*/ 1593558 w 4048591"/>
              <a:gd name="connsiteY22" fmla="*/ 3039627 h 3399168"/>
              <a:gd name="connsiteX23" fmla="*/ 1539218 w 4048591"/>
              <a:gd name="connsiteY23" fmla="*/ 2915929 h 3399168"/>
              <a:gd name="connsiteX24" fmla="*/ 690813 w 4048591"/>
              <a:gd name="connsiteY24" fmla="*/ 2915929 h 3399168"/>
              <a:gd name="connsiteX25" fmla="*/ 636473 w 4048591"/>
              <a:gd name="connsiteY25" fmla="*/ 3039627 h 3399168"/>
              <a:gd name="connsiteX26" fmla="*/ 842247 w 4048591"/>
              <a:gd name="connsiteY26" fmla="*/ 3039627 h 3399168"/>
              <a:gd name="connsiteX27" fmla="*/ 787907 w 4048591"/>
              <a:gd name="connsiteY27" fmla="*/ 2915929 h 3399168"/>
              <a:gd name="connsiteX28" fmla="*/ 2506328 w 4048591"/>
              <a:gd name="connsiteY28" fmla="*/ 2728493 h 3399168"/>
              <a:gd name="connsiteX29" fmla="*/ 2426365 w 4048591"/>
              <a:gd name="connsiteY29" fmla="*/ 3232549 h 3399168"/>
              <a:gd name="connsiteX30" fmla="*/ 3418634 w 4048591"/>
              <a:gd name="connsiteY30" fmla="*/ 3232549 h 3399168"/>
              <a:gd name="connsiteX31" fmla="*/ 3338671 w 4048591"/>
              <a:gd name="connsiteY31" fmla="*/ 2728493 h 3399168"/>
              <a:gd name="connsiteX32" fmla="*/ 1153145 w 4048591"/>
              <a:gd name="connsiteY32" fmla="*/ 2684239 h 3399168"/>
              <a:gd name="connsiteX33" fmla="*/ 1098806 w 4048591"/>
              <a:gd name="connsiteY33" fmla="*/ 2807936 h 3399168"/>
              <a:gd name="connsiteX34" fmla="*/ 1304580 w 4048591"/>
              <a:gd name="connsiteY34" fmla="*/ 2807936 h 3399168"/>
              <a:gd name="connsiteX35" fmla="*/ 1250240 w 4048591"/>
              <a:gd name="connsiteY35" fmla="*/ 2684239 h 3399168"/>
              <a:gd name="connsiteX36" fmla="*/ 835513 w 4048591"/>
              <a:gd name="connsiteY36" fmla="*/ 2684239 h 3399168"/>
              <a:gd name="connsiteX37" fmla="*/ 781173 w 4048591"/>
              <a:gd name="connsiteY37" fmla="*/ 2807936 h 3399168"/>
              <a:gd name="connsiteX38" fmla="*/ 986947 w 4048591"/>
              <a:gd name="connsiteY38" fmla="*/ 2807936 h 3399168"/>
              <a:gd name="connsiteX39" fmla="*/ 932607 w 4048591"/>
              <a:gd name="connsiteY39" fmla="*/ 2684239 h 3399168"/>
              <a:gd name="connsiteX40" fmla="*/ 515606 w 4048591"/>
              <a:gd name="connsiteY40" fmla="*/ 2684239 h 3399168"/>
              <a:gd name="connsiteX41" fmla="*/ 461266 w 4048591"/>
              <a:gd name="connsiteY41" fmla="*/ 2807936 h 3399168"/>
              <a:gd name="connsiteX42" fmla="*/ 667040 w 4048591"/>
              <a:gd name="connsiteY42" fmla="*/ 2807936 h 3399168"/>
              <a:gd name="connsiteX43" fmla="*/ 612700 w 4048591"/>
              <a:gd name="connsiteY43" fmla="*/ 2684239 h 3399168"/>
              <a:gd name="connsiteX44" fmla="*/ 1545012 w 4048591"/>
              <a:gd name="connsiteY44" fmla="*/ 2684205 h 3399168"/>
              <a:gd name="connsiteX45" fmla="*/ 1490672 w 4048591"/>
              <a:gd name="connsiteY45" fmla="*/ 2807903 h 3399168"/>
              <a:gd name="connsiteX46" fmla="*/ 1696446 w 4048591"/>
              <a:gd name="connsiteY46" fmla="*/ 2807903 h 3399168"/>
              <a:gd name="connsiteX47" fmla="*/ 1642106 w 4048591"/>
              <a:gd name="connsiteY47" fmla="*/ 2684205 h 3399168"/>
              <a:gd name="connsiteX48" fmla="*/ 1948471 w 4048591"/>
              <a:gd name="connsiteY48" fmla="*/ 2682246 h 3399168"/>
              <a:gd name="connsiteX49" fmla="*/ 1894131 w 4048591"/>
              <a:gd name="connsiteY49" fmla="*/ 2805943 h 3399168"/>
              <a:gd name="connsiteX50" fmla="*/ 2099906 w 4048591"/>
              <a:gd name="connsiteY50" fmla="*/ 2805943 h 3399168"/>
              <a:gd name="connsiteX51" fmla="*/ 2045566 w 4048591"/>
              <a:gd name="connsiteY51" fmla="*/ 2682246 h 3399168"/>
              <a:gd name="connsiteX52" fmla="*/ 370226 w 4048591"/>
              <a:gd name="connsiteY52" fmla="*/ 2556388 h 3399168"/>
              <a:gd name="connsiteX53" fmla="*/ 3678366 w 4048591"/>
              <a:gd name="connsiteY53" fmla="*/ 2556388 h 3399168"/>
              <a:gd name="connsiteX54" fmla="*/ 4048591 w 4048591"/>
              <a:gd name="connsiteY54" fmla="*/ 3399168 h 3399168"/>
              <a:gd name="connsiteX55" fmla="*/ 0 w 4048591"/>
              <a:gd name="connsiteY55" fmla="*/ 3399168 h 3399168"/>
              <a:gd name="connsiteX56" fmla="*/ 461266 w 4048591"/>
              <a:gd name="connsiteY56" fmla="*/ 514539 h 3399168"/>
              <a:gd name="connsiteX57" fmla="*/ 461266 w 4048591"/>
              <a:gd name="connsiteY57" fmla="*/ 1961855 h 3399168"/>
              <a:gd name="connsiteX58" fmla="*/ 473304 w 4048591"/>
              <a:gd name="connsiteY58" fmla="*/ 1961855 h 3399168"/>
              <a:gd name="connsiteX59" fmla="*/ 473304 w 4048591"/>
              <a:gd name="connsiteY59" fmla="*/ 514539 h 3399168"/>
              <a:gd name="connsiteX60" fmla="*/ 3604182 w 4048591"/>
              <a:gd name="connsiteY60" fmla="*/ 471530 h 3399168"/>
              <a:gd name="connsiteX61" fmla="*/ 3604182 w 4048591"/>
              <a:gd name="connsiteY61" fmla="*/ 1918847 h 3399168"/>
              <a:gd name="connsiteX62" fmla="*/ 3616221 w 4048591"/>
              <a:gd name="connsiteY62" fmla="*/ 1918847 h 3399168"/>
              <a:gd name="connsiteX63" fmla="*/ 3616221 w 4048591"/>
              <a:gd name="connsiteY63" fmla="*/ 471530 h 3399168"/>
              <a:gd name="connsiteX64" fmla="*/ 434629 w 4048591"/>
              <a:gd name="connsiteY64" fmla="*/ 0 h 3399168"/>
              <a:gd name="connsiteX65" fmla="*/ 3613965 w 4048591"/>
              <a:gd name="connsiteY65" fmla="*/ 0 h 3399168"/>
              <a:gd name="connsiteX66" fmla="*/ 3796235 w 4048591"/>
              <a:gd name="connsiteY66" fmla="*/ 182270 h 3399168"/>
              <a:gd name="connsiteX67" fmla="*/ 3796235 w 4048591"/>
              <a:gd name="connsiteY67" fmla="*/ 2107827 h 3399168"/>
              <a:gd name="connsiteX68" fmla="*/ 3613965 w 4048591"/>
              <a:gd name="connsiteY68" fmla="*/ 2290097 h 3399168"/>
              <a:gd name="connsiteX69" fmla="*/ 434629 w 4048591"/>
              <a:gd name="connsiteY69" fmla="*/ 2290097 h 3399168"/>
              <a:gd name="connsiteX70" fmla="*/ 252360 w 4048591"/>
              <a:gd name="connsiteY70" fmla="*/ 2107827 h 3399168"/>
              <a:gd name="connsiteX71" fmla="*/ 252360 w 4048591"/>
              <a:gd name="connsiteY71" fmla="*/ 182270 h 3399168"/>
              <a:gd name="connsiteX72" fmla="*/ 434629 w 4048591"/>
              <a:gd name="connsiteY72" fmla="*/ 0 h 339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048591" h="3399168">
                <a:moveTo>
                  <a:pt x="1660565" y="3131983"/>
                </a:moveTo>
                <a:lnTo>
                  <a:pt x="1606225" y="3255681"/>
                </a:lnTo>
                <a:lnTo>
                  <a:pt x="1812000" y="3255681"/>
                </a:lnTo>
                <a:lnTo>
                  <a:pt x="1757660" y="3131983"/>
                </a:lnTo>
                <a:close/>
                <a:moveTo>
                  <a:pt x="848743" y="3131983"/>
                </a:moveTo>
                <a:lnTo>
                  <a:pt x="794403" y="3255681"/>
                </a:lnTo>
                <a:lnTo>
                  <a:pt x="1000178" y="3255681"/>
                </a:lnTo>
                <a:lnTo>
                  <a:pt x="945838" y="3131983"/>
                </a:lnTo>
                <a:close/>
                <a:moveTo>
                  <a:pt x="1288875" y="3128204"/>
                </a:moveTo>
                <a:lnTo>
                  <a:pt x="1234535" y="3251902"/>
                </a:lnTo>
                <a:lnTo>
                  <a:pt x="1440309" y="3251902"/>
                </a:lnTo>
                <a:lnTo>
                  <a:pt x="1385969" y="3128204"/>
                </a:lnTo>
                <a:close/>
                <a:moveTo>
                  <a:pt x="1041287" y="2921647"/>
                </a:moveTo>
                <a:lnTo>
                  <a:pt x="986947" y="3045345"/>
                </a:lnTo>
                <a:lnTo>
                  <a:pt x="1192722" y="3045345"/>
                </a:lnTo>
                <a:lnTo>
                  <a:pt x="1138382" y="2921647"/>
                </a:lnTo>
                <a:close/>
                <a:moveTo>
                  <a:pt x="1849238" y="2916243"/>
                </a:moveTo>
                <a:lnTo>
                  <a:pt x="1794898" y="3039941"/>
                </a:lnTo>
                <a:lnTo>
                  <a:pt x="2000673" y="3039941"/>
                </a:lnTo>
                <a:lnTo>
                  <a:pt x="1946333" y="2916243"/>
                </a:lnTo>
                <a:close/>
                <a:moveTo>
                  <a:pt x="1442124" y="2915929"/>
                </a:moveTo>
                <a:lnTo>
                  <a:pt x="1387784" y="3039627"/>
                </a:lnTo>
                <a:lnTo>
                  <a:pt x="1593558" y="3039627"/>
                </a:lnTo>
                <a:lnTo>
                  <a:pt x="1539218" y="2915929"/>
                </a:lnTo>
                <a:close/>
                <a:moveTo>
                  <a:pt x="690813" y="2915929"/>
                </a:moveTo>
                <a:lnTo>
                  <a:pt x="636473" y="3039627"/>
                </a:lnTo>
                <a:lnTo>
                  <a:pt x="842247" y="3039627"/>
                </a:lnTo>
                <a:lnTo>
                  <a:pt x="787907" y="2915929"/>
                </a:lnTo>
                <a:close/>
                <a:moveTo>
                  <a:pt x="2506328" y="2728493"/>
                </a:moveTo>
                <a:lnTo>
                  <a:pt x="2426365" y="3232549"/>
                </a:lnTo>
                <a:lnTo>
                  <a:pt x="3418634" y="3232549"/>
                </a:lnTo>
                <a:lnTo>
                  <a:pt x="3338671" y="2728493"/>
                </a:lnTo>
                <a:close/>
                <a:moveTo>
                  <a:pt x="1153145" y="2684239"/>
                </a:moveTo>
                <a:lnTo>
                  <a:pt x="1098806" y="2807936"/>
                </a:lnTo>
                <a:lnTo>
                  <a:pt x="1304580" y="2807936"/>
                </a:lnTo>
                <a:lnTo>
                  <a:pt x="1250240" y="2684239"/>
                </a:lnTo>
                <a:close/>
                <a:moveTo>
                  <a:pt x="835513" y="2684239"/>
                </a:moveTo>
                <a:lnTo>
                  <a:pt x="781173" y="2807936"/>
                </a:lnTo>
                <a:lnTo>
                  <a:pt x="986947" y="2807936"/>
                </a:lnTo>
                <a:lnTo>
                  <a:pt x="932607" y="2684239"/>
                </a:lnTo>
                <a:close/>
                <a:moveTo>
                  <a:pt x="515606" y="2684239"/>
                </a:moveTo>
                <a:lnTo>
                  <a:pt x="461266" y="2807936"/>
                </a:lnTo>
                <a:lnTo>
                  <a:pt x="667040" y="2807936"/>
                </a:lnTo>
                <a:lnTo>
                  <a:pt x="612700" y="2684239"/>
                </a:lnTo>
                <a:close/>
                <a:moveTo>
                  <a:pt x="1545012" y="2684205"/>
                </a:moveTo>
                <a:lnTo>
                  <a:pt x="1490672" y="2807903"/>
                </a:lnTo>
                <a:lnTo>
                  <a:pt x="1696446" y="2807903"/>
                </a:lnTo>
                <a:lnTo>
                  <a:pt x="1642106" y="2684205"/>
                </a:lnTo>
                <a:close/>
                <a:moveTo>
                  <a:pt x="1948471" y="2682246"/>
                </a:moveTo>
                <a:lnTo>
                  <a:pt x="1894131" y="2805943"/>
                </a:lnTo>
                <a:lnTo>
                  <a:pt x="2099906" y="2805943"/>
                </a:lnTo>
                <a:lnTo>
                  <a:pt x="2045566" y="2682246"/>
                </a:lnTo>
                <a:close/>
                <a:moveTo>
                  <a:pt x="370226" y="2556388"/>
                </a:moveTo>
                <a:lnTo>
                  <a:pt x="3678366" y="2556388"/>
                </a:lnTo>
                <a:lnTo>
                  <a:pt x="4048591" y="3399168"/>
                </a:lnTo>
                <a:lnTo>
                  <a:pt x="0" y="3399168"/>
                </a:lnTo>
                <a:close/>
                <a:moveTo>
                  <a:pt x="461266" y="514539"/>
                </a:moveTo>
                <a:lnTo>
                  <a:pt x="461266" y="1961855"/>
                </a:lnTo>
                <a:lnTo>
                  <a:pt x="473304" y="1961855"/>
                </a:lnTo>
                <a:lnTo>
                  <a:pt x="473304" y="514539"/>
                </a:lnTo>
                <a:close/>
                <a:moveTo>
                  <a:pt x="3604182" y="471530"/>
                </a:moveTo>
                <a:lnTo>
                  <a:pt x="3604182" y="1918847"/>
                </a:lnTo>
                <a:lnTo>
                  <a:pt x="3616221" y="1918847"/>
                </a:lnTo>
                <a:lnTo>
                  <a:pt x="3616221" y="471530"/>
                </a:lnTo>
                <a:close/>
                <a:moveTo>
                  <a:pt x="434629" y="0"/>
                </a:moveTo>
                <a:lnTo>
                  <a:pt x="3613965" y="0"/>
                </a:lnTo>
                <a:cubicBezTo>
                  <a:pt x="3714630" y="0"/>
                  <a:pt x="3796235" y="81605"/>
                  <a:pt x="3796235" y="182270"/>
                </a:cubicBezTo>
                <a:lnTo>
                  <a:pt x="3796235" y="2107827"/>
                </a:lnTo>
                <a:cubicBezTo>
                  <a:pt x="3796235" y="2208492"/>
                  <a:pt x="3714630" y="2290097"/>
                  <a:pt x="3613965" y="2290097"/>
                </a:cubicBezTo>
                <a:lnTo>
                  <a:pt x="434629" y="2290097"/>
                </a:lnTo>
                <a:cubicBezTo>
                  <a:pt x="333965" y="2290097"/>
                  <a:pt x="252360" y="2208492"/>
                  <a:pt x="252360" y="2107827"/>
                </a:cubicBezTo>
                <a:lnTo>
                  <a:pt x="252360" y="182270"/>
                </a:lnTo>
                <a:cubicBezTo>
                  <a:pt x="252360" y="81605"/>
                  <a:pt x="333965" y="0"/>
                  <a:pt x="4346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078437" y="831215"/>
            <a:ext cx="513470" cy="3744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078437" y="5652135"/>
            <a:ext cx="513470" cy="3740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6" b="27448"/>
          <a:stretch>
            <a:fillRect/>
          </a:stretch>
        </p:blipFill>
        <p:spPr>
          <a:xfrm>
            <a:off x="802005" y="1435100"/>
            <a:ext cx="2800985" cy="1586230"/>
          </a:xfrm>
          <a:prstGeom prst="rect">
            <a:avLst/>
          </a:prstGeom>
        </p:spPr>
      </p:pic>
      <p:sp>
        <p:nvSpPr>
          <p:cNvPr id="22" name="剪去同侧角的矩形 21"/>
          <p:cNvSpPr/>
          <p:nvPr/>
        </p:nvSpPr>
        <p:spPr>
          <a:xfrm flipV="1">
            <a:off x="559021" y="5000379"/>
            <a:ext cx="3286344" cy="169288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11290" y="389890"/>
            <a:ext cx="51669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Flume可以将应用产生的数据存储到任何集中存储器中，比如HDFS,HBase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11290" y="1144270"/>
            <a:ext cx="568071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当收集数据的速度超过将写入数据的时候，也就是当收集信息遇到峰值时，这时候收集的信息非常大，甚至超过了系统的写入数据能力，这时候，Flume会在数据生产者和数据收容器间做出调整，保证其能够在两者之间提供平稳的数据.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6511493" y="3257238"/>
            <a:ext cx="4672014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提供上下文路由特征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6616903" y="4078424"/>
            <a:ext cx="467201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Flume的管道是基于事务，保证了数据在传送和接收时的一致性.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6616903" y="5378401"/>
            <a:ext cx="467201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Flume是可靠的，容错性高的，可升级的，易管理的,并且可定制的。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5057775" y="2828925"/>
            <a:ext cx="4614863" cy="1228725"/>
          </a:xfrm>
          <a:custGeom>
            <a:avLst/>
            <a:gdLst>
              <a:gd name="connsiteX0" fmla="*/ 0 w 4614863"/>
              <a:gd name="connsiteY0" fmla="*/ 300038 h 1228725"/>
              <a:gd name="connsiteX1" fmla="*/ 342900 w 4614863"/>
              <a:gd name="connsiteY1" fmla="*/ 300038 h 1228725"/>
              <a:gd name="connsiteX2" fmla="*/ 342900 w 4614863"/>
              <a:gd name="connsiteY2" fmla="*/ 0 h 1228725"/>
              <a:gd name="connsiteX3" fmla="*/ 2371725 w 4614863"/>
              <a:gd name="connsiteY3" fmla="*/ 0 h 1228725"/>
              <a:gd name="connsiteX4" fmla="*/ 2371725 w 4614863"/>
              <a:gd name="connsiteY4" fmla="*/ 1228725 h 1228725"/>
              <a:gd name="connsiteX5" fmla="*/ 4614863 w 4614863"/>
              <a:gd name="connsiteY5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63" h="1228725">
                <a:moveTo>
                  <a:pt x="0" y="300038"/>
                </a:moveTo>
                <a:lnTo>
                  <a:pt x="342900" y="300038"/>
                </a:lnTo>
                <a:lnTo>
                  <a:pt x="342900" y="0"/>
                </a:lnTo>
                <a:lnTo>
                  <a:pt x="2371725" y="0"/>
                </a:lnTo>
                <a:lnTo>
                  <a:pt x="2371725" y="1228725"/>
                </a:lnTo>
                <a:lnTo>
                  <a:pt x="4614863" y="1228725"/>
                </a:lnTo>
              </a:path>
            </a:pathLst>
          </a:custGeom>
          <a:noFill/>
          <a:ln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5039" y="2120902"/>
            <a:ext cx="2039344" cy="1950214"/>
            <a:chOff x="1547918" y="1712355"/>
            <a:chExt cx="3081113" cy="2946452"/>
          </a:xfrm>
        </p:grpSpPr>
        <p:sp>
          <p:nvSpPr>
            <p:cNvPr id="38" name="任意多边形 37"/>
            <p:cNvSpPr/>
            <p:nvPr/>
          </p:nvSpPr>
          <p:spPr>
            <a:xfrm>
              <a:off x="1547918" y="1712355"/>
              <a:ext cx="1622754" cy="1710840"/>
            </a:xfrm>
            <a:custGeom>
              <a:avLst/>
              <a:gdLst>
                <a:gd name="connsiteX0" fmla="*/ 1157339 w 1622754"/>
                <a:gd name="connsiteY0" fmla="*/ 0 h 1710840"/>
                <a:gd name="connsiteX1" fmla="*/ 1622754 w 1622754"/>
                <a:gd name="connsiteY1" fmla="*/ 0 h 1710840"/>
                <a:gd name="connsiteX2" fmla="*/ 1622754 w 1622754"/>
                <a:gd name="connsiteY2" fmla="*/ 1710840 h 1710840"/>
                <a:gd name="connsiteX3" fmla="*/ 7353 w 1622754"/>
                <a:gd name="connsiteY3" fmla="*/ 1710840 h 1710840"/>
                <a:gd name="connsiteX4" fmla="*/ 0 w 1622754"/>
                <a:gd name="connsiteY4" fmla="*/ 1565219 h 1710840"/>
                <a:gd name="connsiteX5" fmla="*/ 1150190 w 1622754"/>
                <a:gd name="connsiteY5" fmla="*/ 1838 h 171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2754" h="1710840">
                  <a:moveTo>
                    <a:pt x="1157339" y="0"/>
                  </a:moveTo>
                  <a:lnTo>
                    <a:pt x="1622754" y="0"/>
                  </a:lnTo>
                  <a:lnTo>
                    <a:pt x="1622754" y="1710840"/>
                  </a:lnTo>
                  <a:lnTo>
                    <a:pt x="7353" y="1710840"/>
                  </a:lnTo>
                  <a:lnTo>
                    <a:pt x="0" y="1565219"/>
                  </a:lnTo>
                  <a:cubicBezTo>
                    <a:pt x="0" y="830657"/>
                    <a:pt x="483828" y="209098"/>
                    <a:pt x="1150190" y="1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3170671" y="1964835"/>
              <a:ext cx="1458360" cy="1458360"/>
            </a:xfrm>
            <a:custGeom>
              <a:avLst/>
              <a:gdLst>
                <a:gd name="connsiteX0" fmla="*/ 0 w 1458360"/>
                <a:gd name="connsiteY0" fmla="*/ 0 h 1458360"/>
                <a:gd name="connsiteX1" fmla="*/ 989205 w 1458360"/>
                <a:gd name="connsiteY1" fmla="*/ 0 h 1458360"/>
                <a:gd name="connsiteX2" fmla="*/ 1055492 w 1458360"/>
                <a:gd name="connsiteY2" fmla="*/ 49569 h 1458360"/>
                <a:gd name="connsiteX3" fmla="*/ 1453625 w 1458360"/>
                <a:gd name="connsiteY3" fmla="*/ 532459 h 1458360"/>
                <a:gd name="connsiteX4" fmla="*/ 1458360 w 1458360"/>
                <a:gd name="connsiteY4" fmla="*/ 542289 h 1458360"/>
                <a:gd name="connsiteX5" fmla="*/ 1458360 w 1458360"/>
                <a:gd name="connsiteY5" fmla="*/ 1458360 h 1458360"/>
                <a:gd name="connsiteX6" fmla="*/ 0 w 1458360"/>
                <a:gd name="connsiteY6" fmla="*/ 1458360 h 145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8360" h="1458360">
                  <a:moveTo>
                    <a:pt x="0" y="0"/>
                  </a:moveTo>
                  <a:lnTo>
                    <a:pt x="989205" y="0"/>
                  </a:lnTo>
                  <a:lnTo>
                    <a:pt x="1055492" y="49569"/>
                  </a:lnTo>
                  <a:cubicBezTo>
                    <a:pt x="1217187" y="183011"/>
                    <a:pt x="1352824" y="346900"/>
                    <a:pt x="1453625" y="532459"/>
                  </a:cubicBezTo>
                  <a:lnTo>
                    <a:pt x="1458360" y="542289"/>
                  </a:lnTo>
                  <a:lnTo>
                    <a:pt x="1458360" y="1458360"/>
                  </a:lnTo>
                  <a:lnTo>
                    <a:pt x="0" y="145836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3170671" y="3415765"/>
              <a:ext cx="1243042" cy="1243042"/>
            </a:xfrm>
            <a:custGeom>
              <a:avLst/>
              <a:gdLst>
                <a:gd name="connsiteX0" fmla="*/ 0 w 1243042"/>
                <a:gd name="connsiteY0" fmla="*/ 0 h 1243042"/>
                <a:gd name="connsiteX1" fmla="*/ 1243042 w 1243042"/>
                <a:gd name="connsiteY1" fmla="*/ 0 h 1243042"/>
                <a:gd name="connsiteX2" fmla="*/ 1243042 w 1243042"/>
                <a:gd name="connsiteY2" fmla="*/ 940874 h 1243042"/>
                <a:gd name="connsiteX3" fmla="*/ 1171740 w 1243042"/>
                <a:gd name="connsiteY3" fmla="*/ 1019326 h 1243042"/>
                <a:gd name="connsiteX4" fmla="*/ 929472 w 1243042"/>
                <a:gd name="connsiteY4" fmla="*/ 1219216 h 1243042"/>
                <a:gd name="connsiteX5" fmla="*/ 890252 w 1243042"/>
                <a:gd name="connsiteY5" fmla="*/ 1243042 h 1243042"/>
                <a:gd name="connsiteX6" fmla="*/ 0 w 1243042"/>
                <a:gd name="connsiteY6" fmla="*/ 1243042 h 12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042" h="1243042">
                  <a:moveTo>
                    <a:pt x="0" y="0"/>
                  </a:moveTo>
                  <a:lnTo>
                    <a:pt x="1243042" y="0"/>
                  </a:lnTo>
                  <a:lnTo>
                    <a:pt x="1243042" y="940874"/>
                  </a:lnTo>
                  <a:lnTo>
                    <a:pt x="1171740" y="1019326"/>
                  </a:lnTo>
                  <a:cubicBezTo>
                    <a:pt x="1097682" y="1093385"/>
                    <a:pt x="1016560" y="1160380"/>
                    <a:pt x="929472" y="1219216"/>
                  </a:cubicBezTo>
                  <a:lnTo>
                    <a:pt x="890252" y="1243042"/>
                  </a:lnTo>
                  <a:lnTo>
                    <a:pt x="0" y="124304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2128228" y="3415764"/>
              <a:ext cx="1042445" cy="1042444"/>
            </a:xfrm>
            <a:custGeom>
              <a:avLst/>
              <a:gdLst>
                <a:gd name="connsiteX0" fmla="*/ 0 w 1042444"/>
                <a:gd name="connsiteY0" fmla="*/ 0 h 1042444"/>
                <a:gd name="connsiteX1" fmla="*/ 1042444 w 1042444"/>
                <a:gd name="connsiteY1" fmla="*/ 0 h 1042444"/>
                <a:gd name="connsiteX2" fmla="*/ 1042444 w 1042444"/>
                <a:gd name="connsiteY2" fmla="*/ 1042444 h 1042444"/>
                <a:gd name="connsiteX3" fmla="*/ 0 w 1042444"/>
                <a:gd name="connsiteY3" fmla="*/ 1042444 h 104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444" h="1042444">
                  <a:moveTo>
                    <a:pt x="0" y="0"/>
                  </a:moveTo>
                  <a:lnTo>
                    <a:pt x="1042444" y="0"/>
                  </a:lnTo>
                  <a:lnTo>
                    <a:pt x="1042444" y="1042444"/>
                  </a:lnTo>
                  <a:lnTo>
                    <a:pt x="0" y="104244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9116" y="2416995"/>
            <a:ext cx="3137095" cy="1672575"/>
            <a:chOff x="3249637" y="1916844"/>
            <a:chExt cx="4768948" cy="2542614"/>
          </a:xfrm>
        </p:grpSpPr>
        <p:sp>
          <p:nvSpPr>
            <p:cNvPr id="4" name="任意多边形 3"/>
            <p:cNvSpPr/>
            <p:nvPr/>
          </p:nvSpPr>
          <p:spPr>
            <a:xfrm>
              <a:off x="3263705" y="2681584"/>
              <a:ext cx="4009292" cy="527687"/>
            </a:xfrm>
            <a:custGeom>
              <a:avLst/>
              <a:gdLst>
                <a:gd name="connsiteX0" fmla="*/ 0 w 4009292"/>
                <a:gd name="connsiteY0" fmla="*/ 469579 h 527687"/>
                <a:gd name="connsiteX1" fmla="*/ 661181 w 4009292"/>
                <a:gd name="connsiteY1" fmla="*/ 188225 h 527687"/>
                <a:gd name="connsiteX2" fmla="*/ 1491175 w 4009292"/>
                <a:gd name="connsiteY2" fmla="*/ 525850 h 527687"/>
                <a:gd name="connsiteX3" fmla="*/ 2574387 w 4009292"/>
                <a:gd name="connsiteY3" fmla="*/ 5345 h 527687"/>
                <a:gd name="connsiteX4" fmla="*/ 4009292 w 4009292"/>
                <a:gd name="connsiteY4" fmla="*/ 300767 h 52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292" h="527687">
                  <a:moveTo>
                    <a:pt x="0" y="469579"/>
                  </a:moveTo>
                  <a:cubicBezTo>
                    <a:pt x="206326" y="324212"/>
                    <a:pt x="412652" y="178846"/>
                    <a:pt x="661181" y="188225"/>
                  </a:cubicBezTo>
                  <a:cubicBezTo>
                    <a:pt x="909710" y="197603"/>
                    <a:pt x="1172307" y="556330"/>
                    <a:pt x="1491175" y="525850"/>
                  </a:cubicBezTo>
                  <a:cubicBezTo>
                    <a:pt x="1810043" y="495370"/>
                    <a:pt x="2154701" y="42859"/>
                    <a:pt x="2574387" y="5345"/>
                  </a:cubicBezTo>
                  <a:cubicBezTo>
                    <a:pt x="2994073" y="-32169"/>
                    <a:pt x="3501682" y="134299"/>
                    <a:pt x="4009292" y="300767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249637" y="3089516"/>
              <a:ext cx="4768948" cy="1369942"/>
            </a:xfrm>
            <a:custGeom>
              <a:avLst/>
              <a:gdLst>
                <a:gd name="connsiteX0" fmla="*/ 0 w 4768948"/>
                <a:gd name="connsiteY0" fmla="*/ 47579 h 1369942"/>
                <a:gd name="connsiteX1" fmla="*/ 773723 w 4768948"/>
                <a:gd name="connsiteY1" fmla="*/ 61647 h 1369942"/>
                <a:gd name="connsiteX2" fmla="*/ 1491175 w 4768948"/>
                <a:gd name="connsiteY2" fmla="*/ 652490 h 1369942"/>
                <a:gd name="connsiteX3" fmla="*/ 2926080 w 4768948"/>
                <a:gd name="connsiteY3" fmla="*/ 638422 h 1369942"/>
                <a:gd name="connsiteX4" fmla="*/ 4768948 w 4768948"/>
                <a:gd name="connsiteY4" fmla="*/ 1369942 h 136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8948" h="1369942">
                  <a:moveTo>
                    <a:pt x="0" y="47579"/>
                  </a:moveTo>
                  <a:cubicBezTo>
                    <a:pt x="262597" y="4204"/>
                    <a:pt x="525194" y="-39171"/>
                    <a:pt x="773723" y="61647"/>
                  </a:cubicBezTo>
                  <a:cubicBezTo>
                    <a:pt x="1022252" y="162465"/>
                    <a:pt x="1132449" y="556361"/>
                    <a:pt x="1491175" y="652490"/>
                  </a:cubicBezTo>
                  <a:cubicBezTo>
                    <a:pt x="1849901" y="748619"/>
                    <a:pt x="2379785" y="518847"/>
                    <a:pt x="2926080" y="638422"/>
                  </a:cubicBezTo>
                  <a:cubicBezTo>
                    <a:pt x="3472375" y="757997"/>
                    <a:pt x="4120661" y="1063969"/>
                    <a:pt x="4768948" y="136994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277772" y="1916844"/>
              <a:ext cx="3432517" cy="1206184"/>
            </a:xfrm>
            <a:custGeom>
              <a:avLst/>
              <a:gdLst>
                <a:gd name="connsiteX0" fmla="*/ 0 w 3432517"/>
                <a:gd name="connsiteY0" fmla="*/ 1206184 h 1206184"/>
                <a:gd name="connsiteX1" fmla="*/ 379828 w 3432517"/>
                <a:gd name="connsiteY1" fmla="*/ 770085 h 1206184"/>
                <a:gd name="connsiteX2" fmla="*/ 1252025 w 3432517"/>
                <a:gd name="connsiteY2" fmla="*/ 699747 h 1206184"/>
                <a:gd name="connsiteX3" fmla="*/ 2138290 w 3432517"/>
                <a:gd name="connsiteY3" fmla="*/ 94836 h 1206184"/>
                <a:gd name="connsiteX4" fmla="*/ 3432517 w 3432517"/>
                <a:gd name="connsiteY4" fmla="*/ 10430 h 120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2517" h="1206184">
                  <a:moveTo>
                    <a:pt x="0" y="1206184"/>
                  </a:moveTo>
                  <a:cubicBezTo>
                    <a:pt x="85578" y="1030337"/>
                    <a:pt x="171157" y="854491"/>
                    <a:pt x="379828" y="770085"/>
                  </a:cubicBezTo>
                  <a:cubicBezTo>
                    <a:pt x="588499" y="685679"/>
                    <a:pt x="958948" y="812288"/>
                    <a:pt x="1252025" y="699747"/>
                  </a:cubicBezTo>
                  <a:cubicBezTo>
                    <a:pt x="1545102" y="587206"/>
                    <a:pt x="1774875" y="209722"/>
                    <a:pt x="2138290" y="94836"/>
                  </a:cubicBezTo>
                  <a:cubicBezTo>
                    <a:pt x="2501705" y="-20050"/>
                    <a:pt x="2967111" y="-4810"/>
                    <a:pt x="3432517" y="1043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空心弧 14"/>
          <p:cNvSpPr/>
          <p:nvPr/>
        </p:nvSpPr>
        <p:spPr>
          <a:xfrm rot="11722089">
            <a:off x="2219065" y="3017587"/>
            <a:ext cx="422031" cy="422031"/>
          </a:xfrm>
          <a:prstGeom prst="blockArc">
            <a:avLst>
              <a:gd name="adj1" fmla="val 10800000"/>
              <a:gd name="adj2" fmla="val 5645158"/>
              <a:gd name="adj3" fmla="val 2660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698611" y="2417942"/>
            <a:ext cx="4881489" cy="1252025"/>
          </a:xfrm>
          <a:custGeom>
            <a:avLst/>
            <a:gdLst>
              <a:gd name="connsiteX0" fmla="*/ 0 w 4881489"/>
              <a:gd name="connsiteY0" fmla="*/ 0 h 1252025"/>
              <a:gd name="connsiteX1" fmla="*/ 3418449 w 4881489"/>
              <a:gd name="connsiteY1" fmla="*/ 0 h 1252025"/>
              <a:gd name="connsiteX2" fmla="*/ 3418449 w 4881489"/>
              <a:gd name="connsiteY2" fmla="*/ 647114 h 1252025"/>
              <a:gd name="connsiteX3" fmla="*/ 1772529 w 4881489"/>
              <a:gd name="connsiteY3" fmla="*/ 647114 h 1252025"/>
              <a:gd name="connsiteX4" fmla="*/ 1772529 w 4881489"/>
              <a:gd name="connsiteY4" fmla="*/ 1252025 h 1252025"/>
              <a:gd name="connsiteX5" fmla="*/ 4881489 w 4881489"/>
              <a:gd name="connsiteY5" fmla="*/ 1252025 h 1252025"/>
              <a:gd name="connsiteX6" fmla="*/ 4881489 w 4881489"/>
              <a:gd name="connsiteY6" fmla="*/ 436099 h 125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1489" h="1252025">
                <a:moveTo>
                  <a:pt x="0" y="0"/>
                </a:moveTo>
                <a:lnTo>
                  <a:pt x="3418449" y="0"/>
                </a:lnTo>
                <a:lnTo>
                  <a:pt x="3418449" y="647114"/>
                </a:lnTo>
                <a:lnTo>
                  <a:pt x="1772529" y="647114"/>
                </a:lnTo>
                <a:lnTo>
                  <a:pt x="1772529" y="1252025"/>
                </a:lnTo>
                <a:lnTo>
                  <a:pt x="4881489" y="1252025"/>
                </a:lnTo>
                <a:lnTo>
                  <a:pt x="4881489" y="436099"/>
                </a:lnTo>
              </a:path>
            </a:pathLst>
          </a:custGeom>
          <a:noFill/>
          <a:ln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439116" y="4203449"/>
            <a:ext cx="815927" cy="1864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184181" y="4313313"/>
            <a:ext cx="1070862" cy="2446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62323" y="4465713"/>
            <a:ext cx="1392720" cy="3181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450155" y="4618113"/>
            <a:ext cx="1804888" cy="4123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28093" y="2481570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accent5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感谢</a:t>
            </a:r>
            <a:r>
              <a:rPr lang="zh-CN" altLang="en-US" sz="8000" dirty="0" smtClean="0">
                <a:solidFill>
                  <a:schemeClr val="accent5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您的观看</a:t>
            </a:r>
            <a:endParaRPr lang="zh-CN" altLang="en-US" sz="8000" dirty="0">
              <a:solidFill>
                <a:schemeClr val="accent5">
                  <a:lumMod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5584874" y="3854548"/>
            <a:ext cx="4642338" cy="647114"/>
          </a:xfrm>
          <a:custGeom>
            <a:avLst/>
            <a:gdLst>
              <a:gd name="connsiteX0" fmla="*/ 0 w 4642338"/>
              <a:gd name="connsiteY0" fmla="*/ 239150 h 647114"/>
              <a:gd name="connsiteX1" fmla="*/ 1294228 w 4642338"/>
              <a:gd name="connsiteY1" fmla="*/ 239150 h 647114"/>
              <a:gd name="connsiteX2" fmla="*/ 1294228 w 4642338"/>
              <a:gd name="connsiteY2" fmla="*/ 0 h 647114"/>
              <a:gd name="connsiteX3" fmla="*/ 464234 w 4642338"/>
              <a:gd name="connsiteY3" fmla="*/ 0 h 647114"/>
              <a:gd name="connsiteX4" fmla="*/ 464234 w 4642338"/>
              <a:gd name="connsiteY4" fmla="*/ 464234 h 647114"/>
              <a:gd name="connsiteX5" fmla="*/ 1969477 w 4642338"/>
              <a:gd name="connsiteY5" fmla="*/ 464234 h 647114"/>
              <a:gd name="connsiteX6" fmla="*/ 1969477 w 4642338"/>
              <a:gd name="connsiteY6" fmla="*/ 647114 h 647114"/>
              <a:gd name="connsiteX7" fmla="*/ 4642338 w 4642338"/>
              <a:gd name="connsiteY7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2338" h="647114">
                <a:moveTo>
                  <a:pt x="0" y="239150"/>
                </a:moveTo>
                <a:lnTo>
                  <a:pt x="1294228" y="239150"/>
                </a:lnTo>
                <a:lnTo>
                  <a:pt x="1294228" y="0"/>
                </a:lnTo>
                <a:lnTo>
                  <a:pt x="464234" y="0"/>
                </a:lnTo>
                <a:lnTo>
                  <a:pt x="464234" y="464234"/>
                </a:lnTo>
                <a:lnTo>
                  <a:pt x="1969477" y="464234"/>
                </a:lnTo>
                <a:lnTo>
                  <a:pt x="1969477" y="647114"/>
                </a:lnTo>
                <a:lnTo>
                  <a:pt x="4642338" y="647114"/>
                </a:lnTo>
              </a:path>
            </a:pathLst>
          </a:custGeom>
          <a:noFill/>
          <a:ln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591907" y="1828803"/>
            <a:ext cx="713599" cy="7135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31" name="圆角矩形 30"/>
          <p:cNvSpPr/>
          <p:nvPr/>
        </p:nvSpPr>
        <p:spPr>
          <a:xfrm>
            <a:off x="5591907" y="2926997"/>
            <a:ext cx="713599" cy="7135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2" name="圆角矩形 31"/>
          <p:cNvSpPr/>
          <p:nvPr/>
        </p:nvSpPr>
        <p:spPr>
          <a:xfrm>
            <a:off x="5591907" y="4025190"/>
            <a:ext cx="713599" cy="7135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793996" y="1985437"/>
            <a:ext cx="2732052" cy="2732052"/>
            <a:chOff x="1374993" y="1454995"/>
            <a:chExt cx="3850106" cy="3850106"/>
          </a:xfrm>
        </p:grpSpPr>
        <p:sp>
          <p:nvSpPr>
            <p:cNvPr id="22" name="椭圆 21"/>
            <p:cNvSpPr/>
            <p:nvPr/>
          </p:nvSpPr>
          <p:spPr>
            <a:xfrm>
              <a:off x="1374993" y="1454995"/>
              <a:ext cx="3850106" cy="38501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475842" y="1539958"/>
              <a:ext cx="3736235" cy="37362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719253" y="2382602"/>
            <a:ext cx="944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accent5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目</a:t>
            </a:r>
            <a:endParaRPr lang="zh-CN" altLang="en-US" sz="6000" dirty="0" smtClean="0">
              <a:solidFill>
                <a:schemeClr val="accent5">
                  <a:lumMod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zh-CN" altLang="en-US" sz="6000" dirty="0" smtClean="0">
                <a:solidFill>
                  <a:schemeClr val="accent5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录</a:t>
            </a:r>
            <a:endParaRPr lang="zh-CN" altLang="en-US" sz="6000" dirty="0">
              <a:solidFill>
                <a:schemeClr val="accent5">
                  <a:lumMod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96492" y="1898865"/>
            <a:ext cx="9493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Kafka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496492" y="2995143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用户，标签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96492" y="4091420"/>
            <a:ext cx="10160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Flume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泪滴形 2"/>
          <p:cNvSpPr/>
          <p:nvPr/>
        </p:nvSpPr>
        <p:spPr>
          <a:xfrm rot="18866054">
            <a:off x="2185317" y="2033480"/>
            <a:ext cx="2823411" cy="2823411"/>
          </a:xfrm>
          <a:prstGeom prst="teardrop">
            <a:avLst>
              <a:gd name="adj" fmla="val 16210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2548259" y="2383498"/>
            <a:ext cx="2117646" cy="211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0800000" flipH="1" flipV="1">
            <a:off x="2685806" y="2489445"/>
            <a:ext cx="1842554" cy="1905752"/>
          </a:xfrm>
          <a:custGeom>
            <a:avLst/>
            <a:gdLst>
              <a:gd name="connsiteX0" fmla="*/ 1253209 w 1607024"/>
              <a:gd name="connsiteY0" fmla="*/ 1347381 h 1662143"/>
              <a:gd name="connsiteX1" fmla="*/ 1383940 w 1607024"/>
              <a:gd name="connsiteY1" fmla="*/ 1422859 h 1662143"/>
              <a:gd name="connsiteX2" fmla="*/ 1386506 w 1607024"/>
              <a:gd name="connsiteY2" fmla="*/ 1422172 h 1662143"/>
              <a:gd name="connsiteX3" fmla="*/ 1424770 w 1607024"/>
              <a:gd name="connsiteY3" fmla="*/ 1383124 h 1662143"/>
              <a:gd name="connsiteX4" fmla="*/ 1523121 w 1607024"/>
              <a:gd name="connsiteY4" fmla="*/ 1246538 h 1662143"/>
              <a:gd name="connsiteX5" fmla="*/ 1592232 w 1607024"/>
              <a:gd name="connsiteY5" fmla="*/ 1093071 h 1662143"/>
              <a:gd name="connsiteX6" fmla="*/ 1606915 w 1607024"/>
              <a:gd name="connsiteY6" fmla="*/ 1040411 h 1662143"/>
              <a:gd name="connsiteX7" fmla="*/ 1606228 w 1607024"/>
              <a:gd name="connsiteY7" fmla="*/ 1037844 h 1662143"/>
              <a:gd name="connsiteX8" fmla="*/ 1475498 w 1607024"/>
              <a:gd name="connsiteY8" fmla="*/ 962367 h 1662143"/>
              <a:gd name="connsiteX9" fmla="*/ 1456144 w 1607024"/>
              <a:gd name="connsiteY9" fmla="*/ 1047865 h 1662143"/>
              <a:gd name="connsiteX10" fmla="*/ 1398958 w 1607024"/>
              <a:gd name="connsiteY10" fmla="*/ 1174852 h 1662143"/>
              <a:gd name="connsiteX11" fmla="*/ 1317577 w 1607024"/>
              <a:gd name="connsiteY11" fmla="*/ 1287871 h 1662143"/>
              <a:gd name="connsiteX12" fmla="*/ 581224 w 1607024"/>
              <a:gd name="connsiteY12" fmla="*/ 1481230 h 1662143"/>
              <a:gd name="connsiteX13" fmla="*/ 581224 w 1607024"/>
              <a:gd name="connsiteY13" fmla="*/ 1629631 h 1662143"/>
              <a:gd name="connsiteX14" fmla="*/ 582935 w 1607024"/>
              <a:gd name="connsiteY14" fmla="*/ 1631342 h 1662143"/>
              <a:gd name="connsiteX15" fmla="*/ 620714 w 1607024"/>
              <a:gd name="connsiteY15" fmla="*/ 1641876 h 1662143"/>
              <a:gd name="connsiteX16" fmla="*/ 1018573 w 1607024"/>
              <a:gd name="connsiteY16" fmla="*/ 1633692 h 1662143"/>
              <a:gd name="connsiteX17" fmla="*/ 1023626 w 1607024"/>
              <a:gd name="connsiteY17" fmla="*/ 1631805 h 1662143"/>
              <a:gd name="connsiteX18" fmla="*/ 1025800 w 1607024"/>
              <a:gd name="connsiteY18" fmla="*/ 1629631 h 1662143"/>
              <a:gd name="connsiteX19" fmla="*/ 1025800 w 1607024"/>
              <a:gd name="connsiteY19" fmla="*/ 1478652 h 1662143"/>
              <a:gd name="connsiteX20" fmla="*/ 981466 w 1607024"/>
              <a:gd name="connsiteY20" fmla="*/ 1495205 h 1662143"/>
              <a:gd name="connsiteX21" fmla="*/ 586718 w 1607024"/>
              <a:gd name="connsiteY21" fmla="*/ 1483704 h 1662143"/>
              <a:gd name="connsiteX22" fmla="*/ 1255421 w 1607024"/>
              <a:gd name="connsiteY22" fmla="*/ 313485 h 1662143"/>
              <a:gd name="connsiteX23" fmla="*/ 1260311 w 1607024"/>
              <a:gd name="connsiteY23" fmla="*/ 317006 h 1662143"/>
              <a:gd name="connsiteX24" fmla="*/ 1467645 w 1607024"/>
              <a:gd name="connsiteY24" fmla="*/ 653117 h 1662143"/>
              <a:gd name="connsiteX25" fmla="*/ 1475477 w 1607024"/>
              <a:gd name="connsiteY25" fmla="*/ 699788 h 1662143"/>
              <a:gd name="connsiteX26" fmla="*/ 1606228 w 1607024"/>
              <a:gd name="connsiteY26" fmla="*/ 624299 h 1662143"/>
              <a:gd name="connsiteX27" fmla="*/ 1607024 w 1607024"/>
              <a:gd name="connsiteY27" fmla="*/ 621328 h 1662143"/>
              <a:gd name="connsiteX28" fmla="*/ 1606132 w 1607024"/>
              <a:gd name="connsiteY28" fmla="*/ 616011 h 1662143"/>
              <a:gd name="connsiteX29" fmla="*/ 1414290 w 1607024"/>
              <a:gd name="connsiteY29" fmla="*/ 267362 h 1662143"/>
              <a:gd name="connsiteX30" fmla="*/ 1386278 w 1607024"/>
              <a:gd name="connsiteY30" fmla="*/ 239911 h 1662143"/>
              <a:gd name="connsiteX31" fmla="*/ 1383940 w 1607024"/>
              <a:gd name="connsiteY31" fmla="*/ 239285 h 1662143"/>
              <a:gd name="connsiteX32" fmla="*/ 796 w 1607024"/>
              <a:gd name="connsiteY32" fmla="*/ 1037845 h 1662143"/>
              <a:gd name="connsiteX33" fmla="*/ 0 w 1607024"/>
              <a:gd name="connsiteY33" fmla="*/ 1040816 h 1662143"/>
              <a:gd name="connsiteX34" fmla="*/ 892 w 1607024"/>
              <a:gd name="connsiteY34" fmla="*/ 1046133 h 1662143"/>
              <a:gd name="connsiteX35" fmla="*/ 192734 w 1607024"/>
              <a:gd name="connsiteY35" fmla="*/ 1394782 h 1662143"/>
              <a:gd name="connsiteX36" fmla="*/ 220746 w 1607024"/>
              <a:gd name="connsiteY36" fmla="*/ 1422233 h 1662143"/>
              <a:gd name="connsiteX37" fmla="*/ 223084 w 1607024"/>
              <a:gd name="connsiteY37" fmla="*/ 1422859 h 1662143"/>
              <a:gd name="connsiteX38" fmla="*/ 351603 w 1607024"/>
              <a:gd name="connsiteY38" fmla="*/ 1348658 h 1662143"/>
              <a:gd name="connsiteX39" fmla="*/ 346712 w 1607024"/>
              <a:gd name="connsiteY39" fmla="*/ 1345136 h 1662143"/>
              <a:gd name="connsiteX40" fmla="*/ 139378 w 1607024"/>
              <a:gd name="connsiteY40" fmla="*/ 1009026 h 1662143"/>
              <a:gd name="connsiteX41" fmla="*/ 131547 w 1607024"/>
              <a:gd name="connsiteY41" fmla="*/ 962356 h 1662143"/>
              <a:gd name="connsiteX42" fmla="*/ 581224 w 1607024"/>
              <a:gd name="connsiteY42" fmla="*/ 32513 h 1662143"/>
              <a:gd name="connsiteX43" fmla="*/ 581224 w 1607024"/>
              <a:gd name="connsiteY43" fmla="*/ 183491 h 1662143"/>
              <a:gd name="connsiteX44" fmla="*/ 625557 w 1607024"/>
              <a:gd name="connsiteY44" fmla="*/ 166938 h 1662143"/>
              <a:gd name="connsiteX45" fmla="*/ 1020305 w 1607024"/>
              <a:gd name="connsiteY45" fmla="*/ 178439 h 1662143"/>
              <a:gd name="connsiteX46" fmla="*/ 1025800 w 1607024"/>
              <a:gd name="connsiteY46" fmla="*/ 180913 h 1662143"/>
              <a:gd name="connsiteX47" fmla="*/ 1025800 w 1607024"/>
              <a:gd name="connsiteY47" fmla="*/ 32513 h 1662143"/>
              <a:gd name="connsiteX48" fmla="*/ 1024089 w 1607024"/>
              <a:gd name="connsiteY48" fmla="*/ 30802 h 1662143"/>
              <a:gd name="connsiteX49" fmla="*/ 986310 w 1607024"/>
              <a:gd name="connsiteY49" fmla="*/ 20268 h 1662143"/>
              <a:gd name="connsiteX50" fmla="*/ 588451 w 1607024"/>
              <a:gd name="connsiteY50" fmla="*/ 28452 h 1662143"/>
              <a:gd name="connsiteX51" fmla="*/ 583398 w 1607024"/>
              <a:gd name="connsiteY51" fmla="*/ 30339 h 1662143"/>
              <a:gd name="connsiteX52" fmla="*/ 83903 w 1607024"/>
              <a:gd name="connsiteY52" fmla="*/ 415605 h 1662143"/>
              <a:gd name="connsiteX53" fmla="*/ 14792 w 1607024"/>
              <a:gd name="connsiteY53" fmla="*/ 569073 h 1662143"/>
              <a:gd name="connsiteX54" fmla="*/ 109 w 1607024"/>
              <a:gd name="connsiteY54" fmla="*/ 621733 h 1662143"/>
              <a:gd name="connsiteX55" fmla="*/ 796 w 1607024"/>
              <a:gd name="connsiteY55" fmla="*/ 624300 h 1662143"/>
              <a:gd name="connsiteX56" fmla="*/ 131525 w 1607024"/>
              <a:gd name="connsiteY56" fmla="*/ 699776 h 1662143"/>
              <a:gd name="connsiteX57" fmla="*/ 150879 w 1607024"/>
              <a:gd name="connsiteY57" fmla="*/ 614278 h 1662143"/>
              <a:gd name="connsiteX58" fmla="*/ 208065 w 1607024"/>
              <a:gd name="connsiteY58" fmla="*/ 487290 h 1662143"/>
              <a:gd name="connsiteX59" fmla="*/ 289446 w 1607024"/>
              <a:gd name="connsiteY59" fmla="*/ 374272 h 1662143"/>
              <a:gd name="connsiteX60" fmla="*/ 353813 w 1607024"/>
              <a:gd name="connsiteY60" fmla="*/ 314762 h 1662143"/>
              <a:gd name="connsiteX61" fmla="*/ 223084 w 1607024"/>
              <a:gd name="connsiteY61" fmla="*/ 239285 h 1662143"/>
              <a:gd name="connsiteX62" fmla="*/ 220518 w 1607024"/>
              <a:gd name="connsiteY62" fmla="*/ 239972 h 1662143"/>
              <a:gd name="connsiteX63" fmla="*/ 182254 w 1607024"/>
              <a:gd name="connsiteY63" fmla="*/ 279020 h 1662143"/>
              <a:gd name="connsiteX64" fmla="*/ 83903 w 1607024"/>
              <a:gd name="connsiteY64" fmla="*/ 415605 h 16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07024" h="1662143">
                <a:moveTo>
                  <a:pt x="1253209" y="1347381"/>
                </a:moveTo>
                <a:lnTo>
                  <a:pt x="1383940" y="1422859"/>
                </a:lnTo>
                <a:lnTo>
                  <a:pt x="1386506" y="1422172"/>
                </a:lnTo>
                <a:lnTo>
                  <a:pt x="1424770" y="1383124"/>
                </a:lnTo>
                <a:cubicBezTo>
                  <a:pt x="1461402" y="1341814"/>
                  <a:pt x="1494439" y="1296217"/>
                  <a:pt x="1523121" y="1246538"/>
                </a:cubicBezTo>
                <a:cubicBezTo>
                  <a:pt x="1551803" y="1196860"/>
                  <a:pt x="1574772" y="1145450"/>
                  <a:pt x="1592232" y="1093071"/>
                </a:cubicBezTo>
                <a:lnTo>
                  <a:pt x="1606915" y="1040411"/>
                </a:lnTo>
                <a:lnTo>
                  <a:pt x="1606228" y="1037844"/>
                </a:lnTo>
                <a:lnTo>
                  <a:pt x="1475498" y="962367"/>
                </a:lnTo>
                <a:lnTo>
                  <a:pt x="1456144" y="1047865"/>
                </a:lnTo>
                <a:cubicBezTo>
                  <a:pt x="1441697" y="1091206"/>
                  <a:pt x="1422691" y="1133745"/>
                  <a:pt x="1398958" y="1174852"/>
                </a:cubicBezTo>
                <a:cubicBezTo>
                  <a:pt x="1375224" y="1215959"/>
                  <a:pt x="1347888" y="1253688"/>
                  <a:pt x="1317577" y="1287871"/>
                </a:cubicBezTo>
                <a:close/>
                <a:moveTo>
                  <a:pt x="581224" y="1481230"/>
                </a:moveTo>
                <a:lnTo>
                  <a:pt x="581224" y="1629631"/>
                </a:lnTo>
                <a:lnTo>
                  <a:pt x="582935" y="1631342"/>
                </a:lnTo>
                <a:lnTo>
                  <a:pt x="620714" y="1641876"/>
                </a:lnTo>
                <a:cubicBezTo>
                  <a:pt x="753611" y="1671881"/>
                  <a:pt x="890193" y="1668091"/>
                  <a:pt x="1018573" y="1633692"/>
                </a:cubicBezTo>
                <a:lnTo>
                  <a:pt x="1023626" y="1631805"/>
                </a:lnTo>
                <a:lnTo>
                  <a:pt x="1025800" y="1629631"/>
                </a:lnTo>
                <a:lnTo>
                  <a:pt x="1025800" y="1478652"/>
                </a:lnTo>
                <a:lnTo>
                  <a:pt x="981466" y="1495205"/>
                </a:lnTo>
                <a:cubicBezTo>
                  <a:pt x="853991" y="1529362"/>
                  <a:pt x="716743" y="1527046"/>
                  <a:pt x="586718" y="1483704"/>
                </a:cubicBezTo>
                <a:close/>
                <a:moveTo>
                  <a:pt x="1255421" y="313485"/>
                </a:moveTo>
                <a:lnTo>
                  <a:pt x="1260311" y="317006"/>
                </a:lnTo>
                <a:cubicBezTo>
                  <a:pt x="1362859" y="407940"/>
                  <a:pt x="1433489" y="525642"/>
                  <a:pt x="1467645" y="653117"/>
                </a:cubicBezTo>
                <a:lnTo>
                  <a:pt x="1475477" y="699788"/>
                </a:lnTo>
                <a:lnTo>
                  <a:pt x="1606228" y="624299"/>
                </a:lnTo>
                <a:lnTo>
                  <a:pt x="1607024" y="621328"/>
                </a:lnTo>
                <a:lnTo>
                  <a:pt x="1606132" y="616011"/>
                </a:lnTo>
                <a:cubicBezTo>
                  <a:pt x="1571733" y="487630"/>
                  <a:pt x="1506723" y="367453"/>
                  <a:pt x="1414290" y="267362"/>
                </a:cubicBezTo>
                <a:lnTo>
                  <a:pt x="1386278" y="239911"/>
                </a:lnTo>
                <a:lnTo>
                  <a:pt x="1383940" y="239285"/>
                </a:lnTo>
                <a:close/>
                <a:moveTo>
                  <a:pt x="796" y="1037845"/>
                </a:moveTo>
                <a:lnTo>
                  <a:pt x="0" y="1040816"/>
                </a:lnTo>
                <a:lnTo>
                  <a:pt x="892" y="1046133"/>
                </a:lnTo>
                <a:cubicBezTo>
                  <a:pt x="35291" y="1174514"/>
                  <a:pt x="100301" y="1294692"/>
                  <a:pt x="192734" y="1394782"/>
                </a:cubicBezTo>
                <a:lnTo>
                  <a:pt x="220746" y="1422233"/>
                </a:lnTo>
                <a:lnTo>
                  <a:pt x="223084" y="1422859"/>
                </a:lnTo>
                <a:lnTo>
                  <a:pt x="351603" y="1348658"/>
                </a:lnTo>
                <a:lnTo>
                  <a:pt x="346712" y="1345136"/>
                </a:lnTo>
                <a:cubicBezTo>
                  <a:pt x="244164" y="1254203"/>
                  <a:pt x="173535" y="1136500"/>
                  <a:pt x="139378" y="1009026"/>
                </a:cubicBezTo>
                <a:lnTo>
                  <a:pt x="131547" y="962356"/>
                </a:lnTo>
                <a:close/>
                <a:moveTo>
                  <a:pt x="581224" y="32513"/>
                </a:moveTo>
                <a:lnTo>
                  <a:pt x="581224" y="183491"/>
                </a:lnTo>
                <a:lnTo>
                  <a:pt x="625557" y="166938"/>
                </a:lnTo>
                <a:cubicBezTo>
                  <a:pt x="753033" y="132781"/>
                  <a:pt x="890280" y="135096"/>
                  <a:pt x="1020305" y="178439"/>
                </a:cubicBezTo>
                <a:lnTo>
                  <a:pt x="1025800" y="180913"/>
                </a:lnTo>
                <a:lnTo>
                  <a:pt x="1025800" y="32513"/>
                </a:lnTo>
                <a:lnTo>
                  <a:pt x="1024089" y="30802"/>
                </a:lnTo>
                <a:lnTo>
                  <a:pt x="986310" y="20268"/>
                </a:lnTo>
                <a:cubicBezTo>
                  <a:pt x="853413" y="-9737"/>
                  <a:pt x="716831" y="-5947"/>
                  <a:pt x="588451" y="28452"/>
                </a:cubicBezTo>
                <a:lnTo>
                  <a:pt x="583398" y="30339"/>
                </a:lnTo>
                <a:close/>
                <a:moveTo>
                  <a:pt x="83903" y="415605"/>
                </a:moveTo>
                <a:cubicBezTo>
                  <a:pt x="55221" y="465284"/>
                  <a:pt x="32252" y="516694"/>
                  <a:pt x="14792" y="569073"/>
                </a:cubicBezTo>
                <a:lnTo>
                  <a:pt x="109" y="621733"/>
                </a:lnTo>
                <a:lnTo>
                  <a:pt x="796" y="624300"/>
                </a:lnTo>
                <a:lnTo>
                  <a:pt x="131525" y="699776"/>
                </a:lnTo>
                <a:lnTo>
                  <a:pt x="150879" y="614278"/>
                </a:lnTo>
                <a:cubicBezTo>
                  <a:pt x="165326" y="570936"/>
                  <a:pt x="184332" y="528397"/>
                  <a:pt x="208065" y="487290"/>
                </a:cubicBezTo>
                <a:cubicBezTo>
                  <a:pt x="231798" y="446183"/>
                  <a:pt x="259135" y="408454"/>
                  <a:pt x="289446" y="374272"/>
                </a:cubicBezTo>
                <a:lnTo>
                  <a:pt x="353813" y="314762"/>
                </a:lnTo>
                <a:lnTo>
                  <a:pt x="223084" y="239285"/>
                </a:lnTo>
                <a:lnTo>
                  <a:pt x="220518" y="239972"/>
                </a:lnTo>
                <a:lnTo>
                  <a:pt x="182254" y="279020"/>
                </a:lnTo>
                <a:cubicBezTo>
                  <a:pt x="145622" y="320330"/>
                  <a:pt x="112585" y="365927"/>
                  <a:pt x="83903" y="4156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9035167" flipH="1" flipV="1">
            <a:off x="2685805" y="2489445"/>
            <a:ext cx="1842554" cy="1905752"/>
          </a:xfrm>
          <a:custGeom>
            <a:avLst/>
            <a:gdLst>
              <a:gd name="connsiteX0" fmla="*/ 1253209 w 1607024"/>
              <a:gd name="connsiteY0" fmla="*/ 1347381 h 1662143"/>
              <a:gd name="connsiteX1" fmla="*/ 1383940 w 1607024"/>
              <a:gd name="connsiteY1" fmla="*/ 1422859 h 1662143"/>
              <a:gd name="connsiteX2" fmla="*/ 1386506 w 1607024"/>
              <a:gd name="connsiteY2" fmla="*/ 1422172 h 1662143"/>
              <a:gd name="connsiteX3" fmla="*/ 1424770 w 1607024"/>
              <a:gd name="connsiteY3" fmla="*/ 1383124 h 1662143"/>
              <a:gd name="connsiteX4" fmla="*/ 1523121 w 1607024"/>
              <a:gd name="connsiteY4" fmla="*/ 1246538 h 1662143"/>
              <a:gd name="connsiteX5" fmla="*/ 1592232 w 1607024"/>
              <a:gd name="connsiteY5" fmla="*/ 1093071 h 1662143"/>
              <a:gd name="connsiteX6" fmla="*/ 1606915 w 1607024"/>
              <a:gd name="connsiteY6" fmla="*/ 1040411 h 1662143"/>
              <a:gd name="connsiteX7" fmla="*/ 1606228 w 1607024"/>
              <a:gd name="connsiteY7" fmla="*/ 1037844 h 1662143"/>
              <a:gd name="connsiteX8" fmla="*/ 1475498 w 1607024"/>
              <a:gd name="connsiteY8" fmla="*/ 962367 h 1662143"/>
              <a:gd name="connsiteX9" fmla="*/ 1456144 w 1607024"/>
              <a:gd name="connsiteY9" fmla="*/ 1047865 h 1662143"/>
              <a:gd name="connsiteX10" fmla="*/ 1398958 w 1607024"/>
              <a:gd name="connsiteY10" fmla="*/ 1174852 h 1662143"/>
              <a:gd name="connsiteX11" fmla="*/ 1317577 w 1607024"/>
              <a:gd name="connsiteY11" fmla="*/ 1287871 h 1662143"/>
              <a:gd name="connsiteX12" fmla="*/ 581224 w 1607024"/>
              <a:gd name="connsiteY12" fmla="*/ 1481230 h 1662143"/>
              <a:gd name="connsiteX13" fmla="*/ 581224 w 1607024"/>
              <a:gd name="connsiteY13" fmla="*/ 1629631 h 1662143"/>
              <a:gd name="connsiteX14" fmla="*/ 582935 w 1607024"/>
              <a:gd name="connsiteY14" fmla="*/ 1631342 h 1662143"/>
              <a:gd name="connsiteX15" fmla="*/ 620714 w 1607024"/>
              <a:gd name="connsiteY15" fmla="*/ 1641876 h 1662143"/>
              <a:gd name="connsiteX16" fmla="*/ 1018573 w 1607024"/>
              <a:gd name="connsiteY16" fmla="*/ 1633692 h 1662143"/>
              <a:gd name="connsiteX17" fmla="*/ 1023626 w 1607024"/>
              <a:gd name="connsiteY17" fmla="*/ 1631805 h 1662143"/>
              <a:gd name="connsiteX18" fmla="*/ 1025800 w 1607024"/>
              <a:gd name="connsiteY18" fmla="*/ 1629631 h 1662143"/>
              <a:gd name="connsiteX19" fmla="*/ 1025800 w 1607024"/>
              <a:gd name="connsiteY19" fmla="*/ 1478652 h 1662143"/>
              <a:gd name="connsiteX20" fmla="*/ 981466 w 1607024"/>
              <a:gd name="connsiteY20" fmla="*/ 1495205 h 1662143"/>
              <a:gd name="connsiteX21" fmla="*/ 586718 w 1607024"/>
              <a:gd name="connsiteY21" fmla="*/ 1483704 h 1662143"/>
              <a:gd name="connsiteX22" fmla="*/ 1255421 w 1607024"/>
              <a:gd name="connsiteY22" fmla="*/ 313485 h 1662143"/>
              <a:gd name="connsiteX23" fmla="*/ 1260311 w 1607024"/>
              <a:gd name="connsiteY23" fmla="*/ 317006 h 1662143"/>
              <a:gd name="connsiteX24" fmla="*/ 1467645 w 1607024"/>
              <a:gd name="connsiteY24" fmla="*/ 653117 h 1662143"/>
              <a:gd name="connsiteX25" fmla="*/ 1475477 w 1607024"/>
              <a:gd name="connsiteY25" fmla="*/ 699788 h 1662143"/>
              <a:gd name="connsiteX26" fmla="*/ 1606228 w 1607024"/>
              <a:gd name="connsiteY26" fmla="*/ 624299 h 1662143"/>
              <a:gd name="connsiteX27" fmla="*/ 1607024 w 1607024"/>
              <a:gd name="connsiteY27" fmla="*/ 621328 h 1662143"/>
              <a:gd name="connsiteX28" fmla="*/ 1606132 w 1607024"/>
              <a:gd name="connsiteY28" fmla="*/ 616011 h 1662143"/>
              <a:gd name="connsiteX29" fmla="*/ 1414290 w 1607024"/>
              <a:gd name="connsiteY29" fmla="*/ 267362 h 1662143"/>
              <a:gd name="connsiteX30" fmla="*/ 1386278 w 1607024"/>
              <a:gd name="connsiteY30" fmla="*/ 239911 h 1662143"/>
              <a:gd name="connsiteX31" fmla="*/ 1383940 w 1607024"/>
              <a:gd name="connsiteY31" fmla="*/ 239285 h 1662143"/>
              <a:gd name="connsiteX32" fmla="*/ 796 w 1607024"/>
              <a:gd name="connsiteY32" fmla="*/ 1037845 h 1662143"/>
              <a:gd name="connsiteX33" fmla="*/ 0 w 1607024"/>
              <a:gd name="connsiteY33" fmla="*/ 1040816 h 1662143"/>
              <a:gd name="connsiteX34" fmla="*/ 892 w 1607024"/>
              <a:gd name="connsiteY34" fmla="*/ 1046133 h 1662143"/>
              <a:gd name="connsiteX35" fmla="*/ 192734 w 1607024"/>
              <a:gd name="connsiteY35" fmla="*/ 1394782 h 1662143"/>
              <a:gd name="connsiteX36" fmla="*/ 220746 w 1607024"/>
              <a:gd name="connsiteY36" fmla="*/ 1422233 h 1662143"/>
              <a:gd name="connsiteX37" fmla="*/ 223084 w 1607024"/>
              <a:gd name="connsiteY37" fmla="*/ 1422859 h 1662143"/>
              <a:gd name="connsiteX38" fmla="*/ 351603 w 1607024"/>
              <a:gd name="connsiteY38" fmla="*/ 1348658 h 1662143"/>
              <a:gd name="connsiteX39" fmla="*/ 346712 w 1607024"/>
              <a:gd name="connsiteY39" fmla="*/ 1345136 h 1662143"/>
              <a:gd name="connsiteX40" fmla="*/ 139378 w 1607024"/>
              <a:gd name="connsiteY40" fmla="*/ 1009026 h 1662143"/>
              <a:gd name="connsiteX41" fmla="*/ 131547 w 1607024"/>
              <a:gd name="connsiteY41" fmla="*/ 962356 h 1662143"/>
              <a:gd name="connsiteX42" fmla="*/ 581224 w 1607024"/>
              <a:gd name="connsiteY42" fmla="*/ 32513 h 1662143"/>
              <a:gd name="connsiteX43" fmla="*/ 581224 w 1607024"/>
              <a:gd name="connsiteY43" fmla="*/ 183491 h 1662143"/>
              <a:gd name="connsiteX44" fmla="*/ 625557 w 1607024"/>
              <a:gd name="connsiteY44" fmla="*/ 166938 h 1662143"/>
              <a:gd name="connsiteX45" fmla="*/ 1020305 w 1607024"/>
              <a:gd name="connsiteY45" fmla="*/ 178439 h 1662143"/>
              <a:gd name="connsiteX46" fmla="*/ 1025800 w 1607024"/>
              <a:gd name="connsiteY46" fmla="*/ 180913 h 1662143"/>
              <a:gd name="connsiteX47" fmla="*/ 1025800 w 1607024"/>
              <a:gd name="connsiteY47" fmla="*/ 32513 h 1662143"/>
              <a:gd name="connsiteX48" fmla="*/ 1024089 w 1607024"/>
              <a:gd name="connsiteY48" fmla="*/ 30802 h 1662143"/>
              <a:gd name="connsiteX49" fmla="*/ 986310 w 1607024"/>
              <a:gd name="connsiteY49" fmla="*/ 20268 h 1662143"/>
              <a:gd name="connsiteX50" fmla="*/ 588451 w 1607024"/>
              <a:gd name="connsiteY50" fmla="*/ 28452 h 1662143"/>
              <a:gd name="connsiteX51" fmla="*/ 583398 w 1607024"/>
              <a:gd name="connsiteY51" fmla="*/ 30339 h 1662143"/>
              <a:gd name="connsiteX52" fmla="*/ 83903 w 1607024"/>
              <a:gd name="connsiteY52" fmla="*/ 415605 h 1662143"/>
              <a:gd name="connsiteX53" fmla="*/ 14792 w 1607024"/>
              <a:gd name="connsiteY53" fmla="*/ 569073 h 1662143"/>
              <a:gd name="connsiteX54" fmla="*/ 109 w 1607024"/>
              <a:gd name="connsiteY54" fmla="*/ 621733 h 1662143"/>
              <a:gd name="connsiteX55" fmla="*/ 796 w 1607024"/>
              <a:gd name="connsiteY55" fmla="*/ 624300 h 1662143"/>
              <a:gd name="connsiteX56" fmla="*/ 131525 w 1607024"/>
              <a:gd name="connsiteY56" fmla="*/ 699776 h 1662143"/>
              <a:gd name="connsiteX57" fmla="*/ 150879 w 1607024"/>
              <a:gd name="connsiteY57" fmla="*/ 614278 h 1662143"/>
              <a:gd name="connsiteX58" fmla="*/ 208065 w 1607024"/>
              <a:gd name="connsiteY58" fmla="*/ 487290 h 1662143"/>
              <a:gd name="connsiteX59" fmla="*/ 289446 w 1607024"/>
              <a:gd name="connsiteY59" fmla="*/ 374272 h 1662143"/>
              <a:gd name="connsiteX60" fmla="*/ 353813 w 1607024"/>
              <a:gd name="connsiteY60" fmla="*/ 314762 h 1662143"/>
              <a:gd name="connsiteX61" fmla="*/ 223084 w 1607024"/>
              <a:gd name="connsiteY61" fmla="*/ 239285 h 1662143"/>
              <a:gd name="connsiteX62" fmla="*/ 220518 w 1607024"/>
              <a:gd name="connsiteY62" fmla="*/ 239972 h 1662143"/>
              <a:gd name="connsiteX63" fmla="*/ 182254 w 1607024"/>
              <a:gd name="connsiteY63" fmla="*/ 279020 h 1662143"/>
              <a:gd name="connsiteX64" fmla="*/ 83903 w 1607024"/>
              <a:gd name="connsiteY64" fmla="*/ 415605 h 16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07024" h="1662143">
                <a:moveTo>
                  <a:pt x="1253209" y="1347381"/>
                </a:moveTo>
                <a:lnTo>
                  <a:pt x="1383940" y="1422859"/>
                </a:lnTo>
                <a:lnTo>
                  <a:pt x="1386506" y="1422172"/>
                </a:lnTo>
                <a:lnTo>
                  <a:pt x="1424770" y="1383124"/>
                </a:lnTo>
                <a:cubicBezTo>
                  <a:pt x="1461402" y="1341814"/>
                  <a:pt x="1494439" y="1296217"/>
                  <a:pt x="1523121" y="1246538"/>
                </a:cubicBezTo>
                <a:cubicBezTo>
                  <a:pt x="1551803" y="1196860"/>
                  <a:pt x="1574772" y="1145450"/>
                  <a:pt x="1592232" y="1093071"/>
                </a:cubicBezTo>
                <a:lnTo>
                  <a:pt x="1606915" y="1040411"/>
                </a:lnTo>
                <a:lnTo>
                  <a:pt x="1606228" y="1037844"/>
                </a:lnTo>
                <a:lnTo>
                  <a:pt x="1475498" y="962367"/>
                </a:lnTo>
                <a:lnTo>
                  <a:pt x="1456144" y="1047865"/>
                </a:lnTo>
                <a:cubicBezTo>
                  <a:pt x="1441697" y="1091206"/>
                  <a:pt x="1422691" y="1133745"/>
                  <a:pt x="1398958" y="1174852"/>
                </a:cubicBezTo>
                <a:cubicBezTo>
                  <a:pt x="1375224" y="1215959"/>
                  <a:pt x="1347888" y="1253688"/>
                  <a:pt x="1317577" y="1287871"/>
                </a:cubicBezTo>
                <a:close/>
                <a:moveTo>
                  <a:pt x="581224" y="1481230"/>
                </a:moveTo>
                <a:lnTo>
                  <a:pt x="581224" y="1629631"/>
                </a:lnTo>
                <a:lnTo>
                  <a:pt x="582935" y="1631342"/>
                </a:lnTo>
                <a:lnTo>
                  <a:pt x="620714" y="1641876"/>
                </a:lnTo>
                <a:cubicBezTo>
                  <a:pt x="753611" y="1671881"/>
                  <a:pt x="890193" y="1668091"/>
                  <a:pt x="1018573" y="1633692"/>
                </a:cubicBezTo>
                <a:lnTo>
                  <a:pt x="1023626" y="1631805"/>
                </a:lnTo>
                <a:lnTo>
                  <a:pt x="1025800" y="1629631"/>
                </a:lnTo>
                <a:lnTo>
                  <a:pt x="1025800" y="1478652"/>
                </a:lnTo>
                <a:lnTo>
                  <a:pt x="981466" y="1495205"/>
                </a:lnTo>
                <a:cubicBezTo>
                  <a:pt x="853991" y="1529362"/>
                  <a:pt x="716743" y="1527046"/>
                  <a:pt x="586718" y="1483704"/>
                </a:cubicBezTo>
                <a:close/>
                <a:moveTo>
                  <a:pt x="1255421" y="313485"/>
                </a:moveTo>
                <a:lnTo>
                  <a:pt x="1260311" y="317006"/>
                </a:lnTo>
                <a:cubicBezTo>
                  <a:pt x="1362859" y="407940"/>
                  <a:pt x="1433489" y="525642"/>
                  <a:pt x="1467645" y="653117"/>
                </a:cubicBezTo>
                <a:lnTo>
                  <a:pt x="1475477" y="699788"/>
                </a:lnTo>
                <a:lnTo>
                  <a:pt x="1606228" y="624299"/>
                </a:lnTo>
                <a:lnTo>
                  <a:pt x="1607024" y="621328"/>
                </a:lnTo>
                <a:lnTo>
                  <a:pt x="1606132" y="616011"/>
                </a:lnTo>
                <a:cubicBezTo>
                  <a:pt x="1571733" y="487630"/>
                  <a:pt x="1506723" y="367453"/>
                  <a:pt x="1414290" y="267362"/>
                </a:cubicBezTo>
                <a:lnTo>
                  <a:pt x="1386278" y="239911"/>
                </a:lnTo>
                <a:lnTo>
                  <a:pt x="1383940" y="239285"/>
                </a:lnTo>
                <a:close/>
                <a:moveTo>
                  <a:pt x="796" y="1037845"/>
                </a:moveTo>
                <a:lnTo>
                  <a:pt x="0" y="1040816"/>
                </a:lnTo>
                <a:lnTo>
                  <a:pt x="892" y="1046133"/>
                </a:lnTo>
                <a:cubicBezTo>
                  <a:pt x="35291" y="1174514"/>
                  <a:pt x="100301" y="1294692"/>
                  <a:pt x="192734" y="1394782"/>
                </a:cubicBezTo>
                <a:lnTo>
                  <a:pt x="220746" y="1422233"/>
                </a:lnTo>
                <a:lnTo>
                  <a:pt x="223084" y="1422859"/>
                </a:lnTo>
                <a:lnTo>
                  <a:pt x="351603" y="1348658"/>
                </a:lnTo>
                <a:lnTo>
                  <a:pt x="346712" y="1345136"/>
                </a:lnTo>
                <a:cubicBezTo>
                  <a:pt x="244164" y="1254203"/>
                  <a:pt x="173535" y="1136500"/>
                  <a:pt x="139378" y="1009026"/>
                </a:cubicBezTo>
                <a:lnTo>
                  <a:pt x="131547" y="962356"/>
                </a:lnTo>
                <a:close/>
                <a:moveTo>
                  <a:pt x="581224" y="32513"/>
                </a:moveTo>
                <a:lnTo>
                  <a:pt x="581224" y="183491"/>
                </a:lnTo>
                <a:lnTo>
                  <a:pt x="625557" y="166938"/>
                </a:lnTo>
                <a:cubicBezTo>
                  <a:pt x="753033" y="132781"/>
                  <a:pt x="890280" y="135096"/>
                  <a:pt x="1020305" y="178439"/>
                </a:cubicBezTo>
                <a:lnTo>
                  <a:pt x="1025800" y="180913"/>
                </a:lnTo>
                <a:lnTo>
                  <a:pt x="1025800" y="32513"/>
                </a:lnTo>
                <a:lnTo>
                  <a:pt x="1024089" y="30802"/>
                </a:lnTo>
                <a:lnTo>
                  <a:pt x="986310" y="20268"/>
                </a:lnTo>
                <a:cubicBezTo>
                  <a:pt x="853413" y="-9737"/>
                  <a:pt x="716831" y="-5947"/>
                  <a:pt x="588451" y="28452"/>
                </a:cubicBezTo>
                <a:lnTo>
                  <a:pt x="583398" y="30339"/>
                </a:lnTo>
                <a:close/>
                <a:moveTo>
                  <a:pt x="83903" y="415605"/>
                </a:moveTo>
                <a:cubicBezTo>
                  <a:pt x="55221" y="465284"/>
                  <a:pt x="32252" y="516694"/>
                  <a:pt x="14792" y="569073"/>
                </a:cubicBezTo>
                <a:lnTo>
                  <a:pt x="109" y="621733"/>
                </a:lnTo>
                <a:lnTo>
                  <a:pt x="796" y="624300"/>
                </a:lnTo>
                <a:lnTo>
                  <a:pt x="131525" y="699776"/>
                </a:lnTo>
                <a:lnTo>
                  <a:pt x="150879" y="614278"/>
                </a:lnTo>
                <a:cubicBezTo>
                  <a:pt x="165326" y="570936"/>
                  <a:pt x="184332" y="528397"/>
                  <a:pt x="208065" y="487290"/>
                </a:cubicBezTo>
                <a:cubicBezTo>
                  <a:pt x="231798" y="446183"/>
                  <a:pt x="259135" y="408454"/>
                  <a:pt x="289446" y="374272"/>
                </a:cubicBezTo>
                <a:lnTo>
                  <a:pt x="353813" y="314762"/>
                </a:lnTo>
                <a:lnTo>
                  <a:pt x="223084" y="239285"/>
                </a:lnTo>
                <a:lnTo>
                  <a:pt x="220518" y="239972"/>
                </a:lnTo>
                <a:lnTo>
                  <a:pt x="182254" y="279020"/>
                </a:lnTo>
                <a:cubicBezTo>
                  <a:pt x="145622" y="320330"/>
                  <a:pt x="112585" y="365927"/>
                  <a:pt x="83903" y="41560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99745" y="3026822"/>
            <a:ext cx="71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Black" panose="020B0A04020102020204" pitchFamily="34" charset="0"/>
              </a:rPr>
              <a:t>1</a:t>
            </a:r>
            <a:endParaRPr lang="zh-CN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15677" y="3105734"/>
            <a:ext cx="1166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Kafka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581636" y="1566595"/>
            <a:ext cx="102896" cy="735172"/>
            <a:chOff x="2623624" y="1885071"/>
            <a:chExt cx="126609" cy="904599"/>
          </a:xfrm>
        </p:grpSpPr>
        <p:sp>
          <p:nvSpPr>
            <p:cNvPr id="3" name="任意多边形 2"/>
            <p:cNvSpPr/>
            <p:nvPr/>
          </p:nvSpPr>
          <p:spPr>
            <a:xfrm>
              <a:off x="2686928" y="1885071"/>
              <a:ext cx="0" cy="759655"/>
            </a:xfrm>
            <a:custGeom>
              <a:avLst/>
              <a:gdLst>
                <a:gd name="connsiteX0" fmla="*/ 0 w 0"/>
                <a:gd name="connsiteY0" fmla="*/ 0 h 759655"/>
                <a:gd name="connsiteX1" fmla="*/ 0 w 0"/>
                <a:gd name="connsiteY1" fmla="*/ 759655 h 7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59655">
                  <a:moveTo>
                    <a:pt x="0" y="0"/>
                  </a:moveTo>
                  <a:lnTo>
                    <a:pt x="0" y="759655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623624" y="2663061"/>
              <a:ext cx="126609" cy="12660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H="1">
            <a:off x="1581636" y="2309218"/>
            <a:ext cx="102896" cy="735172"/>
            <a:chOff x="2623624" y="1885071"/>
            <a:chExt cx="126609" cy="904599"/>
          </a:xfrm>
        </p:grpSpPr>
        <p:sp>
          <p:nvSpPr>
            <p:cNvPr id="17" name="任意多边形 16"/>
            <p:cNvSpPr/>
            <p:nvPr/>
          </p:nvSpPr>
          <p:spPr>
            <a:xfrm>
              <a:off x="2686928" y="1885071"/>
              <a:ext cx="0" cy="759655"/>
            </a:xfrm>
            <a:custGeom>
              <a:avLst/>
              <a:gdLst>
                <a:gd name="connsiteX0" fmla="*/ 0 w 0"/>
                <a:gd name="connsiteY0" fmla="*/ 0 h 759655"/>
                <a:gd name="connsiteX1" fmla="*/ 0 w 0"/>
                <a:gd name="connsiteY1" fmla="*/ 759655 h 7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59655">
                  <a:moveTo>
                    <a:pt x="0" y="0"/>
                  </a:moveTo>
                  <a:lnTo>
                    <a:pt x="0" y="759655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23624" y="2663061"/>
              <a:ext cx="126609" cy="12660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H="1">
            <a:off x="1581636" y="3039017"/>
            <a:ext cx="102896" cy="735172"/>
            <a:chOff x="2623624" y="1885071"/>
            <a:chExt cx="126609" cy="904599"/>
          </a:xfrm>
        </p:grpSpPr>
        <p:sp>
          <p:nvSpPr>
            <p:cNvPr id="20" name="任意多边形 19"/>
            <p:cNvSpPr/>
            <p:nvPr/>
          </p:nvSpPr>
          <p:spPr>
            <a:xfrm>
              <a:off x="2686928" y="1885071"/>
              <a:ext cx="0" cy="759655"/>
            </a:xfrm>
            <a:custGeom>
              <a:avLst/>
              <a:gdLst>
                <a:gd name="connsiteX0" fmla="*/ 0 w 0"/>
                <a:gd name="connsiteY0" fmla="*/ 0 h 759655"/>
                <a:gd name="connsiteX1" fmla="*/ 0 w 0"/>
                <a:gd name="connsiteY1" fmla="*/ 759655 h 7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59655">
                  <a:moveTo>
                    <a:pt x="0" y="0"/>
                  </a:moveTo>
                  <a:lnTo>
                    <a:pt x="0" y="759655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623624" y="2663061"/>
              <a:ext cx="126609" cy="12660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1581636" y="3793381"/>
            <a:ext cx="102896" cy="735172"/>
            <a:chOff x="2623624" y="1885071"/>
            <a:chExt cx="126609" cy="904599"/>
          </a:xfrm>
        </p:grpSpPr>
        <p:sp>
          <p:nvSpPr>
            <p:cNvPr id="23" name="任意多边形 22"/>
            <p:cNvSpPr/>
            <p:nvPr/>
          </p:nvSpPr>
          <p:spPr>
            <a:xfrm>
              <a:off x="2686928" y="1885071"/>
              <a:ext cx="0" cy="759655"/>
            </a:xfrm>
            <a:custGeom>
              <a:avLst/>
              <a:gdLst>
                <a:gd name="connsiteX0" fmla="*/ 0 w 0"/>
                <a:gd name="connsiteY0" fmla="*/ 0 h 759655"/>
                <a:gd name="connsiteX1" fmla="*/ 0 w 0"/>
                <a:gd name="connsiteY1" fmla="*/ 759655 h 7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59655">
                  <a:moveTo>
                    <a:pt x="0" y="0"/>
                  </a:moveTo>
                  <a:lnTo>
                    <a:pt x="0" y="759655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623624" y="2663061"/>
              <a:ext cx="126609" cy="12660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1505611" y="1243988"/>
            <a:ext cx="254947" cy="322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flipH="1">
            <a:off x="1633084" y="4528553"/>
            <a:ext cx="0" cy="617375"/>
          </a:xfrm>
          <a:custGeom>
            <a:avLst/>
            <a:gdLst>
              <a:gd name="connsiteX0" fmla="*/ 0 w 0"/>
              <a:gd name="connsiteY0" fmla="*/ 0 h 759655"/>
              <a:gd name="connsiteX1" fmla="*/ 0 w 0"/>
              <a:gd name="connsiteY1" fmla="*/ 759655 h 75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59655">
                <a:moveTo>
                  <a:pt x="0" y="0"/>
                </a:moveTo>
                <a:lnTo>
                  <a:pt x="0" y="75965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363084" y="4926217"/>
            <a:ext cx="540000" cy="322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75840" y="1386840"/>
            <a:ext cx="872426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高吞吐量：Kafka 每秒可以生产约 25 万消息（50 MB），每秒处理 55 万消息（110 MB）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持久化数据存储：可进行持久化操作。将消息持久化到磁盘，因此可用于批量消费，例如 ETL，以及实时应用程序。通过将数据持久化到硬盘以及replication 防止数据丢失。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分布式系统易于扩展：所有的 producer、broker 和 consumer 都会有多个，均为分布式的。无需停机即可扩展机器。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客户端状态维护：消息被处理的状态是在 consumer 端维护，而不是由 server 端维护。当失败时能自动平衡。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0493" y="107950"/>
            <a:ext cx="30041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kafka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的特点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581636" y="1566595"/>
            <a:ext cx="102896" cy="735172"/>
            <a:chOff x="2623624" y="1885071"/>
            <a:chExt cx="126609" cy="904599"/>
          </a:xfrm>
        </p:grpSpPr>
        <p:sp>
          <p:nvSpPr>
            <p:cNvPr id="3" name="任意多边形 2"/>
            <p:cNvSpPr/>
            <p:nvPr/>
          </p:nvSpPr>
          <p:spPr>
            <a:xfrm>
              <a:off x="2686928" y="1885071"/>
              <a:ext cx="0" cy="759655"/>
            </a:xfrm>
            <a:custGeom>
              <a:avLst/>
              <a:gdLst>
                <a:gd name="connsiteX0" fmla="*/ 0 w 0"/>
                <a:gd name="connsiteY0" fmla="*/ 0 h 759655"/>
                <a:gd name="connsiteX1" fmla="*/ 0 w 0"/>
                <a:gd name="connsiteY1" fmla="*/ 759655 h 7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59655">
                  <a:moveTo>
                    <a:pt x="0" y="0"/>
                  </a:moveTo>
                  <a:lnTo>
                    <a:pt x="0" y="759655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623624" y="2663061"/>
              <a:ext cx="126609" cy="12660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H="1">
            <a:off x="1581636" y="2309218"/>
            <a:ext cx="102896" cy="735172"/>
            <a:chOff x="2623624" y="1885071"/>
            <a:chExt cx="126609" cy="904599"/>
          </a:xfrm>
        </p:grpSpPr>
        <p:sp>
          <p:nvSpPr>
            <p:cNvPr id="17" name="任意多边形 16"/>
            <p:cNvSpPr/>
            <p:nvPr/>
          </p:nvSpPr>
          <p:spPr>
            <a:xfrm>
              <a:off x="2686928" y="1885071"/>
              <a:ext cx="0" cy="759655"/>
            </a:xfrm>
            <a:custGeom>
              <a:avLst/>
              <a:gdLst>
                <a:gd name="connsiteX0" fmla="*/ 0 w 0"/>
                <a:gd name="connsiteY0" fmla="*/ 0 h 759655"/>
                <a:gd name="connsiteX1" fmla="*/ 0 w 0"/>
                <a:gd name="connsiteY1" fmla="*/ 759655 h 7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59655">
                  <a:moveTo>
                    <a:pt x="0" y="0"/>
                  </a:moveTo>
                  <a:lnTo>
                    <a:pt x="0" y="759655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23624" y="2663061"/>
              <a:ext cx="126609" cy="12660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H="1">
            <a:off x="1581636" y="3039017"/>
            <a:ext cx="102896" cy="735172"/>
            <a:chOff x="2623624" y="1885071"/>
            <a:chExt cx="126609" cy="904599"/>
          </a:xfrm>
        </p:grpSpPr>
        <p:sp>
          <p:nvSpPr>
            <p:cNvPr id="20" name="任意多边形 19"/>
            <p:cNvSpPr/>
            <p:nvPr/>
          </p:nvSpPr>
          <p:spPr>
            <a:xfrm>
              <a:off x="2686928" y="1885071"/>
              <a:ext cx="0" cy="759655"/>
            </a:xfrm>
            <a:custGeom>
              <a:avLst/>
              <a:gdLst>
                <a:gd name="connsiteX0" fmla="*/ 0 w 0"/>
                <a:gd name="connsiteY0" fmla="*/ 0 h 759655"/>
                <a:gd name="connsiteX1" fmla="*/ 0 w 0"/>
                <a:gd name="connsiteY1" fmla="*/ 759655 h 7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59655">
                  <a:moveTo>
                    <a:pt x="0" y="0"/>
                  </a:moveTo>
                  <a:lnTo>
                    <a:pt x="0" y="759655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623624" y="2663061"/>
              <a:ext cx="126609" cy="12660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1581636" y="3793381"/>
            <a:ext cx="102896" cy="735172"/>
            <a:chOff x="2623624" y="1885071"/>
            <a:chExt cx="126609" cy="904599"/>
          </a:xfrm>
        </p:grpSpPr>
        <p:sp>
          <p:nvSpPr>
            <p:cNvPr id="23" name="任意多边形 22"/>
            <p:cNvSpPr/>
            <p:nvPr/>
          </p:nvSpPr>
          <p:spPr>
            <a:xfrm>
              <a:off x="2686928" y="1885071"/>
              <a:ext cx="0" cy="759655"/>
            </a:xfrm>
            <a:custGeom>
              <a:avLst/>
              <a:gdLst>
                <a:gd name="connsiteX0" fmla="*/ 0 w 0"/>
                <a:gd name="connsiteY0" fmla="*/ 0 h 759655"/>
                <a:gd name="connsiteX1" fmla="*/ 0 w 0"/>
                <a:gd name="connsiteY1" fmla="*/ 759655 h 7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59655">
                  <a:moveTo>
                    <a:pt x="0" y="0"/>
                  </a:moveTo>
                  <a:lnTo>
                    <a:pt x="0" y="759655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623624" y="2663061"/>
              <a:ext cx="126609" cy="12660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1505611" y="1243988"/>
            <a:ext cx="254947" cy="322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flipH="1">
            <a:off x="1633084" y="4528553"/>
            <a:ext cx="0" cy="617375"/>
          </a:xfrm>
          <a:custGeom>
            <a:avLst/>
            <a:gdLst>
              <a:gd name="connsiteX0" fmla="*/ 0 w 0"/>
              <a:gd name="connsiteY0" fmla="*/ 0 h 759655"/>
              <a:gd name="connsiteX1" fmla="*/ 0 w 0"/>
              <a:gd name="connsiteY1" fmla="*/ 759655 h 75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59655">
                <a:moveTo>
                  <a:pt x="0" y="0"/>
                </a:moveTo>
                <a:lnTo>
                  <a:pt x="0" y="75965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363084" y="4926217"/>
            <a:ext cx="540000" cy="322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45665" y="2070735"/>
            <a:ext cx="95859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分布式存储数据，提供了更好的性能 可靠性 可扩展能力</a:t>
            </a:r>
            <a:endParaRPr lang="zh-CN" altLang="en-US" sz="2000" b="1"/>
          </a:p>
          <a:p>
            <a:endParaRPr lang="zh-CN" altLang="en-US" sz="2000" b="1"/>
          </a:p>
          <a:p>
            <a:pPr algn="l"/>
            <a:r>
              <a:rPr lang="zh-CN" altLang="en-US" sz="2000" b="1"/>
              <a:t>利用磁盘存储数据，且按照主题、分区来分布式存放数据，持久化存储，提供海量数据存储能力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r>
              <a:rPr lang="zh-CN" altLang="en-US" sz="2000" b="1"/>
              <a:t>采用磁盘存储数据，连续进行读写保证性能，性能和磁盘的性能相关和数据量的大小无关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2" name="矩形 31"/>
          <p:cNvSpPr/>
          <p:nvPr/>
        </p:nvSpPr>
        <p:spPr>
          <a:xfrm>
            <a:off x="139383" y="205105"/>
            <a:ext cx="412305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为什么要用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kafka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泪滴形 2"/>
          <p:cNvSpPr/>
          <p:nvPr/>
        </p:nvSpPr>
        <p:spPr>
          <a:xfrm rot="18866054">
            <a:off x="2185317" y="2033480"/>
            <a:ext cx="2823411" cy="2823411"/>
          </a:xfrm>
          <a:prstGeom prst="teardrop">
            <a:avLst>
              <a:gd name="adj" fmla="val 16210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2548259" y="2383498"/>
            <a:ext cx="2117646" cy="211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0800000" flipH="1" flipV="1">
            <a:off x="2685806" y="2489445"/>
            <a:ext cx="1842554" cy="1905752"/>
          </a:xfrm>
          <a:custGeom>
            <a:avLst/>
            <a:gdLst>
              <a:gd name="connsiteX0" fmla="*/ 1253209 w 1607024"/>
              <a:gd name="connsiteY0" fmla="*/ 1347381 h 1662143"/>
              <a:gd name="connsiteX1" fmla="*/ 1383940 w 1607024"/>
              <a:gd name="connsiteY1" fmla="*/ 1422859 h 1662143"/>
              <a:gd name="connsiteX2" fmla="*/ 1386506 w 1607024"/>
              <a:gd name="connsiteY2" fmla="*/ 1422172 h 1662143"/>
              <a:gd name="connsiteX3" fmla="*/ 1424770 w 1607024"/>
              <a:gd name="connsiteY3" fmla="*/ 1383124 h 1662143"/>
              <a:gd name="connsiteX4" fmla="*/ 1523121 w 1607024"/>
              <a:gd name="connsiteY4" fmla="*/ 1246538 h 1662143"/>
              <a:gd name="connsiteX5" fmla="*/ 1592232 w 1607024"/>
              <a:gd name="connsiteY5" fmla="*/ 1093071 h 1662143"/>
              <a:gd name="connsiteX6" fmla="*/ 1606915 w 1607024"/>
              <a:gd name="connsiteY6" fmla="*/ 1040411 h 1662143"/>
              <a:gd name="connsiteX7" fmla="*/ 1606228 w 1607024"/>
              <a:gd name="connsiteY7" fmla="*/ 1037844 h 1662143"/>
              <a:gd name="connsiteX8" fmla="*/ 1475498 w 1607024"/>
              <a:gd name="connsiteY8" fmla="*/ 962367 h 1662143"/>
              <a:gd name="connsiteX9" fmla="*/ 1456144 w 1607024"/>
              <a:gd name="connsiteY9" fmla="*/ 1047865 h 1662143"/>
              <a:gd name="connsiteX10" fmla="*/ 1398958 w 1607024"/>
              <a:gd name="connsiteY10" fmla="*/ 1174852 h 1662143"/>
              <a:gd name="connsiteX11" fmla="*/ 1317577 w 1607024"/>
              <a:gd name="connsiteY11" fmla="*/ 1287871 h 1662143"/>
              <a:gd name="connsiteX12" fmla="*/ 581224 w 1607024"/>
              <a:gd name="connsiteY12" fmla="*/ 1481230 h 1662143"/>
              <a:gd name="connsiteX13" fmla="*/ 581224 w 1607024"/>
              <a:gd name="connsiteY13" fmla="*/ 1629631 h 1662143"/>
              <a:gd name="connsiteX14" fmla="*/ 582935 w 1607024"/>
              <a:gd name="connsiteY14" fmla="*/ 1631342 h 1662143"/>
              <a:gd name="connsiteX15" fmla="*/ 620714 w 1607024"/>
              <a:gd name="connsiteY15" fmla="*/ 1641876 h 1662143"/>
              <a:gd name="connsiteX16" fmla="*/ 1018573 w 1607024"/>
              <a:gd name="connsiteY16" fmla="*/ 1633692 h 1662143"/>
              <a:gd name="connsiteX17" fmla="*/ 1023626 w 1607024"/>
              <a:gd name="connsiteY17" fmla="*/ 1631805 h 1662143"/>
              <a:gd name="connsiteX18" fmla="*/ 1025800 w 1607024"/>
              <a:gd name="connsiteY18" fmla="*/ 1629631 h 1662143"/>
              <a:gd name="connsiteX19" fmla="*/ 1025800 w 1607024"/>
              <a:gd name="connsiteY19" fmla="*/ 1478652 h 1662143"/>
              <a:gd name="connsiteX20" fmla="*/ 981466 w 1607024"/>
              <a:gd name="connsiteY20" fmla="*/ 1495205 h 1662143"/>
              <a:gd name="connsiteX21" fmla="*/ 586718 w 1607024"/>
              <a:gd name="connsiteY21" fmla="*/ 1483704 h 1662143"/>
              <a:gd name="connsiteX22" fmla="*/ 1255421 w 1607024"/>
              <a:gd name="connsiteY22" fmla="*/ 313485 h 1662143"/>
              <a:gd name="connsiteX23" fmla="*/ 1260311 w 1607024"/>
              <a:gd name="connsiteY23" fmla="*/ 317006 h 1662143"/>
              <a:gd name="connsiteX24" fmla="*/ 1467645 w 1607024"/>
              <a:gd name="connsiteY24" fmla="*/ 653117 h 1662143"/>
              <a:gd name="connsiteX25" fmla="*/ 1475477 w 1607024"/>
              <a:gd name="connsiteY25" fmla="*/ 699788 h 1662143"/>
              <a:gd name="connsiteX26" fmla="*/ 1606228 w 1607024"/>
              <a:gd name="connsiteY26" fmla="*/ 624299 h 1662143"/>
              <a:gd name="connsiteX27" fmla="*/ 1607024 w 1607024"/>
              <a:gd name="connsiteY27" fmla="*/ 621328 h 1662143"/>
              <a:gd name="connsiteX28" fmla="*/ 1606132 w 1607024"/>
              <a:gd name="connsiteY28" fmla="*/ 616011 h 1662143"/>
              <a:gd name="connsiteX29" fmla="*/ 1414290 w 1607024"/>
              <a:gd name="connsiteY29" fmla="*/ 267362 h 1662143"/>
              <a:gd name="connsiteX30" fmla="*/ 1386278 w 1607024"/>
              <a:gd name="connsiteY30" fmla="*/ 239911 h 1662143"/>
              <a:gd name="connsiteX31" fmla="*/ 1383940 w 1607024"/>
              <a:gd name="connsiteY31" fmla="*/ 239285 h 1662143"/>
              <a:gd name="connsiteX32" fmla="*/ 796 w 1607024"/>
              <a:gd name="connsiteY32" fmla="*/ 1037845 h 1662143"/>
              <a:gd name="connsiteX33" fmla="*/ 0 w 1607024"/>
              <a:gd name="connsiteY33" fmla="*/ 1040816 h 1662143"/>
              <a:gd name="connsiteX34" fmla="*/ 892 w 1607024"/>
              <a:gd name="connsiteY34" fmla="*/ 1046133 h 1662143"/>
              <a:gd name="connsiteX35" fmla="*/ 192734 w 1607024"/>
              <a:gd name="connsiteY35" fmla="*/ 1394782 h 1662143"/>
              <a:gd name="connsiteX36" fmla="*/ 220746 w 1607024"/>
              <a:gd name="connsiteY36" fmla="*/ 1422233 h 1662143"/>
              <a:gd name="connsiteX37" fmla="*/ 223084 w 1607024"/>
              <a:gd name="connsiteY37" fmla="*/ 1422859 h 1662143"/>
              <a:gd name="connsiteX38" fmla="*/ 351603 w 1607024"/>
              <a:gd name="connsiteY38" fmla="*/ 1348658 h 1662143"/>
              <a:gd name="connsiteX39" fmla="*/ 346712 w 1607024"/>
              <a:gd name="connsiteY39" fmla="*/ 1345136 h 1662143"/>
              <a:gd name="connsiteX40" fmla="*/ 139378 w 1607024"/>
              <a:gd name="connsiteY40" fmla="*/ 1009026 h 1662143"/>
              <a:gd name="connsiteX41" fmla="*/ 131547 w 1607024"/>
              <a:gd name="connsiteY41" fmla="*/ 962356 h 1662143"/>
              <a:gd name="connsiteX42" fmla="*/ 581224 w 1607024"/>
              <a:gd name="connsiteY42" fmla="*/ 32513 h 1662143"/>
              <a:gd name="connsiteX43" fmla="*/ 581224 w 1607024"/>
              <a:gd name="connsiteY43" fmla="*/ 183491 h 1662143"/>
              <a:gd name="connsiteX44" fmla="*/ 625557 w 1607024"/>
              <a:gd name="connsiteY44" fmla="*/ 166938 h 1662143"/>
              <a:gd name="connsiteX45" fmla="*/ 1020305 w 1607024"/>
              <a:gd name="connsiteY45" fmla="*/ 178439 h 1662143"/>
              <a:gd name="connsiteX46" fmla="*/ 1025800 w 1607024"/>
              <a:gd name="connsiteY46" fmla="*/ 180913 h 1662143"/>
              <a:gd name="connsiteX47" fmla="*/ 1025800 w 1607024"/>
              <a:gd name="connsiteY47" fmla="*/ 32513 h 1662143"/>
              <a:gd name="connsiteX48" fmla="*/ 1024089 w 1607024"/>
              <a:gd name="connsiteY48" fmla="*/ 30802 h 1662143"/>
              <a:gd name="connsiteX49" fmla="*/ 986310 w 1607024"/>
              <a:gd name="connsiteY49" fmla="*/ 20268 h 1662143"/>
              <a:gd name="connsiteX50" fmla="*/ 588451 w 1607024"/>
              <a:gd name="connsiteY50" fmla="*/ 28452 h 1662143"/>
              <a:gd name="connsiteX51" fmla="*/ 583398 w 1607024"/>
              <a:gd name="connsiteY51" fmla="*/ 30339 h 1662143"/>
              <a:gd name="connsiteX52" fmla="*/ 83903 w 1607024"/>
              <a:gd name="connsiteY52" fmla="*/ 415605 h 1662143"/>
              <a:gd name="connsiteX53" fmla="*/ 14792 w 1607024"/>
              <a:gd name="connsiteY53" fmla="*/ 569073 h 1662143"/>
              <a:gd name="connsiteX54" fmla="*/ 109 w 1607024"/>
              <a:gd name="connsiteY54" fmla="*/ 621733 h 1662143"/>
              <a:gd name="connsiteX55" fmla="*/ 796 w 1607024"/>
              <a:gd name="connsiteY55" fmla="*/ 624300 h 1662143"/>
              <a:gd name="connsiteX56" fmla="*/ 131525 w 1607024"/>
              <a:gd name="connsiteY56" fmla="*/ 699776 h 1662143"/>
              <a:gd name="connsiteX57" fmla="*/ 150879 w 1607024"/>
              <a:gd name="connsiteY57" fmla="*/ 614278 h 1662143"/>
              <a:gd name="connsiteX58" fmla="*/ 208065 w 1607024"/>
              <a:gd name="connsiteY58" fmla="*/ 487290 h 1662143"/>
              <a:gd name="connsiteX59" fmla="*/ 289446 w 1607024"/>
              <a:gd name="connsiteY59" fmla="*/ 374272 h 1662143"/>
              <a:gd name="connsiteX60" fmla="*/ 353813 w 1607024"/>
              <a:gd name="connsiteY60" fmla="*/ 314762 h 1662143"/>
              <a:gd name="connsiteX61" fmla="*/ 223084 w 1607024"/>
              <a:gd name="connsiteY61" fmla="*/ 239285 h 1662143"/>
              <a:gd name="connsiteX62" fmla="*/ 220518 w 1607024"/>
              <a:gd name="connsiteY62" fmla="*/ 239972 h 1662143"/>
              <a:gd name="connsiteX63" fmla="*/ 182254 w 1607024"/>
              <a:gd name="connsiteY63" fmla="*/ 279020 h 1662143"/>
              <a:gd name="connsiteX64" fmla="*/ 83903 w 1607024"/>
              <a:gd name="connsiteY64" fmla="*/ 415605 h 16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07024" h="1662143">
                <a:moveTo>
                  <a:pt x="1253209" y="1347381"/>
                </a:moveTo>
                <a:lnTo>
                  <a:pt x="1383940" y="1422859"/>
                </a:lnTo>
                <a:lnTo>
                  <a:pt x="1386506" y="1422172"/>
                </a:lnTo>
                <a:lnTo>
                  <a:pt x="1424770" y="1383124"/>
                </a:lnTo>
                <a:cubicBezTo>
                  <a:pt x="1461402" y="1341814"/>
                  <a:pt x="1494439" y="1296217"/>
                  <a:pt x="1523121" y="1246538"/>
                </a:cubicBezTo>
                <a:cubicBezTo>
                  <a:pt x="1551803" y="1196860"/>
                  <a:pt x="1574772" y="1145450"/>
                  <a:pt x="1592232" y="1093071"/>
                </a:cubicBezTo>
                <a:lnTo>
                  <a:pt x="1606915" y="1040411"/>
                </a:lnTo>
                <a:lnTo>
                  <a:pt x="1606228" y="1037844"/>
                </a:lnTo>
                <a:lnTo>
                  <a:pt x="1475498" y="962367"/>
                </a:lnTo>
                <a:lnTo>
                  <a:pt x="1456144" y="1047865"/>
                </a:lnTo>
                <a:cubicBezTo>
                  <a:pt x="1441697" y="1091206"/>
                  <a:pt x="1422691" y="1133745"/>
                  <a:pt x="1398958" y="1174852"/>
                </a:cubicBezTo>
                <a:cubicBezTo>
                  <a:pt x="1375224" y="1215959"/>
                  <a:pt x="1347888" y="1253688"/>
                  <a:pt x="1317577" y="1287871"/>
                </a:cubicBezTo>
                <a:close/>
                <a:moveTo>
                  <a:pt x="581224" y="1481230"/>
                </a:moveTo>
                <a:lnTo>
                  <a:pt x="581224" y="1629631"/>
                </a:lnTo>
                <a:lnTo>
                  <a:pt x="582935" y="1631342"/>
                </a:lnTo>
                <a:lnTo>
                  <a:pt x="620714" y="1641876"/>
                </a:lnTo>
                <a:cubicBezTo>
                  <a:pt x="753611" y="1671881"/>
                  <a:pt x="890193" y="1668091"/>
                  <a:pt x="1018573" y="1633692"/>
                </a:cubicBezTo>
                <a:lnTo>
                  <a:pt x="1023626" y="1631805"/>
                </a:lnTo>
                <a:lnTo>
                  <a:pt x="1025800" y="1629631"/>
                </a:lnTo>
                <a:lnTo>
                  <a:pt x="1025800" y="1478652"/>
                </a:lnTo>
                <a:lnTo>
                  <a:pt x="981466" y="1495205"/>
                </a:lnTo>
                <a:cubicBezTo>
                  <a:pt x="853991" y="1529362"/>
                  <a:pt x="716743" y="1527046"/>
                  <a:pt x="586718" y="1483704"/>
                </a:cubicBezTo>
                <a:close/>
                <a:moveTo>
                  <a:pt x="1255421" y="313485"/>
                </a:moveTo>
                <a:lnTo>
                  <a:pt x="1260311" y="317006"/>
                </a:lnTo>
                <a:cubicBezTo>
                  <a:pt x="1362859" y="407940"/>
                  <a:pt x="1433489" y="525642"/>
                  <a:pt x="1467645" y="653117"/>
                </a:cubicBezTo>
                <a:lnTo>
                  <a:pt x="1475477" y="699788"/>
                </a:lnTo>
                <a:lnTo>
                  <a:pt x="1606228" y="624299"/>
                </a:lnTo>
                <a:lnTo>
                  <a:pt x="1607024" y="621328"/>
                </a:lnTo>
                <a:lnTo>
                  <a:pt x="1606132" y="616011"/>
                </a:lnTo>
                <a:cubicBezTo>
                  <a:pt x="1571733" y="487630"/>
                  <a:pt x="1506723" y="367453"/>
                  <a:pt x="1414290" y="267362"/>
                </a:cubicBezTo>
                <a:lnTo>
                  <a:pt x="1386278" y="239911"/>
                </a:lnTo>
                <a:lnTo>
                  <a:pt x="1383940" y="239285"/>
                </a:lnTo>
                <a:close/>
                <a:moveTo>
                  <a:pt x="796" y="1037845"/>
                </a:moveTo>
                <a:lnTo>
                  <a:pt x="0" y="1040816"/>
                </a:lnTo>
                <a:lnTo>
                  <a:pt x="892" y="1046133"/>
                </a:lnTo>
                <a:cubicBezTo>
                  <a:pt x="35291" y="1174514"/>
                  <a:pt x="100301" y="1294692"/>
                  <a:pt x="192734" y="1394782"/>
                </a:cubicBezTo>
                <a:lnTo>
                  <a:pt x="220746" y="1422233"/>
                </a:lnTo>
                <a:lnTo>
                  <a:pt x="223084" y="1422859"/>
                </a:lnTo>
                <a:lnTo>
                  <a:pt x="351603" y="1348658"/>
                </a:lnTo>
                <a:lnTo>
                  <a:pt x="346712" y="1345136"/>
                </a:lnTo>
                <a:cubicBezTo>
                  <a:pt x="244164" y="1254203"/>
                  <a:pt x="173535" y="1136500"/>
                  <a:pt x="139378" y="1009026"/>
                </a:cubicBezTo>
                <a:lnTo>
                  <a:pt x="131547" y="962356"/>
                </a:lnTo>
                <a:close/>
                <a:moveTo>
                  <a:pt x="581224" y="32513"/>
                </a:moveTo>
                <a:lnTo>
                  <a:pt x="581224" y="183491"/>
                </a:lnTo>
                <a:lnTo>
                  <a:pt x="625557" y="166938"/>
                </a:lnTo>
                <a:cubicBezTo>
                  <a:pt x="753033" y="132781"/>
                  <a:pt x="890280" y="135096"/>
                  <a:pt x="1020305" y="178439"/>
                </a:cubicBezTo>
                <a:lnTo>
                  <a:pt x="1025800" y="180913"/>
                </a:lnTo>
                <a:lnTo>
                  <a:pt x="1025800" y="32513"/>
                </a:lnTo>
                <a:lnTo>
                  <a:pt x="1024089" y="30802"/>
                </a:lnTo>
                <a:lnTo>
                  <a:pt x="986310" y="20268"/>
                </a:lnTo>
                <a:cubicBezTo>
                  <a:pt x="853413" y="-9737"/>
                  <a:pt x="716831" y="-5947"/>
                  <a:pt x="588451" y="28452"/>
                </a:cubicBezTo>
                <a:lnTo>
                  <a:pt x="583398" y="30339"/>
                </a:lnTo>
                <a:close/>
                <a:moveTo>
                  <a:pt x="83903" y="415605"/>
                </a:moveTo>
                <a:cubicBezTo>
                  <a:pt x="55221" y="465284"/>
                  <a:pt x="32252" y="516694"/>
                  <a:pt x="14792" y="569073"/>
                </a:cubicBezTo>
                <a:lnTo>
                  <a:pt x="109" y="621733"/>
                </a:lnTo>
                <a:lnTo>
                  <a:pt x="796" y="624300"/>
                </a:lnTo>
                <a:lnTo>
                  <a:pt x="131525" y="699776"/>
                </a:lnTo>
                <a:lnTo>
                  <a:pt x="150879" y="614278"/>
                </a:lnTo>
                <a:cubicBezTo>
                  <a:pt x="165326" y="570936"/>
                  <a:pt x="184332" y="528397"/>
                  <a:pt x="208065" y="487290"/>
                </a:cubicBezTo>
                <a:cubicBezTo>
                  <a:pt x="231798" y="446183"/>
                  <a:pt x="259135" y="408454"/>
                  <a:pt x="289446" y="374272"/>
                </a:cubicBezTo>
                <a:lnTo>
                  <a:pt x="353813" y="314762"/>
                </a:lnTo>
                <a:lnTo>
                  <a:pt x="223084" y="239285"/>
                </a:lnTo>
                <a:lnTo>
                  <a:pt x="220518" y="239972"/>
                </a:lnTo>
                <a:lnTo>
                  <a:pt x="182254" y="279020"/>
                </a:lnTo>
                <a:cubicBezTo>
                  <a:pt x="145622" y="320330"/>
                  <a:pt x="112585" y="365927"/>
                  <a:pt x="83903" y="4156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9035167" flipH="1" flipV="1">
            <a:off x="2685805" y="2489445"/>
            <a:ext cx="1842554" cy="1905752"/>
          </a:xfrm>
          <a:custGeom>
            <a:avLst/>
            <a:gdLst>
              <a:gd name="connsiteX0" fmla="*/ 1253209 w 1607024"/>
              <a:gd name="connsiteY0" fmla="*/ 1347381 h 1662143"/>
              <a:gd name="connsiteX1" fmla="*/ 1383940 w 1607024"/>
              <a:gd name="connsiteY1" fmla="*/ 1422859 h 1662143"/>
              <a:gd name="connsiteX2" fmla="*/ 1386506 w 1607024"/>
              <a:gd name="connsiteY2" fmla="*/ 1422172 h 1662143"/>
              <a:gd name="connsiteX3" fmla="*/ 1424770 w 1607024"/>
              <a:gd name="connsiteY3" fmla="*/ 1383124 h 1662143"/>
              <a:gd name="connsiteX4" fmla="*/ 1523121 w 1607024"/>
              <a:gd name="connsiteY4" fmla="*/ 1246538 h 1662143"/>
              <a:gd name="connsiteX5" fmla="*/ 1592232 w 1607024"/>
              <a:gd name="connsiteY5" fmla="*/ 1093071 h 1662143"/>
              <a:gd name="connsiteX6" fmla="*/ 1606915 w 1607024"/>
              <a:gd name="connsiteY6" fmla="*/ 1040411 h 1662143"/>
              <a:gd name="connsiteX7" fmla="*/ 1606228 w 1607024"/>
              <a:gd name="connsiteY7" fmla="*/ 1037844 h 1662143"/>
              <a:gd name="connsiteX8" fmla="*/ 1475498 w 1607024"/>
              <a:gd name="connsiteY8" fmla="*/ 962367 h 1662143"/>
              <a:gd name="connsiteX9" fmla="*/ 1456144 w 1607024"/>
              <a:gd name="connsiteY9" fmla="*/ 1047865 h 1662143"/>
              <a:gd name="connsiteX10" fmla="*/ 1398958 w 1607024"/>
              <a:gd name="connsiteY10" fmla="*/ 1174852 h 1662143"/>
              <a:gd name="connsiteX11" fmla="*/ 1317577 w 1607024"/>
              <a:gd name="connsiteY11" fmla="*/ 1287871 h 1662143"/>
              <a:gd name="connsiteX12" fmla="*/ 581224 w 1607024"/>
              <a:gd name="connsiteY12" fmla="*/ 1481230 h 1662143"/>
              <a:gd name="connsiteX13" fmla="*/ 581224 w 1607024"/>
              <a:gd name="connsiteY13" fmla="*/ 1629631 h 1662143"/>
              <a:gd name="connsiteX14" fmla="*/ 582935 w 1607024"/>
              <a:gd name="connsiteY14" fmla="*/ 1631342 h 1662143"/>
              <a:gd name="connsiteX15" fmla="*/ 620714 w 1607024"/>
              <a:gd name="connsiteY15" fmla="*/ 1641876 h 1662143"/>
              <a:gd name="connsiteX16" fmla="*/ 1018573 w 1607024"/>
              <a:gd name="connsiteY16" fmla="*/ 1633692 h 1662143"/>
              <a:gd name="connsiteX17" fmla="*/ 1023626 w 1607024"/>
              <a:gd name="connsiteY17" fmla="*/ 1631805 h 1662143"/>
              <a:gd name="connsiteX18" fmla="*/ 1025800 w 1607024"/>
              <a:gd name="connsiteY18" fmla="*/ 1629631 h 1662143"/>
              <a:gd name="connsiteX19" fmla="*/ 1025800 w 1607024"/>
              <a:gd name="connsiteY19" fmla="*/ 1478652 h 1662143"/>
              <a:gd name="connsiteX20" fmla="*/ 981466 w 1607024"/>
              <a:gd name="connsiteY20" fmla="*/ 1495205 h 1662143"/>
              <a:gd name="connsiteX21" fmla="*/ 586718 w 1607024"/>
              <a:gd name="connsiteY21" fmla="*/ 1483704 h 1662143"/>
              <a:gd name="connsiteX22" fmla="*/ 1255421 w 1607024"/>
              <a:gd name="connsiteY22" fmla="*/ 313485 h 1662143"/>
              <a:gd name="connsiteX23" fmla="*/ 1260311 w 1607024"/>
              <a:gd name="connsiteY23" fmla="*/ 317006 h 1662143"/>
              <a:gd name="connsiteX24" fmla="*/ 1467645 w 1607024"/>
              <a:gd name="connsiteY24" fmla="*/ 653117 h 1662143"/>
              <a:gd name="connsiteX25" fmla="*/ 1475477 w 1607024"/>
              <a:gd name="connsiteY25" fmla="*/ 699788 h 1662143"/>
              <a:gd name="connsiteX26" fmla="*/ 1606228 w 1607024"/>
              <a:gd name="connsiteY26" fmla="*/ 624299 h 1662143"/>
              <a:gd name="connsiteX27" fmla="*/ 1607024 w 1607024"/>
              <a:gd name="connsiteY27" fmla="*/ 621328 h 1662143"/>
              <a:gd name="connsiteX28" fmla="*/ 1606132 w 1607024"/>
              <a:gd name="connsiteY28" fmla="*/ 616011 h 1662143"/>
              <a:gd name="connsiteX29" fmla="*/ 1414290 w 1607024"/>
              <a:gd name="connsiteY29" fmla="*/ 267362 h 1662143"/>
              <a:gd name="connsiteX30" fmla="*/ 1386278 w 1607024"/>
              <a:gd name="connsiteY30" fmla="*/ 239911 h 1662143"/>
              <a:gd name="connsiteX31" fmla="*/ 1383940 w 1607024"/>
              <a:gd name="connsiteY31" fmla="*/ 239285 h 1662143"/>
              <a:gd name="connsiteX32" fmla="*/ 796 w 1607024"/>
              <a:gd name="connsiteY32" fmla="*/ 1037845 h 1662143"/>
              <a:gd name="connsiteX33" fmla="*/ 0 w 1607024"/>
              <a:gd name="connsiteY33" fmla="*/ 1040816 h 1662143"/>
              <a:gd name="connsiteX34" fmla="*/ 892 w 1607024"/>
              <a:gd name="connsiteY34" fmla="*/ 1046133 h 1662143"/>
              <a:gd name="connsiteX35" fmla="*/ 192734 w 1607024"/>
              <a:gd name="connsiteY35" fmla="*/ 1394782 h 1662143"/>
              <a:gd name="connsiteX36" fmla="*/ 220746 w 1607024"/>
              <a:gd name="connsiteY36" fmla="*/ 1422233 h 1662143"/>
              <a:gd name="connsiteX37" fmla="*/ 223084 w 1607024"/>
              <a:gd name="connsiteY37" fmla="*/ 1422859 h 1662143"/>
              <a:gd name="connsiteX38" fmla="*/ 351603 w 1607024"/>
              <a:gd name="connsiteY38" fmla="*/ 1348658 h 1662143"/>
              <a:gd name="connsiteX39" fmla="*/ 346712 w 1607024"/>
              <a:gd name="connsiteY39" fmla="*/ 1345136 h 1662143"/>
              <a:gd name="connsiteX40" fmla="*/ 139378 w 1607024"/>
              <a:gd name="connsiteY40" fmla="*/ 1009026 h 1662143"/>
              <a:gd name="connsiteX41" fmla="*/ 131547 w 1607024"/>
              <a:gd name="connsiteY41" fmla="*/ 962356 h 1662143"/>
              <a:gd name="connsiteX42" fmla="*/ 581224 w 1607024"/>
              <a:gd name="connsiteY42" fmla="*/ 32513 h 1662143"/>
              <a:gd name="connsiteX43" fmla="*/ 581224 w 1607024"/>
              <a:gd name="connsiteY43" fmla="*/ 183491 h 1662143"/>
              <a:gd name="connsiteX44" fmla="*/ 625557 w 1607024"/>
              <a:gd name="connsiteY44" fmla="*/ 166938 h 1662143"/>
              <a:gd name="connsiteX45" fmla="*/ 1020305 w 1607024"/>
              <a:gd name="connsiteY45" fmla="*/ 178439 h 1662143"/>
              <a:gd name="connsiteX46" fmla="*/ 1025800 w 1607024"/>
              <a:gd name="connsiteY46" fmla="*/ 180913 h 1662143"/>
              <a:gd name="connsiteX47" fmla="*/ 1025800 w 1607024"/>
              <a:gd name="connsiteY47" fmla="*/ 32513 h 1662143"/>
              <a:gd name="connsiteX48" fmla="*/ 1024089 w 1607024"/>
              <a:gd name="connsiteY48" fmla="*/ 30802 h 1662143"/>
              <a:gd name="connsiteX49" fmla="*/ 986310 w 1607024"/>
              <a:gd name="connsiteY49" fmla="*/ 20268 h 1662143"/>
              <a:gd name="connsiteX50" fmla="*/ 588451 w 1607024"/>
              <a:gd name="connsiteY50" fmla="*/ 28452 h 1662143"/>
              <a:gd name="connsiteX51" fmla="*/ 583398 w 1607024"/>
              <a:gd name="connsiteY51" fmla="*/ 30339 h 1662143"/>
              <a:gd name="connsiteX52" fmla="*/ 83903 w 1607024"/>
              <a:gd name="connsiteY52" fmla="*/ 415605 h 1662143"/>
              <a:gd name="connsiteX53" fmla="*/ 14792 w 1607024"/>
              <a:gd name="connsiteY53" fmla="*/ 569073 h 1662143"/>
              <a:gd name="connsiteX54" fmla="*/ 109 w 1607024"/>
              <a:gd name="connsiteY54" fmla="*/ 621733 h 1662143"/>
              <a:gd name="connsiteX55" fmla="*/ 796 w 1607024"/>
              <a:gd name="connsiteY55" fmla="*/ 624300 h 1662143"/>
              <a:gd name="connsiteX56" fmla="*/ 131525 w 1607024"/>
              <a:gd name="connsiteY56" fmla="*/ 699776 h 1662143"/>
              <a:gd name="connsiteX57" fmla="*/ 150879 w 1607024"/>
              <a:gd name="connsiteY57" fmla="*/ 614278 h 1662143"/>
              <a:gd name="connsiteX58" fmla="*/ 208065 w 1607024"/>
              <a:gd name="connsiteY58" fmla="*/ 487290 h 1662143"/>
              <a:gd name="connsiteX59" fmla="*/ 289446 w 1607024"/>
              <a:gd name="connsiteY59" fmla="*/ 374272 h 1662143"/>
              <a:gd name="connsiteX60" fmla="*/ 353813 w 1607024"/>
              <a:gd name="connsiteY60" fmla="*/ 314762 h 1662143"/>
              <a:gd name="connsiteX61" fmla="*/ 223084 w 1607024"/>
              <a:gd name="connsiteY61" fmla="*/ 239285 h 1662143"/>
              <a:gd name="connsiteX62" fmla="*/ 220518 w 1607024"/>
              <a:gd name="connsiteY62" fmla="*/ 239972 h 1662143"/>
              <a:gd name="connsiteX63" fmla="*/ 182254 w 1607024"/>
              <a:gd name="connsiteY63" fmla="*/ 279020 h 1662143"/>
              <a:gd name="connsiteX64" fmla="*/ 83903 w 1607024"/>
              <a:gd name="connsiteY64" fmla="*/ 415605 h 16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07024" h="1662143">
                <a:moveTo>
                  <a:pt x="1253209" y="1347381"/>
                </a:moveTo>
                <a:lnTo>
                  <a:pt x="1383940" y="1422859"/>
                </a:lnTo>
                <a:lnTo>
                  <a:pt x="1386506" y="1422172"/>
                </a:lnTo>
                <a:lnTo>
                  <a:pt x="1424770" y="1383124"/>
                </a:lnTo>
                <a:cubicBezTo>
                  <a:pt x="1461402" y="1341814"/>
                  <a:pt x="1494439" y="1296217"/>
                  <a:pt x="1523121" y="1246538"/>
                </a:cubicBezTo>
                <a:cubicBezTo>
                  <a:pt x="1551803" y="1196860"/>
                  <a:pt x="1574772" y="1145450"/>
                  <a:pt x="1592232" y="1093071"/>
                </a:cubicBezTo>
                <a:lnTo>
                  <a:pt x="1606915" y="1040411"/>
                </a:lnTo>
                <a:lnTo>
                  <a:pt x="1606228" y="1037844"/>
                </a:lnTo>
                <a:lnTo>
                  <a:pt x="1475498" y="962367"/>
                </a:lnTo>
                <a:lnTo>
                  <a:pt x="1456144" y="1047865"/>
                </a:lnTo>
                <a:cubicBezTo>
                  <a:pt x="1441697" y="1091206"/>
                  <a:pt x="1422691" y="1133745"/>
                  <a:pt x="1398958" y="1174852"/>
                </a:cubicBezTo>
                <a:cubicBezTo>
                  <a:pt x="1375224" y="1215959"/>
                  <a:pt x="1347888" y="1253688"/>
                  <a:pt x="1317577" y="1287871"/>
                </a:cubicBezTo>
                <a:close/>
                <a:moveTo>
                  <a:pt x="581224" y="1481230"/>
                </a:moveTo>
                <a:lnTo>
                  <a:pt x="581224" y="1629631"/>
                </a:lnTo>
                <a:lnTo>
                  <a:pt x="582935" y="1631342"/>
                </a:lnTo>
                <a:lnTo>
                  <a:pt x="620714" y="1641876"/>
                </a:lnTo>
                <a:cubicBezTo>
                  <a:pt x="753611" y="1671881"/>
                  <a:pt x="890193" y="1668091"/>
                  <a:pt x="1018573" y="1633692"/>
                </a:cubicBezTo>
                <a:lnTo>
                  <a:pt x="1023626" y="1631805"/>
                </a:lnTo>
                <a:lnTo>
                  <a:pt x="1025800" y="1629631"/>
                </a:lnTo>
                <a:lnTo>
                  <a:pt x="1025800" y="1478652"/>
                </a:lnTo>
                <a:lnTo>
                  <a:pt x="981466" y="1495205"/>
                </a:lnTo>
                <a:cubicBezTo>
                  <a:pt x="853991" y="1529362"/>
                  <a:pt x="716743" y="1527046"/>
                  <a:pt x="586718" y="1483704"/>
                </a:cubicBezTo>
                <a:close/>
                <a:moveTo>
                  <a:pt x="1255421" y="313485"/>
                </a:moveTo>
                <a:lnTo>
                  <a:pt x="1260311" y="317006"/>
                </a:lnTo>
                <a:cubicBezTo>
                  <a:pt x="1362859" y="407940"/>
                  <a:pt x="1433489" y="525642"/>
                  <a:pt x="1467645" y="653117"/>
                </a:cubicBezTo>
                <a:lnTo>
                  <a:pt x="1475477" y="699788"/>
                </a:lnTo>
                <a:lnTo>
                  <a:pt x="1606228" y="624299"/>
                </a:lnTo>
                <a:lnTo>
                  <a:pt x="1607024" y="621328"/>
                </a:lnTo>
                <a:lnTo>
                  <a:pt x="1606132" y="616011"/>
                </a:lnTo>
                <a:cubicBezTo>
                  <a:pt x="1571733" y="487630"/>
                  <a:pt x="1506723" y="367453"/>
                  <a:pt x="1414290" y="267362"/>
                </a:cubicBezTo>
                <a:lnTo>
                  <a:pt x="1386278" y="239911"/>
                </a:lnTo>
                <a:lnTo>
                  <a:pt x="1383940" y="239285"/>
                </a:lnTo>
                <a:close/>
                <a:moveTo>
                  <a:pt x="796" y="1037845"/>
                </a:moveTo>
                <a:lnTo>
                  <a:pt x="0" y="1040816"/>
                </a:lnTo>
                <a:lnTo>
                  <a:pt x="892" y="1046133"/>
                </a:lnTo>
                <a:cubicBezTo>
                  <a:pt x="35291" y="1174514"/>
                  <a:pt x="100301" y="1294692"/>
                  <a:pt x="192734" y="1394782"/>
                </a:cubicBezTo>
                <a:lnTo>
                  <a:pt x="220746" y="1422233"/>
                </a:lnTo>
                <a:lnTo>
                  <a:pt x="223084" y="1422859"/>
                </a:lnTo>
                <a:lnTo>
                  <a:pt x="351603" y="1348658"/>
                </a:lnTo>
                <a:lnTo>
                  <a:pt x="346712" y="1345136"/>
                </a:lnTo>
                <a:cubicBezTo>
                  <a:pt x="244164" y="1254203"/>
                  <a:pt x="173535" y="1136500"/>
                  <a:pt x="139378" y="1009026"/>
                </a:cubicBezTo>
                <a:lnTo>
                  <a:pt x="131547" y="962356"/>
                </a:lnTo>
                <a:close/>
                <a:moveTo>
                  <a:pt x="581224" y="32513"/>
                </a:moveTo>
                <a:lnTo>
                  <a:pt x="581224" y="183491"/>
                </a:lnTo>
                <a:lnTo>
                  <a:pt x="625557" y="166938"/>
                </a:lnTo>
                <a:cubicBezTo>
                  <a:pt x="753033" y="132781"/>
                  <a:pt x="890280" y="135096"/>
                  <a:pt x="1020305" y="178439"/>
                </a:cubicBezTo>
                <a:lnTo>
                  <a:pt x="1025800" y="180913"/>
                </a:lnTo>
                <a:lnTo>
                  <a:pt x="1025800" y="32513"/>
                </a:lnTo>
                <a:lnTo>
                  <a:pt x="1024089" y="30802"/>
                </a:lnTo>
                <a:lnTo>
                  <a:pt x="986310" y="20268"/>
                </a:lnTo>
                <a:cubicBezTo>
                  <a:pt x="853413" y="-9737"/>
                  <a:pt x="716831" y="-5947"/>
                  <a:pt x="588451" y="28452"/>
                </a:cubicBezTo>
                <a:lnTo>
                  <a:pt x="583398" y="30339"/>
                </a:lnTo>
                <a:close/>
                <a:moveTo>
                  <a:pt x="83903" y="415605"/>
                </a:moveTo>
                <a:cubicBezTo>
                  <a:pt x="55221" y="465284"/>
                  <a:pt x="32252" y="516694"/>
                  <a:pt x="14792" y="569073"/>
                </a:cubicBezTo>
                <a:lnTo>
                  <a:pt x="109" y="621733"/>
                </a:lnTo>
                <a:lnTo>
                  <a:pt x="796" y="624300"/>
                </a:lnTo>
                <a:lnTo>
                  <a:pt x="131525" y="699776"/>
                </a:lnTo>
                <a:lnTo>
                  <a:pt x="150879" y="614278"/>
                </a:lnTo>
                <a:cubicBezTo>
                  <a:pt x="165326" y="570936"/>
                  <a:pt x="184332" y="528397"/>
                  <a:pt x="208065" y="487290"/>
                </a:cubicBezTo>
                <a:cubicBezTo>
                  <a:pt x="231798" y="446183"/>
                  <a:pt x="259135" y="408454"/>
                  <a:pt x="289446" y="374272"/>
                </a:cubicBezTo>
                <a:lnTo>
                  <a:pt x="353813" y="314762"/>
                </a:lnTo>
                <a:lnTo>
                  <a:pt x="223084" y="239285"/>
                </a:lnTo>
                <a:lnTo>
                  <a:pt x="220518" y="239972"/>
                </a:lnTo>
                <a:lnTo>
                  <a:pt x="182254" y="279020"/>
                </a:lnTo>
                <a:cubicBezTo>
                  <a:pt x="145622" y="320330"/>
                  <a:pt x="112585" y="365927"/>
                  <a:pt x="83903" y="41560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99745" y="3026822"/>
            <a:ext cx="71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Arial Black" panose="020B0A04020102020204" pitchFamily="34" charset="0"/>
              </a:rPr>
              <a:t>2</a:t>
            </a:r>
            <a:endParaRPr lang="zh-CN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15677" y="3105734"/>
            <a:ext cx="2014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介绍标签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2700000">
            <a:off x="4561303" y="1748885"/>
            <a:ext cx="3057378" cy="3057378"/>
            <a:chOff x="4135902" y="1748885"/>
            <a:chExt cx="3057378" cy="3057378"/>
          </a:xfrm>
        </p:grpSpPr>
        <p:grpSp>
          <p:nvGrpSpPr>
            <p:cNvPr id="15" name="组合 14"/>
            <p:cNvGrpSpPr/>
            <p:nvPr/>
          </p:nvGrpSpPr>
          <p:grpSpPr>
            <a:xfrm>
              <a:off x="4135902" y="2517919"/>
              <a:ext cx="3057378" cy="1519310"/>
              <a:chOff x="3038622" y="2428701"/>
              <a:chExt cx="3057378" cy="1519310"/>
            </a:xfrm>
          </p:grpSpPr>
          <p:sp>
            <p:nvSpPr>
              <p:cNvPr id="3" name="泪滴形 2"/>
              <p:cNvSpPr/>
              <p:nvPr/>
            </p:nvSpPr>
            <p:spPr>
              <a:xfrm>
                <a:off x="3038622" y="2428701"/>
                <a:ext cx="1519310" cy="1519310"/>
              </a:xfrm>
              <a:prstGeom prst="teardrop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泪滴形 11"/>
              <p:cNvSpPr/>
              <p:nvPr/>
            </p:nvSpPr>
            <p:spPr>
              <a:xfrm flipH="1" flipV="1">
                <a:off x="4576690" y="2428701"/>
                <a:ext cx="1519310" cy="1519310"/>
              </a:xfrm>
              <a:prstGeom prst="teardrop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895557" y="1748885"/>
              <a:ext cx="1519310" cy="3057378"/>
              <a:chOff x="3798276" y="1621935"/>
              <a:chExt cx="1519310" cy="3057378"/>
            </a:xfrm>
          </p:grpSpPr>
          <p:sp>
            <p:nvSpPr>
              <p:cNvPr id="13" name="泪滴形 12"/>
              <p:cNvSpPr/>
              <p:nvPr/>
            </p:nvSpPr>
            <p:spPr>
              <a:xfrm rot="5400000">
                <a:off x="3798276" y="1621935"/>
                <a:ext cx="1519310" cy="1519310"/>
              </a:xfrm>
              <a:prstGeom prst="teardrop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泪滴形 13"/>
              <p:cNvSpPr/>
              <p:nvPr/>
            </p:nvSpPr>
            <p:spPr>
              <a:xfrm rot="5400000" flipH="1" flipV="1">
                <a:off x="3798276" y="3160003"/>
                <a:ext cx="1519310" cy="1519310"/>
              </a:xfrm>
              <a:prstGeom prst="teardrop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2211705" y="1306195"/>
            <a:ext cx="2776220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用户名</a:t>
            </a:r>
            <a:endParaRPr lang="zh-CN" altLang="en-US" sz="2000" b="1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商品类别</a:t>
            </a:r>
            <a:endParaRPr lang="zh-CN" altLang="en-US" sz="2000" b="1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商品名称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单价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665845" y="1922780"/>
            <a:ext cx="2339340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购买数量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购买时间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ym typeface="+mn-ea"/>
              </a:rPr>
              <a:t>IP</a:t>
            </a:r>
            <a:r>
              <a:rPr lang="zh-CN" altLang="en-US" b="1" dirty="0">
                <a:sym typeface="+mn-ea"/>
              </a:rPr>
              <a:t>地址</a:t>
            </a:r>
            <a:endParaRPr lang="zh-CN" altLang="en-US" b="1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泪滴形 2"/>
          <p:cNvSpPr/>
          <p:nvPr/>
        </p:nvSpPr>
        <p:spPr>
          <a:xfrm rot="18866054">
            <a:off x="2185317" y="2033480"/>
            <a:ext cx="2823411" cy="2823411"/>
          </a:xfrm>
          <a:prstGeom prst="teardrop">
            <a:avLst>
              <a:gd name="adj" fmla="val 16210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2548259" y="2383498"/>
            <a:ext cx="2117646" cy="211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0800000" flipH="1" flipV="1">
            <a:off x="2685806" y="2489445"/>
            <a:ext cx="1842554" cy="1905752"/>
          </a:xfrm>
          <a:custGeom>
            <a:avLst/>
            <a:gdLst>
              <a:gd name="connsiteX0" fmla="*/ 1253209 w 1607024"/>
              <a:gd name="connsiteY0" fmla="*/ 1347381 h 1662143"/>
              <a:gd name="connsiteX1" fmla="*/ 1383940 w 1607024"/>
              <a:gd name="connsiteY1" fmla="*/ 1422859 h 1662143"/>
              <a:gd name="connsiteX2" fmla="*/ 1386506 w 1607024"/>
              <a:gd name="connsiteY2" fmla="*/ 1422172 h 1662143"/>
              <a:gd name="connsiteX3" fmla="*/ 1424770 w 1607024"/>
              <a:gd name="connsiteY3" fmla="*/ 1383124 h 1662143"/>
              <a:gd name="connsiteX4" fmla="*/ 1523121 w 1607024"/>
              <a:gd name="connsiteY4" fmla="*/ 1246538 h 1662143"/>
              <a:gd name="connsiteX5" fmla="*/ 1592232 w 1607024"/>
              <a:gd name="connsiteY5" fmla="*/ 1093071 h 1662143"/>
              <a:gd name="connsiteX6" fmla="*/ 1606915 w 1607024"/>
              <a:gd name="connsiteY6" fmla="*/ 1040411 h 1662143"/>
              <a:gd name="connsiteX7" fmla="*/ 1606228 w 1607024"/>
              <a:gd name="connsiteY7" fmla="*/ 1037844 h 1662143"/>
              <a:gd name="connsiteX8" fmla="*/ 1475498 w 1607024"/>
              <a:gd name="connsiteY8" fmla="*/ 962367 h 1662143"/>
              <a:gd name="connsiteX9" fmla="*/ 1456144 w 1607024"/>
              <a:gd name="connsiteY9" fmla="*/ 1047865 h 1662143"/>
              <a:gd name="connsiteX10" fmla="*/ 1398958 w 1607024"/>
              <a:gd name="connsiteY10" fmla="*/ 1174852 h 1662143"/>
              <a:gd name="connsiteX11" fmla="*/ 1317577 w 1607024"/>
              <a:gd name="connsiteY11" fmla="*/ 1287871 h 1662143"/>
              <a:gd name="connsiteX12" fmla="*/ 581224 w 1607024"/>
              <a:gd name="connsiteY12" fmla="*/ 1481230 h 1662143"/>
              <a:gd name="connsiteX13" fmla="*/ 581224 w 1607024"/>
              <a:gd name="connsiteY13" fmla="*/ 1629631 h 1662143"/>
              <a:gd name="connsiteX14" fmla="*/ 582935 w 1607024"/>
              <a:gd name="connsiteY14" fmla="*/ 1631342 h 1662143"/>
              <a:gd name="connsiteX15" fmla="*/ 620714 w 1607024"/>
              <a:gd name="connsiteY15" fmla="*/ 1641876 h 1662143"/>
              <a:gd name="connsiteX16" fmla="*/ 1018573 w 1607024"/>
              <a:gd name="connsiteY16" fmla="*/ 1633692 h 1662143"/>
              <a:gd name="connsiteX17" fmla="*/ 1023626 w 1607024"/>
              <a:gd name="connsiteY17" fmla="*/ 1631805 h 1662143"/>
              <a:gd name="connsiteX18" fmla="*/ 1025800 w 1607024"/>
              <a:gd name="connsiteY18" fmla="*/ 1629631 h 1662143"/>
              <a:gd name="connsiteX19" fmla="*/ 1025800 w 1607024"/>
              <a:gd name="connsiteY19" fmla="*/ 1478652 h 1662143"/>
              <a:gd name="connsiteX20" fmla="*/ 981466 w 1607024"/>
              <a:gd name="connsiteY20" fmla="*/ 1495205 h 1662143"/>
              <a:gd name="connsiteX21" fmla="*/ 586718 w 1607024"/>
              <a:gd name="connsiteY21" fmla="*/ 1483704 h 1662143"/>
              <a:gd name="connsiteX22" fmla="*/ 1255421 w 1607024"/>
              <a:gd name="connsiteY22" fmla="*/ 313485 h 1662143"/>
              <a:gd name="connsiteX23" fmla="*/ 1260311 w 1607024"/>
              <a:gd name="connsiteY23" fmla="*/ 317006 h 1662143"/>
              <a:gd name="connsiteX24" fmla="*/ 1467645 w 1607024"/>
              <a:gd name="connsiteY24" fmla="*/ 653117 h 1662143"/>
              <a:gd name="connsiteX25" fmla="*/ 1475477 w 1607024"/>
              <a:gd name="connsiteY25" fmla="*/ 699788 h 1662143"/>
              <a:gd name="connsiteX26" fmla="*/ 1606228 w 1607024"/>
              <a:gd name="connsiteY26" fmla="*/ 624299 h 1662143"/>
              <a:gd name="connsiteX27" fmla="*/ 1607024 w 1607024"/>
              <a:gd name="connsiteY27" fmla="*/ 621328 h 1662143"/>
              <a:gd name="connsiteX28" fmla="*/ 1606132 w 1607024"/>
              <a:gd name="connsiteY28" fmla="*/ 616011 h 1662143"/>
              <a:gd name="connsiteX29" fmla="*/ 1414290 w 1607024"/>
              <a:gd name="connsiteY29" fmla="*/ 267362 h 1662143"/>
              <a:gd name="connsiteX30" fmla="*/ 1386278 w 1607024"/>
              <a:gd name="connsiteY30" fmla="*/ 239911 h 1662143"/>
              <a:gd name="connsiteX31" fmla="*/ 1383940 w 1607024"/>
              <a:gd name="connsiteY31" fmla="*/ 239285 h 1662143"/>
              <a:gd name="connsiteX32" fmla="*/ 796 w 1607024"/>
              <a:gd name="connsiteY32" fmla="*/ 1037845 h 1662143"/>
              <a:gd name="connsiteX33" fmla="*/ 0 w 1607024"/>
              <a:gd name="connsiteY33" fmla="*/ 1040816 h 1662143"/>
              <a:gd name="connsiteX34" fmla="*/ 892 w 1607024"/>
              <a:gd name="connsiteY34" fmla="*/ 1046133 h 1662143"/>
              <a:gd name="connsiteX35" fmla="*/ 192734 w 1607024"/>
              <a:gd name="connsiteY35" fmla="*/ 1394782 h 1662143"/>
              <a:gd name="connsiteX36" fmla="*/ 220746 w 1607024"/>
              <a:gd name="connsiteY36" fmla="*/ 1422233 h 1662143"/>
              <a:gd name="connsiteX37" fmla="*/ 223084 w 1607024"/>
              <a:gd name="connsiteY37" fmla="*/ 1422859 h 1662143"/>
              <a:gd name="connsiteX38" fmla="*/ 351603 w 1607024"/>
              <a:gd name="connsiteY38" fmla="*/ 1348658 h 1662143"/>
              <a:gd name="connsiteX39" fmla="*/ 346712 w 1607024"/>
              <a:gd name="connsiteY39" fmla="*/ 1345136 h 1662143"/>
              <a:gd name="connsiteX40" fmla="*/ 139378 w 1607024"/>
              <a:gd name="connsiteY40" fmla="*/ 1009026 h 1662143"/>
              <a:gd name="connsiteX41" fmla="*/ 131547 w 1607024"/>
              <a:gd name="connsiteY41" fmla="*/ 962356 h 1662143"/>
              <a:gd name="connsiteX42" fmla="*/ 581224 w 1607024"/>
              <a:gd name="connsiteY42" fmla="*/ 32513 h 1662143"/>
              <a:gd name="connsiteX43" fmla="*/ 581224 w 1607024"/>
              <a:gd name="connsiteY43" fmla="*/ 183491 h 1662143"/>
              <a:gd name="connsiteX44" fmla="*/ 625557 w 1607024"/>
              <a:gd name="connsiteY44" fmla="*/ 166938 h 1662143"/>
              <a:gd name="connsiteX45" fmla="*/ 1020305 w 1607024"/>
              <a:gd name="connsiteY45" fmla="*/ 178439 h 1662143"/>
              <a:gd name="connsiteX46" fmla="*/ 1025800 w 1607024"/>
              <a:gd name="connsiteY46" fmla="*/ 180913 h 1662143"/>
              <a:gd name="connsiteX47" fmla="*/ 1025800 w 1607024"/>
              <a:gd name="connsiteY47" fmla="*/ 32513 h 1662143"/>
              <a:gd name="connsiteX48" fmla="*/ 1024089 w 1607024"/>
              <a:gd name="connsiteY48" fmla="*/ 30802 h 1662143"/>
              <a:gd name="connsiteX49" fmla="*/ 986310 w 1607024"/>
              <a:gd name="connsiteY49" fmla="*/ 20268 h 1662143"/>
              <a:gd name="connsiteX50" fmla="*/ 588451 w 1607024"/>
              <a:gd name="connsiteY50" fmla="*/ 28452 h 1662143"/>
              <a:gd name="connsiteX51" fmla="*/ 583398 w 1607024"/>
              <a:gd name="connsiteY51" fmla="*/ 30339 h 1662143"/>
              <a:gd name="connsiteX52" fmla="*/ 83903 w 1607024"/>
              <a:gd name="connsiteY52" fmla="*/ 415605 h 1662143"/>
              <a:gd name="connsiteX53" fmla="*/ 14792 w 1607024"/>
              <a:gd name="connsiteY53" fmla="*/ 569073 h 1662143"/>
              <a:gd name="connsiteX54" fmla="*/ 109 w 1607024"/>
              <a:gd name="connsiteY54" fmla="*/ 621733 h 1662143"/>
              <a:gd name="connsiteX55" fmla="*/ 796 w 1607024"/>
              <a:gd name="connsiteY55" fmla="*/ 624300 h 1662143"/>
              <a:gd name="connsiteX56" fmla="*/ 131525 w 1607024"/>
              <a:gd name="connsiteY56" fmla="*/ 699776 h 1662143"/>
              <a:gd name="connsiteX57" fmla="*/ 150879 w 1607024"/>
              <a:gd name="connsiteY57" fmla="*/ 614278 h 1662143"/>
              <a:gd name="connsiteX58" fmla="*/ 208065 w 1607024"/>
              <a:gd name="connsiteY58" fmla="*/ 487290 h 1662143"/>
              <a:gd name="connsiteX59" fmla="*/ 289446 w 1607024"/>
              <a:gd name="connsiteY59" fmla="*/ 374272 h 1662143"/>
              <a:gd name="connsiteX60" fmla="*/ 353813 w 1607024"/>
              <a:gd name="connsiteY60" fmla="*/ 314762 h 1662143"/>
              <a:gd name="connsiteX61" fmla="*/ 223084 w 1607024"/>
              <a:gd name="connsiteY61" fmla="*/ 239285 h 1662143"/>
              <a:gd name="connsiteX62" fmla="*/ 220518 w 1607024"/>
              <a:gd name="connsiteY62" fmla="*/ 239972 h 1662143"/>
              <a:gd name="connsiteX63" fmla="*/ 182254 w 1607024"/>
              <a:gd name="connsiteY63" fmla="*/ 279020 h 1662143"/>
              <a:gd name="connsiteX64" fmla="*/ 83903 w 1607024"/>
              <a:gd name="connsiteY64" fmla="*/ 415605 h 16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07024" h="1662143">
                <a:moveTo>
                  <a:pt x="1253209" y="1347381"/>
                </a:moveTo>
                <a:lnTo>
                  <a:pt x="1383940" y="1422859"/>
                </a:lnTo>
                <a:lnTo>
                  <a:pt x="1386506" y="1422172"/>
                </a:lnTo>
                <a:lnTo>
                  <a:pt x="1424770" y="1383124"/>
                </a:lnTo>
                <a:cubicBezTo>
                  <a:pt x="1461402" y="1341814"/>
                  <a:pt x="1494439" y="1296217"/>
                  <a:pt x="1523121" y="1246538"/>
                </a:cubicBezTo>
                <a:cubicBezTo>
                  <a:pt x="1551803" y="1196860"/>
                  <a:pt x="1574772" y="1145450"/>
                  <a:pt x="1592232" y="1093071"/>
                </a:cubicBezTo>
                <a:lnTo>
                  <a:pt x="1606915" y="1040411"/>
                </a:lnTo>
                <a:lnTo>
                  <a:pt x="1606228" y="1037844"/>
                </a:lnTo>
                <a:lnTo>
                  <a:pt x="1475498" y="962367"/>
                </a:lnTo>
                <a:lnTo>
                  <a:pt x="1456144" y="1047865"/>
                </a:lnTo>
                <a:cubicBezTo>
                  <a:pt x="1441697" y="1091206"/>
                  <a:pt x="1422691" y="1133745"/>
                  <a:pt x="1398958" y="1174852"/>
                </a:cubicBezTo>
                <a:cubicBezTo>
                  <a:pt x="1375224" y="1215959"/>
                  <a:pt x="1347888" y="1253688"/>
                  <a:pt x="1317577" y="1287871"/>
                </a:cubicBezTo>
                <a:close/>
                <a:moveTo>
                  <a:pt x="581224" y="1481230"/>
                </a:moveTo>
                <a:lnTo>
                  <a:pt x="581224" y="1629631"/>
                </a:lnTo>
                <a:lnTo>
                  <a:pt x="582935" y="1631342"/>
                </a:lnTo>
                <a:lnTo>
                  <a:pt x="620714" y="1641876"/>
                </a:lnTo>
                <a:cubicBezTo>
                  <a:pt x="753611" y="1671881"/>
                  <a:pt x="890193" y="1668091"/>
                  <a:pt x="1018573" y="1633692"/>
                </a:cubicBezTo>
                <a:lnTo>
                  <a:pt x="1023626" y="1631805"/>
                </a:lnTo>
                <a:lnTo>
                  <a:pt x="1025800" y="1629631"/>
                </a:lnTo>
                <a:lnTo>
                  <a:pt x="1025800" y="1478652"/>
                </a:lnTo>
                <a:lnTo>
                  <a:pt x="981466" y="1495205"/>
                </a:lnTo>
                <a:cubicBezTo>
                  <a:pt x="853991" y="1529362"/>
                  <a:pt x="716743" y="1527046"/>
                  <a:pt x="586718" y="1483704"/>
                </a:cubicBezTo>
                <a:close/>
                <a:moveTo>
                  <a:pt x="1255421" y="313485"/>
                </a:moveTo>
                <a:lnTo>
                  <a:pt x="1260311" y="317006"/>
                </a:lnTo>
                <a:cubicBezTo>
                  <a:pt x="1362859" y="407940"/>
                  <a:pt x="1433489" y="525642"/>
                  <a:pt x="1467645" y="653117"/>
                </a:cubicBezTo>
                <a:lnTo>
                  <a:pt x="1475477" y="699788"/>
                </a:lnTo>
                <a:lnTo>
                  <a:pt x="1606228" y="624299"/>
                </a:lnTo>
                <a:lnTo>
                  <a:pt x="1607024" y="621328"/>
                </a:lnTo>
                <a:lnTo>
                  <a:pt x="1606132" y="616011"/>
                </a:lnTo>
                <a:cubicBezTo>
                  <a:pt x="1571733" y="487630"/>
                  <a:pt x="1506723" y="367453"/>
                  <a:pt x="1414290" y="267362"/>
                </a:cubicBezTo>
                <a:lnTo>
                  <a:pt x="1386278" y="239911"/>
                </a:lnTo>
                <a:lnTo>
                  <a:pt x="1383940" y="239285"/>
                </a:lnTo>
                <a:close/>
                <a:moveTo>
                  <a:pt x="796" y="1037845"/>
                </a:moveTo>
                <a:lnTo>
                  <a:pt x="0" y="1040816"/>
                </a:lnTo>
                <a:lnTo>
                  <a:pt x="892" y="1046133"/>
                </a:lnTo>
                <a:cubicBezTo>
                  <a:pt x="35291" y="1174514"/>
                  <a:pt x="100301" y="1294692"/>
                  <a:pt x="192734" y="1394782"/>
                </a:cubicBezTo>
                <a:lnTo>
                  <a:pt x="220746" y="1422233"/>
                </a:lnTo>
                <a:lnTo>
                  <a:pt x="223084" y="1422859"/>
                </a:lnTo>
                <a:lnTo>
                  <a:pt x="351603" y="1348658"/>
                </a:lnTo>
                <a:lnTo>
                  <a:pt x="346712" y="1345136"/>
                </a:lnTo>
                <a:cubicBezTo>
                  <a:pt x="244164" y="1254203"/>
                  <a:pt x="173535" y="1136500"/>
                  <a:pt x="139378" y="1009026"/>
                </a:cubicBezTo>
                <a:lnTo>
                  <a:pt x="131547" y="962356"/>
                </a:lnTo>
                <a:close/>
                <a:moveTo>
                  <a:pt x="581224" y="32513"/>
                </a:moveTo>
                <a:lnTo>
                  <a:pt x="581224" y="183491"/>
                </a:lnTo>
                <a:lnTo>
                  <a:pt x="625557" y="166938"/>
                </a:lnTo>
                <a:cubicBezTo>
                  <a:pt x="753033" y="132781"/>
                  <a:pt x="890280" y="135096"/>
                  <a:pt x="1020305" y="178439"/>
                </a:cubicBezTo>
                <a:lnTo>
                  <a:pt x="1025800" y="180913"/>
                </a:lnTo>
                <a:lnTo>
                  <a:pt x="1025800" y="32513"/>
                </a:lnTo>
                <a:lnTo>
                  <a:pt x="1024089" y="30802"/>
                </a:lnTo>
                <a:lnTo>
                  <a:pt x="986310" y="20268"/>
                </a:lnTo>
                <a:cubicBezTo>
                  <a:pt x="853413" y="-9737"/>
                  <a:pt x="716831" y="-5947"/>
                  <a:pt x="588451" y="28452"/>
                </a:cubicBezTo>
                <a:lnTo>
                  <a:pt x="583398" y="30339"/>
                </a:lnTo>
                <a:close/>
                <a:moveTo>
                  <a:pt x="83903" y="415605"/>
                </a:moveTo>
                <a:cubicBezTo>
                  <a:pt x="55221" y="465284"/>
                  <a:pt x="32252" y="516694"/>
                  <a:pt x="14792" y="569073"/>
                </a:cubicBezTo>
                <a:lnTo>
                  <a:pt x="109" y="621733"/>
                </a:lnTo>
                <a:lnTo>
                  <a:pt x="796" y="624300"/>
                </a:lnTo>
                <a:lnTo>
                  <a:pt x="131525" y="699776"/>
                </a:lnTo>
                <a:lnTo>
                  <a:pt x="150879" y="614278"/>
                </a:lnTo>
                <a:cubicBezTo>
                  <a:pt x="165326" y="570936"/>
                  <a:pt x="184332" y="528397"/>
                  <a:pt x="208065" y="487290"/>
                </a:cubicBezTo>
                <a:cubicBezTo>
                  <a:pt x="231798" y="446183"/>
                  <a:pt x="259135" y="408454"/>
                  <a:pt x="289446" y="374272"/>
                </a:cubicBezTo>
                <a:lnTo>
                  <a:pt x="353813" y="314762"/>
                </a:lnTo>
                <a:lnTo>
                  <a:pt x="223084" y="239285"/>
                </a:lnTo>
                <a:lnTo>
                  <a:pt x="220518" y="239972"/>
                </a:lnTo>
                <a:lnTo>
                  <a:pt x="182254" y="279020"/>
                </a:lnTo>
                <a:cubicBezTo>
                  <a:pt x="145622" y="320330"/>
                  <a:pt x="112585" y="365927"/>
                  <a:pt x="83903" y="4156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9035167" flipH="1" flipV="1">
            <a:off x="2685805" y="2489445"/>
            <a:ext cx="1842554" cy="1905752"/>
          </a:xfrm>
          <a:custGeom>
            <a:avLst/>
            <a:gdLst>
              <a:gd name="connsiteX0" fmla="*/ 1253209 w 1607024"/>
              <a:gd name="connsiteY0" fmla="*/ 1347381 h 1662143"/>
              <a:gd name="connsiteX1" fmla="*/ 1383940 w 1607024"/>
              <a:gd name="connsiteY1" fmla="*/ 1422859 h 1662143"/>
              <a:gd name="connsiteX2" fmla="*/ 1386506 w 1607024"/>
              <a:gd name="connsiteY2" fmla="*/ 1422172 h 1662143"/>
              <a:gd name="connsiteX3" fmla="*/ 1424770 w 1607024"/>
              <a:gd name="connsiteY3" fmla="*/ 1383124 h 1662143"/>
              <a:gd name="connsiteX4" fmla="*/ 1523121 w 1607024"/>
              <a:gd name="connsiteY4" fmla="*/ 1246538 h 1662143"/>
              <a:gd name="connsiteX5" fmla="*/ 1592232 w 1607024"/>
              <a:gd name="connsiteY5" fmla="*/ 1093071 h 1662143"/>
              <a:gd name="connsiteX6" fmla="*/ 1606915 w 1607024"/>
              <a:gd name="connsiteY6" fmla="*/ 1040411 h 1662143"/>
              <a:gd name="connsiteX7" fmla="*/ 1606228 w 1607024"/>
              <a:gd name="connsiteY7" fmla="*/ 1037844 h 1662143"/>
              <a:gd name="connsiteX8" fmla="*/ 1475498 w 1607024"/>
              <a:gd name="connsiteY8" fmla="*/ 962367 h 1662143"/>
              <a:gd name="connsiteX9" fmla="*/ 1456144 w 1607024"/>
              <a:gd name="connsiteY9" fmla="*/ 1047865 h 1662143"/>
              <a:gd name="connsiteX10" fmla="*/ 1398958 w 1607024"/>
              <a:gd name="connsiteY10" fmla="*/ 1174852 h 1662143"/>
              <a:gd name="connsiteX11" fmla="*/ 1317577 w 1607024"/>
              <a:gd name="connsiteY11" fmla="*/ 1287871 h 1662143"/>
              <a:gd name="connsiteX12" fmla="*/ 581224 w 1607024"/>
              <a:gd name="connsiteY12" fmla="*/ 1481230 h 1662143"/>
              <a:gd name="connsiteX13" fmla="*/ 581224 w 1607024"/>
              <a:gd name="connsiteY13" fmla="*/ 1629631 h 1662143"/>
              <a:gd name="connsiteX14" fmla="*/ 582935 w 1607024"/>
              <a:gd name="connsiteY14" fmla="*/ 1631342 h 1662143"/>
              <a:gd name="connsiteX15" fmla="*/ 620714 w 1607024"/>
              <a:gd name="connsiteY15" fmla="*/ 1641876 h 1662143"/>
              <a:gd name="connsiteX16" fmla="*/ 1018573 w 1607024"/>
              <a:gd name="connsiteY16" fmla="*/ 1633692 h 1662143"/>
              <a:gd name="connsiteX17" fmla="*/ 1023626 w 1607024"/>
              <a:gd name="connsiteY17" fmla="*/ 1631805 h 1662143"/>
              <a:gd name="connsiteX18" fmla="*/ 1025800 w 1607024"/>
              <a:gd name="connsiteY18" fmla="*/ 1629631 h 1662143"/>
              <a:gd name="connsiteX19" fmla="*/ 1025800 w 1607024"/>
              <a:gd name="connsiteY19" fmla="*/ 1478652 h 1662143"/>
              <a:gd name="connsiteX20" fmla="*/ 981466 w 1607024"/>
              <a:gd name="connsiteY20" fmla="*/ 1495205 h 1662143"/>
              <a:gd name="connsiteX21" fmla="*/ 586718 w 1607024"/>
              <a:gd name="connsiteY21" fmla="*/ 1483704 h 1662143"/>
              <a:gd name="connsiteX22" fmla="*/ 1255421 w 1607024"/>
              <a:gd name="connsiteY22" fmla="*/ 313485 h 1662143"/>
              <a:gd name="connsiteX23" fmla="*/ 1260311 w 1607024"/>
              <a:gd name="connsiteY23" fmla="*/ 317006 h 1662143"/>
              <a:gd name="connsiteX24" fmla="*/ 1467645 w 1607024"/>
              <a:gd name="connsiteY24" fmla="*/ 653117 h 1662143"/>
              <a:gd name="connsiteX25" fmla="*/ 1475477 w 1607024"/>
              <a:gd name="connsiteY25" fmla="*/ 699788 h 1662143"/>
              <a:gd name="connsiteX26" fmla="*/ 1606228 w 1607024"/>
              <a:gd name="connsiteY26" fmla="*/ 624299 h 1662143"/>
              <a:gd name="connsiteX27" fmla="*/ 1607024 w 1607024"/>
              <a:gd name="connsiteY27" fmla="*/ 621328 h 1662143"/>
              <a:gd name="connsiteX28" fmla="*/ 1606132 w 1607024"/>
              <a:gd name="connsiteY28" fmla="*/ 616011 h 1662143"/>
              <a:gd name="connsiteX29" fmla="*/ 1414290 w 1607024"/>
              <a:gd name="connsiteY29" fmla="*/ 267362 h 1662143"/>
              <a:gd name="connsiteX30" fmla="*/ 1386278 w 1607024"/>
              <a:gd name="connsiteY30" fmla="*/ 239911 h 1662143"/>
              <a:gd name="connsiteX31" fmla="*/ 1383940 w 1607024"/>
              <a:gd name="connsiteY31" fmla="*/ 239285 h 1662143"/>
              <a:gd name="connsiteX32" fmla="*/ 796 w 1607024"/>
              <a:gd name="connsiteY32" fmla="*/ 1037845 h 1662143"/>
              <a:gd name="connsiteX33" fmla="*/ 0 w 1607024"/>
              <a:gd name="connsiteY33" fmla="*/ 1040816 h 1662143"/>
              <a:gd name="connsiteX34" fmla="*/ 892 w 1607024"/>
              <a:gd name="connsiteY34" fmla="*/ 1046133 h 1662143"/>
              <a:gd name="connsiteX35" fmla="*/ 192734 w 1607024"/>
              <a:gd name="connsiteY35" fmla="*/ 1394782 h 1662143"/>
              <a:gd name="connsiteX36" fmla="*/ 220746 w 1607024"/>
              <a:gd name="connsiteY36" fmla="*/ 1422233 h 1662143"/>
              <a:gd name="connsiteX37" fmla="*/ 223084 w 1607024"/>
              <a:gd name="connsiteY37" fmla="*/ 1422859 h 1662143"/>
              <a:gd name="connsiteX38" fmla="*/ 351603 w 1607024"/>
              <a:gd name="connsiteY38" fmla="*/ 1348658 h 1662143"/>
              <a:gd name="connsiteX39" fmla="*/ 346712 w 1607024"/>
              <a:gd name="connsiteY39" fmla="*/ 1345136 h 1662143"/>
              <a:gd name="connsiteX40" fmla="*/ 139378 w 1607024"/>
              <a:gd name="connsiteY40" fmla="*/ 1009026 h 1662143"/>
              <a:gd name="connsiteX41" fmla="*/ 131547 w 1607024"/>
              <a:gd name="connsiteY41" fmla="*/ 962356 h 1662143"/>
              <a:gd name="connsiteX42" fmla="*/ 581224 w 1607024"/>
              <a:gd name="connsiteY42" fmla="*/ 32513 h 1662143"/>
              <a:gd name="connsiteX43" fmla="*/ 581224 w 1607024"/>
              <a:gd name="connsiteY43" fmla="*/ 183491 h 1662143"/>
              <a:gd name="connsiteX44" fmla="*/ 625557 w 1607024"/>
              <a:gd name="connsiteY44" fmla="*/ 166938 h 1662143"/>
              <a:gd name="connsiteX45" fmla="*/ 1020305 w 1607024"/>
              <a:gd name="connsiteY45" fmla="*/ 178439 h 1662143"/>
              <a:gd name="connsiteX46" fmla="*/ 1025800 w 1607024"/>
              <a:gd name="connsiteY46" fmla="*/ 180913 h 1662143"/>
              <a:gd name="connsiteX47" fmla="*/ 1025800 w 1607024"/>
              <a:gd name="connsiteY47" fmla="*/ 32513 h 1662143"/>
              <a:gd name="connsiteX48" fmla="*/ 1024089 w 1607024"/>
              <a:gd name="connsiteY48" fmla="*/ 30802 h 1662143"/>
              <a:gd name="connsiteX49" fmla="*/ 986310 w 1607024"/>
              <a:gd name="connsiteY49" fmla="*/ 20268 h 1662143"/>
              <a:gd name="connsiteX50" fmla="*/ 588451 w 1607024"/>
              <a:gd name="connsiteY50" fmla="*/ 28452 h 1662143"/>
              <a:gd name="connsiteX51" fmla="*/ 583398 w 1607024"/>
              <a:gd name="connsiteY51" fmla="*/ 30339 h 1662143"/>
              <a:gd name="connsiteX52" fmla="*/ 83903 w 1607024"/>
              <a:gd name="connsiteY52" fmla="*/ 415605 h 1662143"/>
              <a:gd name="connsiteX53" fmla="*/ 14792 w 1607024"/>
              <a:gd name="connsiteY53" fmla="*/ 569073 h 1662143"/>
              <a:gd name="connsiteX54" fmla="*/ 109 w 1607024"/>
              <a:gd name="connsiteY54" fmla="*/ 621733 h 1662143"/>
              <a:gd name="connsiteX55" fmla="*/ 796 w 1607024"/>
              <a:gd name="connsiteY55" fmla="*/ 624300 h 1662143"/>
              <a:gd name="connsiteX56" fmla="*/ 131525 w 1607024"/>
              <a:gd name="connsiteY56" fmla="*/ 699776 h 1662143"/>
              <a:gd name="connsiteX57" fmla="*/ 150879 w 1607024"/>
              <a:gd name="connsiteY57" fmla="*/ 614278 h 1662143"/>
              <a:gd name="connsiteX58" fmla="*/ 208065 w 1607024"/>
              <a:gd name="connsiteY58" fmla="*/ 487290 h 1662143"/>
              <a:gd name="connsiteX59" fmla="*/ 289446 w 1607024"/>
              <a:gd name="connsiteY59" fmla="*/ 374272 h 1662143"/>
              <a:gd name="connsiteX60" fmla="*/ 353813 w 1607024"/>
              <a:gd name="connsiteY60" fmla="*/ 314762 h 1662143"/>
              <a:gd name="connsiteX61" fmla="*/ 223084 w 1607024"/>
              <a:gd name="connsiteY61" fmla="*/ 239285 h 1662143"/>
              <a:gd name="connsiteX62" fmla="*/ 220518 w 1607024"/>
              <a:gd name="connsiteY62" fmla="*/ 239972 h 1662143"/>
              <a:gd name="connsiteX63" fmla="*/ 182254 w 1607024"/>
              <a:gd name="connsiteY63" fmla="*/ 279020 h 1662143"/>
              <a:gd name="connsiteX64" fmla="*/ 83903 w 1607024"/>
              <a:gd name="connsiteY64" fmla="*/ 415605 h 166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07024" h="1662143">
                <a:moveTo>
                  <a:pt x="1253209" y="1347381"/>
                </a:moveTo>
                <a:lnTo>
                  <a:pt x="1383940" y="1422859"/>
                </a:lnTo>
                <a:lnTo>
                  <a:pt x="1386506" y="1422172"/>
                </a:lnTo>
                <a:lnTo>
                  <a:pt x="1424770" y="1383124"/>
                </a:lnTo>
                <a:cubicBezTo>
                  <a:pt x="1461402" y="1341814"/>
                  <a:pt x="1494439" y="1296217"/>
                  <a:pt x="1523121" y="1246538"/>
                </a:cubicBezTo>
                <a:cubicBezTo>
                  <a:pt x="1551803" y="1196860"/>
                  <a:pt x="1574772" y="1145450"/>
                  <a:pt x="1592232" y="1093071"/>
                </a:cubicBezTo>
                <a:lnTo>
                  <a:pt x="1606915" y="1040411"/>
                </a:lnTo>
                <a:lnTo>
                  <a:pt x="1606228" y="1037844"/>
                </a:lnTo>
                <a:lnTo>
                  <a:pt x="1475498" y="962367"/>
                </a:lnTo>
                <a:lnTo>
                  <a:pt x="1456144" y="1047865"/>
                </a:lnTo>
                <a:cubicBezTo>
                  <a:pt x="1441697" y="1091206"/>
                  <a:pt x="1422691" y="1133745"/>
                  <a:pt x="1398958" y="1174852"/>
                </a:cubicBezTo>
                <a:cubicBezTo>
                  <a:pt x="1375224" y="1215959"/>
                  <a:pt x="1347888" y="1253688"/>
                  <a:pt x="1317577" y="1287871"/>
                </a:cubicBezTo>
                <a:close/>
                <a:moveTo>
                  <a:pt x="581224" y="1481230"/>
                </a:moveTo>
                <a:lnTo>
                  <a:pt x="581224" y="1629631"/>
                </a:lnTo>
                <a:lnTo>
                  <a:pt x="582935" y="1631342"/>
                </a:lnTo>
                <a:lnTo>
                  <a:pt x="620714" y="1641876"/>
                </a:lnTo>
                <a:cubicBezTo>
                  <a:pt x="753611" y="1671881"/>
                  <a:pt x="890193" y="1668091"/>
                  <a:pt x="1018573" y="1633692"/>
                </a:cubicBezTo>
                <a:lnTo>
                  <a:pt x="1023626" y="1631805"/>
                </a:lnTo>
                <a:lnTo>
                  <a:pt x="1025800" y="1629631"/>
                </a:lnTo>
                <a:lnTo>
                  <a:pt x="1025800" y="1478652"/>
                </a:lnTo>
                <a:lnTo>
                  <a:pt x="981466" y="1495205"/>
                </a:lnTo>
                <a:cubicBezTo>
                  <a:pt x="853991" y="1529362"/>
                  <a:pt x="716743" y="1527046"/>
                  <a:pt x="586718" y="1483704"/>
                </a:cubicBezTo>
                <a:close/>
                <a:moveTo>
                  <a:pt x="1255421" y="313485"/>
                </a:moveTo>
                <a:lnTo>
                  <a:pt x="1260311" y="317006"/>
                </a:lnTo>
                <a:cubicBezTo>
                  <a:pt x="1362859" y="407940"/>
                  <a:pt x="1433489" y="525642"/>
                  <a:pt x="1467645" y="653117"/>
                </a:cubicBezTo>
                <a:lnTo>
                  <a:pt x="1475477" y="699788"/>
                </a:lnTo>
                <a:lnTo>
                  <a:pt x="1606228" y="624299"/>
                </a:lnTo>
                <a:lnTo>
                  <a:pt x="1607024" y="621328"/>
                </a:lnTo>
                <a:lnTo>
                  <a:pt x="1606132" y="616011"/>
                </a:lnTo>
                <a:cubicBezTo>
                  <a:pt x="1571733" y="487630"/>
                  <a:pt x="1506723" y="367453"/>
                  <a:pt x="1414290" y="267362"/>
                </a:cubicBezTo>
                <a:lnTo>
                  <a:pt x="1386278" y="239911"/>
                </a:lnTo>
                <a:lnTo>
                  <a:pt x="1383940" y="239285"/>
                </a:lnTo>
                <a:close/>
                <a:moveTo>
                  <a:pt x="796" y="1037845"/>
                </a:moveTo>
                <a:lnTo>
                  <a:pt x="0" y="1040816"/>
                </a:lnTo>
                <a:lnTo>
                  <a:pt x="892" y="1046133"/>
                </a:lnTo>
                <a:cubicBezTo>
                  <a:pt x="35291" y="1174514"/>
                  <a:pt x="100301" y="1294692"/>
                  <a:pt x="192734" y="1394782"/>
                </a:cubicBezTo>
                <a:lnTo>
                  <a:pt x="220746" y="1422233"/>
                </a:lnTo>
                <a:lnTo>
                  <a:pt x="223084" y="1422859"/>
                </a:lnTo>
                <a:lnTo>
                  <a:pt x="351603" y="1348658"/>
                </a:lnTo>
                <a:lnTo>
                  <a:pt x="346712" y="1345136"/>
                </a:lnTo>
                <a:cubicBezTo>
                  <a:pt x="244164" y="1254203"/>
                  <a:pt x="173535" y="1136500"/>
                  <a:pt x="139378" y="1009026"/>
                </a:cubicBezTo>
                <a:lnTo>
                  <a:pt x="131547" y="962356"/>
                </a:lnTo>
                <a:close/>
                <a:moveTo>
                  <a:pt x="581224" y="32513"/>
                </a:moveTo>
                <a:lnTo>
                  <a:pt x="581224" y="183491"/>
                </a:lnTo>
                <a:lnTo>
                  <a:pt x="625557" y="166938"/>
                </a:lnTo>
                <a:cubicBezTo>
                  <a:pt x="753033" y="132781"/>
                  <a:pt x="890280" y="135096"/>
                  <a:pt x="1020305" y="178439"/>
                </a:cubicBezTo>
                <a:lnTo>
                  <a:pt x="1025800" y="180913"/>
                </a:lnTo>
                <a:lnTo>
                  <a:pt x="1025800" y="32513"/>
                </a:lnTo>
                <a:lnTo>
                  <a:pt x="1024089" y="30802"/>
                </a:lnTo>
                <a:lnTo>
                  <a:pt x="986310" y="20268"/>
                </a:lnTo>
                <a:cubicBezTo>
                  <a:pt x="853413" y="-9737"/>
                  <a:pt x="716831" y="-5947"/>
                  <a:pt x="588451" y="28452"/>
                </a:cubicBezTo>
                <a:lnTo>
                  <a:pt x="583398" y="30339"/>
                </a:lnTo>
                <a:close/>
                <a:moveTo>
                  <a:pt x="83903" y="415605"/>
                </a:moveTo>
                <a:cubicBezTo>
                  <a:pt x="55221" y="465284"/>
                  <a:pt x="32252" y="516694"/>
                  <a:pt x="14792" y="569073"/>
                </a:cubicBezTo>
                <a:lnTo>
                  <a:pt x="109" y="621733"/>
                </a:lnTo>
                <a:lnTo>
                  <a:pt x="796" y="624300"/>
                </a:lnTo>
                <a:lnTo>
                  <a:pt x="131525" y="699776"/>
                </a:lnTo>
                <a:lnTo>
                  <a:pt x="150879" y="614278"/>
                </a:lnTo>
                <a:cubicBezTo>
                  <a:pt x="165326" y="570936"/>
                  <a:pt x="184332" y="528397"/>
                  <a:pt x="208065" y="487290"/>
                </a:cubicBezTo>
                <a:cubicBezTo>
                  <a:pt x="231798" y="446183"/>
                  <a:pt x="259135" y="408454"/>
                  <a:pt x="289446" y="374272"/>
                </a:cubicBezTo>
                <a:lnTo>
                  <a:pt x="353813" y="314762"/>
                </a:lnTo>
                <a:lnTo>
                  <a:pt x="223084" y="239285"/>
                </a:lnTo>
                <a:lnTo>
                  <a:pt x="220518" y="239972"/>
                </a:lnTo>
                <a:lnTo>
                  <a:pt x="182254" y="279020"/>
                </a:lnTo>
                <a:cubicBezTo>
                  <a:pt x="145622" y="320330"/>
                  <a:pt x="112585" y="365927"/>
                  <a:pt x="83903" y="41560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99745" y="3026822"/>
            <a:ext cx="71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Arial Black" panose="020B0A04020102020204" pitchFamily="34" charset="0"/>
              </a:rPr>
              <a:t>3</a:t>
            </a:r>
            <a:endParaRPr lang="zh-CN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15677" y="3105734"/>
            <a:ext cx="125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Flume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948012"/>
            <a:ext cx="12192000" cy="2909988"/>
            <a:chOff x="0" y="3948012"/>
            <a:chExt cx="12192000" cy="2909988"/>
          </a:xfrm>
          <a:effectLst>
            <a:outerShdw blurRad="50800" dist="114300" dir="16200000" algn="ctr" rotWithShape="0">
              <a:srgbClr val="000000">
                <a:alpha val="66000"/>
              </a:srgb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0" y="0"/>
            <a:ext cx="12192000" cy="2909988"/>
            <a:chOff x="0" y="3948012"/>
            <a:chExt cx="12192000" cy="2909988"/>
          </a:xfrm>
          <a:effectLst>
            <a:outerShdw blurRad="50800" dist="114300" dir="5400000" algn="ctr" rotWithShape="0">
              <a:srgbClr val="000000">
                <a:alpha val="65000"/>
              </a:srgbClr>
            </a:outerShdw>
          </a:effectLst>
        </p:grpSpPr>
        <p:sp>
          <p:nvSpPr>
            <p:cNvPr id="9" name="任意多边形 8"/>
            <p:cNvSpPr/>
            <p:nvPr/>
          </p:nvSpPr>
          <p:spPr>
            <a:xfrm flipH="1" flipV="1">
              <a:off x="0" y="3948012"/>
              <a:ext cx="12192000" cy="2909986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flipH="1" flipV="1">
              <a:off x="0" y="4188647"/>
              <a:ext cx="11183815" cy="2669352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0" y="4556233"/>
              <a:ext cx="9643741" cy="2301767"/>
            </a:xfrm>
            <a:custGeom>
              <a:avLst/>
              <a:gdLst>
                <a:gd name="connsiteX0" fmla="*/ 0 w 9643741"/>
                <a:gd name="connsiteY0" fmla="*/ 0 h 2301767"/>
                <a:gd name="connsiteX1" fmla="*/ 9643741 w 9643741"/>
                <a:gd name="connsiteY1" fmla="*/ 0 h 2301767"/>
                <a:gd name="connsiteX2" fmla="*/ 9643741 w 9643741"/>
                <a:gd name="connsiteY2" fmla="*/ 2301767 h 2301767"/>
                <a:gd name="connsiteX3" fmla="*/ 9588649 w 9643741"/>
                <a:gd name="connsiteY3" fmla="*/ 2047276 h 2301767"/>
                <a:gd name="connsiteX4" fmla="*/ 8607421 w 9643741"/>
                <a:gd name="connsiteY4" fmla="*/ 295422 h 2301767"/>
                <a:gd name="connsiteX5" fmla="*/ 2910007 w 9643741"/>
                <a:gd name="connsiteY5" fmla="*/ 647114 h 2301767"/>
                <a:gd name="connsiteX6" fmla="*/ 5512 w 9643741"/>
                <a:gd name="connsiteY6" fmla="*/ 23694 h 23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3741" h="2301767">
                  <a:moveTo>
                    <a:pt x="0" y="0"/>
                  </a:moveTo>
                  <a:lnTo>
                    <a:pt x="9643741" y="0"/>
                  </a:lnTo>
                  <a:lnTo>
                    <a:pt x="9643741" y="2301767"/>
                  </a:lnTo>
                  <a:lnTo>
                    <a:pt x="9588649" y="2047276"/>
                  </a:lnTo>
                  <a:cubicBezTo>
                    <a:pt x="9410342" y="1287405"/>
                    <a:pt x="9126460" y="538530"/>
                    <a:pt x="8607421" y="295422"/>
                  </a:cubicBezTo>
                  <a:cubicBezTo>
                    <a:pt x="7421046" y="-260252"/>
                    <a:pt x="4288640" y="715108"/>
                    <a:pt x="2910007" y="647114"/>
                  </a:cubicBezTo>
                  <a:cubicBezTo>
                    <a:pt x="1832949" y="593994"/>
                    <a:pt x="119078" y="237493"/>
                    <a:pt x="5512" y="236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61668" y="1153719"/>
            <a:ext cx="3852727" cy="4372143"/>
          </a:xfrm>
          <a:prstGeom prst="rect">
            <a:avLst/>
          </a:prstGeom>
          <a:gradFill>
            <a:gsLst>
              <a:gs pos="36000">
                <a:schemeClr val="accent1">
                  <a:lumMod val="40000"/>
                  <a:lumOff val="60000"/>
                </a:schemeClr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26635" y="1998345"/>
            <a:ext cx="68243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Flume是Cloudera提供的一个高可用的，高可靠的，分布式的海量日志采集、聚合和传输的系统，Flume支持在日志系统中定制各类数据发送方，用于收集数据；同时，Flume提供对数据进行简单处理，并写到各种数据接受方（可定制）的能力。</a:t>
            </a:r>
            <a:endParaRPr lang="zh-CN" altLang="en-US" sz="2400" b="1" dirty="0"/>
          </a:p>
        </p:txBody>
      </p:sp>
      <p:sp>
        <p:nvSpPr>
          <p:cNvPr id="28" name="任意多边形 27"/>
          <p:cNvSpPr/>
          <p:nvPr/>
        </p:nvSpPr>
        <p:spPr>
          <a:xfrm>
            <a:off x="998758" y="2002678"/>
            <a:ext cx="3086100" cy="3124200"/>
          </a:xfrm>
          <a:custGeom>
            <a:avLst/>
            <a:gdLst>
              <a:gd name="connsiteX0" fmla="*/ 0 w 3086100"/>
              <a:gd name="connsiteY0" fmla="*/ 3124200 h 3124200"/>
              <a:gd name="connsiteX1" fmla="*/ 1066800 w 3086100"/>
              <a:gd name="connsiteY1" fmla="*/ 1371600 h 3124200"/>
              <a:gd name="connsiteX2" fmla="*/ 1733550 w 3086100"/>
              <a:gd name="connsiteY2" fmla="*/ 1771650 h 3124200"/>
              <a:gd name="connsiteX3" fmla="*/ 3086100 w 3086100"/>
              <a:gd name="connsiteY3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3124200">
                <a:moveTo>
                  <a:pt x="0" y="3124200"/>
                </a:moveTo>
                <a:lnTo>
                  <a:pt x="1066800" y="1371600"/>
                </a:lnTo>
                <a:lnTo>
                  <a:pt x="1733550" y="1771650"/>
                </a:lnTo>
                <a:lnTo>
                  <a:pt x="3086100" y="0"/>
                </a:lnTo>
              </a:path>
            </a:pathLst>
          </a:custGeom>
          <a:noFill/>
          <a:ln w="25400">
            <a:solidFill>
              <a:schemeClr val="bg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2681884">
            <a:off x="2704451" y="1606264"/>
            <a:ext cx="897467" cy="1408879"/>
            <a:chOff x="4914884" y="1988840"/>
            <a:chExt cx="1860729" cy="2921047"/>
          </a:xfrm>
        </p:grpSpPr>
        <p:sp>
          <p:nvSpPr>
            <p:cNvPr id="30" name="任意多边形 29"/>
            <p:cNvSpPr/>
            <p:nvPr/>
          </p:nvSpPr>
          <p:spPr>
            <a:xfrm rot="21103563">
              <a:off x="4914884" y="3535826"/>
              <a:ext cx="541867" cy="801511"/>
            </a:xfrm>
            <a:custGeom>
              <a:avLst/>
              <a:gdLst>
                <a:gd name="connsiteX0" fmla="*/ 541867 w 541867"/>
                <a:gd name="connsiteY0" fmla="*/ 0 h 801511"/>
                <a:gd name="connsiteX1" fmla="*/ 541867 w 541867"/>
                <a:gd name="connsiteY1" fmla="*/ 677333 h 801511"/>
                <a:gd name="connsiteX2" fmla="*/ 135467 w 541867"/>
                <a:gd name="connsiteY2" fmla="*/ 801511 h 801511"/>
                <a:gd name="connsiteX3" fmla="*/ 0 w 541867"/>
                <a:gd name="connsiteY3" fmla="*/ 327378 h 801511"/>
                <a:gd name="connsiteX4" fmla="*/ 541867 w 541867"/>
                <a:gd name="connsiteY4" fmla="*/ 0 h 80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67" h="801511">
                  <a:moveTo>
                    <a:pt x="541867" y="0"/>
                  </a:moveTo>
                  <a:lnTo>
                    <a:pt x="541867" y="677333"/>
                  </a:lnTo>
                  <a:lnTo>
                    <a:pt x="135467" y="801511"/>
                  </a:lnTo>
                  <a:lnTo>
                    <a:pt x="0" y="327378"/>
                  </a:lnTo>
                  <a:lnTo>
                    <a:pt x="54186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529993" flipH="1">
              <a:off x="6233746" y="3548007"/>
              <a:ext cx="541867" cy="801511"/>
            </a:xfrm>
            <a:custGeom>
              <a:avLst/>
              <a:gdLst>
                <a:gd name="connsiteX0" fmla="*/ 541867 w 541867"/>
                <a:gd name="connsiteY0" fmla="*/ 0 h 801511"/>
                <a:gd name="connsiteX1" fmla="*/ 541867 w 541867"/>
                <a:gd name="connsiteY1" fmla="*/ 677333 h 801511"/>
                <a:gd name="connsiteX2" fmla="*/ 135467 w 541867"/>
                <a:gd name="connsiteY2" fmla="*/ 801511 h 801511"/>
                <a:gd name="connsiteX3" fmla="*/ 0 w 541867"/>
                <a:gd name="connsiteY3" fmla="*/ 327378 h 801511"/>
                <a:gd name="connsiteX4" fmla="*/ 541867 w 541867"/>
                <a:gd name="connsiteY4" fmla="*/ 0 h 80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67" h="801511">
                  <a:moveTo>
                    <a:pt x="541867" y="0"/>
                  </a:moveTo>
                  <a:lnTo>
                    <a:pt x="541867" y="677333"/>
                  </a:lnTo>
                  <a:lnTo>
                    <a:pt x="135467" y="801511"/>
                  </a:lnTo>
                  <a:lnTo>
                    <a:pt x="0" y="327378"/>
                  </a:lnTo>
                  <a:lnTo>
                    <a:pt x="54186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5292080" y="1988840"/>
              <a:ext cx="1106312" cy="2370667"/>
            </a:xfrm>
            <a:custGeom>
              <a:avLst/>
              <a:gdLst>
                <a:gd name="connsiteX0" fmla="*/ 553156 w 1106312"/>
                <a:gd name="connsiteY0" fmla="*/ 0 h 2370667"/>
                <a:gd name="connsiteX1" fmla="*/ 1106312 w 1106312"/>
                <a:gd name="connsiteY1" fmla="*/ 903111 h 2370667"/>
                <a:gd name="connsiteX2" fmla="*/ 914401 w 1106312"/>
                <a:gd name="connsiteY2" fmla="*/ 2201334 h 2370667"/>
                <a:gd name="connsiteX3" fmla="*/ 801512 w 1106312"/>
                <a:gd name="connsiteY3" fmla="*/ 2370667 h 2370667"/>
                <a:gd name="connsiteX4" fmla="*/ 553156 w 1106312"/>
                <a:gd name="connsiteY4" fmla="*/ 2370667 h 2370667"/>
                <a:gd name="connsiteX5" fmla="*/ 304800 w 1106312"/>
                <a:gd name="connsiteY5" fmla="*/ 2370667 h 2370667"/>
                <a:gd name="connsiteX6" fmla="*/ 191911 w 1106312"/>
                <a:gd name="connsiteY6" fmla="*/ 2201334 h 2370667"/>
                <a:gd name="connsiteX7" fmla="*/ 0 w 1106312"/>
                <a:gd name="connsiteY7" fmla="*/ 903111 h 2370667"/>
                <a:gd name="connsiteX0-1" fmla="*/ 553156 w 1106312"/>
                <a:gd name="connsiteY0-2" fmla="*/ 0 h 2370667"/>
                <a:gd name="connsiteX1-3" fmla="*/ 1106312 w 1106312"/>
                <a:gd name="connsiteY1-4" fmla="*/ 903111 h 2370667"/>
                <a:gd name="connsiteX2-5" fmla="*/ 914401 w 1106312"/>
                <a:gd name="connsiteY2-6" fmla="*/ 2201334 h 2370667"/>
                <a:gd name="connsiteX3-7" fmla="*/ 801512 w 1106312"/>
                <a:gd name="connsiteY3-8" fmla="*/ 2370667 h 2370667"/>
                <a:gd name="connsiteX4-9" fmla="*/ 553156 w 1106312"/>
                <a:gd name="connsiteY4-10" fmla="*/ 2370667 h 2370667"/>
                <a:gd name="connsiteX5-11" fmla="*/ 304800 w 1106312"/>
                <a:gd name="connsiteY5-12" fmla="*/ 2370667 h 2370667"/>
                <a:gd name="connsiteX6-13" fmla="*/ 191911 w 1106312"/>
                <a:gd name="connsiteY6-14" fmla="*/ 2201334 h 2370667"/>
                <a:gd name="connsiteX7-15" fmla="*/ 0 w 1106312"/>
                <a:gd name="connsiteY7-16" fmla="*/ 903111 h 2370667"/>
                <a:gd name="connsiteX8" fmla="*/ 553156 w 1106312"/>
                <a:gd name="connsiteY8" fmla="*/ 0 h 2370667"/>
                <a:gd name="connsiteX0-17" fmla="*/ 553156 w 1106312"/>
                <a:gd name="connsiteY0-18" fmla="*/ 0 h 2370667"/>
                <a:gd name="connsiteX1-19" fmla="*/ 1106312 w 1106312"/>
                <a:gd name="connsiteY1-20" fmla="*/ 903111 h 2370667"/>
                <a:gd name="connsiteX2-21" fmla="*/ 914401 w 1106312"/>
                <a:gd name="connsiteY2-22" fmla="*/ 2201334 h 2370667"/>
                <a:gd name="connsiteX3-23" fmla="*/ 801512 w 1106312"/>
                <a:gd name="connsiteY3-24" fmla="*/ 2370667 h 2370667"/>
                <a:gd name="connsiteX4-25" fmla="*/ 553156 w 1106312"/>
                <a:gd name="connsiteY4-26" fmla="*/ 2370667 h 2370667"/>
                <a:gd name="connsiteX5-27" fmla="*/ 304800 w 1106312"/>
                <a:gd name="connsiteY5-28" fmla="*/ 2370667 h 2370667"/>
                <a:gd name="connsiteX6-29" fmla="*/ 191911 w 1106312"/>
                <a:gd name="connsiteY6-30" fmla="*/ 2201334 h 2370667"/>
                <a:gd name="connsiteX7-31" fmla="*/ 0 w 1106312"/>
                <a:gd name="connsiteY7-32" fmla="*/ 903111 h 2370667"/>
                <a:gd name="connsiteX8-33" fmla="*/ 553156 w 1106312"/>
                <a:gd name="connsiteY8-34" fmla="*/ 0 h 2370667"/>
                <a:gd name="connsiteX0-35" fmla="*/ 553156 w 1106312"/>
                <a:gd name="connsiteY0-36" fmla="*/ 0 h 2370667"/>
                <a:gd name="connsiteX1-37" fmla="*/ 1106312 w 1106312"/>
                <a:gd name="connsiteY1-38" fmla="*/ 903111 h 2370667"/>
                <a:gd name="connsiteX2-39" fmla="*/ 914401 w 1106312"/>
                <a:gd name="connsiteY2-40" fmla="*/ 2201334 h 2370667"/>
                <a:gd name="connsiteX3-41" fmla="*/ 801512 w 1106312"/>
                <a:gd name="connsiteY3-42" fmla="*/ 2370667 h 2370667"/>
                <a:gd name="connsiteX4-43" fmla="*/ 553156 w 1106312"/>
                <a:gd name="connsiteY4-44" fmla="*/ 2370667 h 2370667"/>
                <a:gd name="connsiteX5-45" fmla="*/ 304800 w 1106312"/>
                <a:gd name="connsiteY5-46" fmla="*/ 2370667 h 2370667"/>
                <a:gd name="connsiteX6-47" fmla="*/ 191911 w 1106312"/>
                <a:gd name="connsiteY6-48" fmla="*/ 2201334 h 2370667"/>
                <a:gd name="connsiteX7-49" fmla="*/ 0 w 1106312"/>
                <a:gd name="connsiteY7-50" fmla="*/ 903111 h 2370667"/>
                <a:gd name="connsiteX8-51" fmla="*/ 553156 w 1106312"/>
                <a:gd name="connsiteY8-52" fmla="*/ 0 h 23706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33" y="connsiteY8-34"/>
                </a:cxn>
              </a:cxnLst>
              <a:rect l="l" t="t" r="r" b="b"/>
              <a:pathLst>
                <a:path w="1106312" h="2370667">
                  <a:moveTo>
                    <a:pt x="553156" y="0"/>
                  </a:moveTo>
                  <a:cubicBezTo>
                    <a:pt x="737541" y="301037"/>
                    <a:pt x="865483" y="139229"/>
                    <a:pt x="1106312" y="903111"/>
                  </a:cubicBezTo>
                  <a:lnTo>
                    <a:pt x="914401" y="2201334"/>
                  </a:lnTo>
                  <a:lnTo>
                    <a:pt x="801512" y="2370667"/>
                  </a:lnTo>
                  <a:lnTo>
                    <a:pt x="553156" y="2370667"/>
                  </a:lnTo>
                  <a:lnTo>
                    <a:pt x="304800" y="2370667"/>
                  </a:lnTo>
                  <a:lnTo>
                    <a:pt x="191911" y="2201334"/>
                  </a:lnTo>
                  <a:lnTo>
                    <a:pt x="0" y="903111"/>
                  </a:lnTo>
                  <a:cubicBezTo>
                    <a:pt x="206963" y="184386"/>
                    <a:pt x="368771" y="301037"/>
                    <a:pt x="5531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642036" y="4458331"/>
              <a:ext cx="406400" cy="451556"/>
            </a:xfrm>
            <a:custGeom>
              <a:avLst/>
              <a:gdLst>
                <a:gd name="connsiteX0" fmla="*/ 45156 w 406400"/>
                <a:gd name="connsiteY0" fmla="*/ 0 h 451556"/>
                <a:gd name="connsiteX1" fmla="*/ 349956 w 406400"/>
                <a:gd name="connsiteY1" fmla="*/ 0 h 451556"/>
                <a:gd name="connsiteX2" fmla="*/ 406400 w 406400"/>
                <a:gd name="connsiteY2" fmla="*/ 79022 h 451556"/>
                <a:gd name="connsiteX3" fmla="*/ 203200 w 406400"/>
                <a:gd name="connsiteY3" fmla="*/ 451556 h 451556"/>
                <a:gd name="connsiteX4" fmla="*/ 0 w 406400"/>
                <a:gd name="connsiteY4" fmla="*/ 90311 h 451556"/>
                <a:gd name="connsiteX5" fmla="*/ 45156 w 406400"/>
                <a:gd name="connsiteY5" fmla="*/ 0 h 45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400" h="451556">
                  <a:moveTo>
                    <a:pt x="45156" y="0"/>
                  </a:moveTo>
                  <a:lnTo>
                    <a:pt x="349956" y="0"/>
                  </a:lnTo>
                  <a:lnTo>
                    <a:pt x="406400" y="79022"/>
                  </a:lnTo>
                  <a:lnTo>
                    <a:pt x="203200" y="451556"/>
                  </a:lnTo>
                  <a:lnTo>
                    <a:pt x="0" y="90311"/>
                  </a:lnTo>
                  <a:lnTo>
                    <a:pt x="451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665216" y="2814133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-0.025 0.02777 L -0.025 0.02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>宽屏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华文琥珀</vt:lpstr>
      <vt:lpstr>华文中宋</vt:lpstr>
      <vt:lpstr>Arial Black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lenovo</cp:lastModifiedBy>
  <cp:revision>25</cp:revision>
  <dcterms:created xsi:type="dcterms:W3CDTF">2020-03-12T12:37:00Z</dcterms:created>
  <dcterms:modified xsi:type="dcterms:W3CDTF">2020-03-13T03:49:16Z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