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0" r:id="rId3"/>
    <p:sldId id="257" r:id="rId4"/>
    <p:sldId id="261" r:id="rId5"/>
    <p:sldId id="262" r:id="rId6"/>
    <p:sldId id="263" r:id="rId7"/>
    <p:sldId id="265" r:id="rId8"/>
    <p:sldId id="271" r:id="rId9"/>
    <p:sldId id="281" r:id="rId10"/>
    <p:sldId id="282" r:id="rId11"/>
    <p:sldId id="276" r:id="rId12"/>
    <p:sldId id="277" r:id="rId13"/>
    <p:sldId id="278" r:id="rId14"/>
    <p:sldId id="283" r:id="rId15"/>
    <p:sldId id="279" r:id="rId16"/>
    <p:sldId id="280" r:id="rId17"/>
    <p:sldId id="272" r:id="rId18"/>
    <p:sldId id="258" r:id="rId19"/>
    <p:sldId id="266" r:id="rId20"/>
    <p:sldId id="267" r:id="rId21"/>
    <p:sldId id="268" r:id="rId22"/>
    <p:sldId id="269" r:id="rId23"/>
    <p:sldId id="273" r:id="rId24"/>
    <p:sldId id="274" r:id="rId25"/>
    <p:sldId id="275" r:id="rId26"/>
    <p:sldId id="270" r:id="rId27"/>
    <p:sldId id="26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/>
    <p:restoredTop sz="94608"/>
  </p:normalViewPr>
  <p:slideViewPr>
    <p:cSldViewPr snapToGrid="0" snapToObjects="1">
      <p:cViewPr varScale="1">
        <p:scale>
          <a:sx n="99" d="100"/>
          <a:sy n="99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228F2-8053-7F41-8F76-D3D9D539A0C3}" type="datetimeFigureOut">
              <a:rPr lang="en-US" smtClean="0"/>
              <a:t>3/27/20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D549F-094E-9F45-96CC-D1D95FF82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2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D5F0-8692-1B43-ABC2-AEF10E2CA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50246-999B-CA46-AEF1-96A4FC779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519CE-B704-FB47-8AF8-FC26111A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2F5C-2850-E74B-95C9-0E02E00D622D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F5A8A-4E8D-5D40-9739-B8A4257F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2B955-6EE1-7741-A69D-A64CC0D4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4542-59DA-C84D-B641-6BB48ACC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0E9DE-C3B7-264D-A8F0-27466C5A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D72AF-9767-344F-A3D1-1A1EA6675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01C85-6F2F-784B-A6D8-525B2C2E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2F5C-2850-E74B-95C9-0E02E00D622D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E911F-8178-7D48-AF0F-49D6F750F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08035-F07D-8F49-A28C-A84D934D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4542-59DA-C84D-B641-6BB48ACC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1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59C920-83D2-F741-B971-D02BC238E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73CA0-F9F9-E64C-A8A5-8DFEAF032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F2583-B93E-1B4B-95CC-0CC10092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2F5C-2850-E74B-95C9-0E02E00D622D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6ECF4-150C-1646-944F-8FDFACE7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50C9C-7468-4040-A4AB-BA570054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4542-59DA-C84D-B641-6BB48ACC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4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BDB7-E4C6-C548-9E34-820550FA4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030C-0A86-4543-910D-D5BF9524F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E74B4-7098-5146-9EBF-F02F73EFC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2F5C-2850-E74B-95C9-0E02E00D622D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C2623-F5B7-C94D-BD78-CE6C3F7B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5D240-305C-1647-89BD-E310B2EF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4542-59DA-C84D-B641-6BB48ACC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1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BFE6-DDCD-2544-B081-FAAAA62FE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13EBB-3113-604B-BD11-3A314014B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442F1-7AD9-E641-9702-1BB4FB0B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2F5C-2850-E74B-95C9-0E02E00D622D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D7B04-7CEA-C249-9CA2-42BF1FB9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6E652-4B92-7E4E-96A5-3DCCDE5D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4542-59DA-C84D-B641-6BB48ACC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8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9DF2-176C-FB43-BFDC-7AC6E16F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C563-769A-3B49-B3FE-53EC2F380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2FE6C-C97C-064D-976A-C6A5A6311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C3C74-2D0A-0348-8D70-1410F3BBA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2F5C-2850-E74B-95C9-0E02E00D622D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A800F-300F-1149-8A5B-636475B6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5D9AD-9DA7-7B41-B5A1-8FFC1C04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4542-59DA-C84D-B641-6BB48ACC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4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0E061-A80D-9342-94E0-41ECD659C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85B90-1C16-6047-A8BE-F92C883A4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AB992-A705-FA41-A153-6B547C47C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9F612E-9F06-6140-9A68-644B58600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DBFC5-3099-B740-9538-388AAEDDB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5D3CDD-B5F3-6C4F-89BD-BCF4B626D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2F5C-2850-E74B-95C9-0E02E00D622D}" type="datetimeFigureOut">
              <a:rPr lang="en-US" smtClean="0"/>
              <a:t>3/27/20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85E69-AC27-AD42-A872-6A46AE2C8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7CF119-B23C-4E4D-BF19-1D6FC30F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4542-59DA-C84D-B641-6BB48ACC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3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7E36-01EB-124F-B420-1A862319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8C767-0BC6-254B-90A9-878EF21C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2F5C-2850-E74B-95C9-0E02E00D622D}" type="datetimeFigureOut">
              <a:rPr lang="en-US" smtClean="0"/>
              <a:t>3/27/20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449F4-C98F-8647-8029-2B95B9DC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184F4-492D-A845-9DA0-32EE979BA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4542-59DA-C84D-B641-6BB48ACC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8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9F2E4-F22A-1747-A0E1-B69EA3BD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2F5C-2850-E74B-95C9-0E02E00D622D}" type="datetimeFigureOut">
              <a:rPr lang="en-US" smtClean="0"/>
              <a:t>3/27/20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9FDB0-CFEB-8349-B575-8972C51A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BC173-9A23-DD47-A858-01B88319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4542-59DA-C84D-B641-6BB48ACC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2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0B17-DAA4-3445-BD0B-2E0326FA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8B8B6-20A7-294C-9390-DD97A743C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47788-9A83-C048-8354-2C8BB89AD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01DCA-5D91-D342-9A8D-8FA85A67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2F5C-2850-E74B-95C9-0E02E00D622D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EE96B-42E5-5542-BDB6-86098D42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D90C9-CA69-3B45-A54A-2E524B12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4542-59DA-C84D-B641-6BB48ACC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0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1CBD-70F6-8D4F-8B49-689D72BE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3B159-DF67-7341-9956-E676F53F6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148A4-D663-6E43-89BB-ED7C9DF2C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60381-E9BF-2547-B3C8-6021EC29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2F5C-2850-E74B-95C9-0E02E00D622D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07218-CB23-B94B-9F85-957EBBC8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BC80C-15EE-D642-BA68-7A43CA08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4542-59DA-C84D-B641-6BB48ACC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4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3B2543-A5E0-8C49-BC7D-CDA5B0FE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951FF-DF8F-1C49-B706-2899F7128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1757A-A90B-B140-AB72-49F4882F4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52F5C-2850-E74B-95C9-0E02E00D622D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1F786-C5EB-5E43-BAF1-219E7F8E0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2B60D-023F-9140-8396-D7879C7C3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B4542-59DA-C84D-B641-6BB48ACC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6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59C7-F05A-7541-83EB-3156649CB7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FBC Analysis for Radiated Data After Relaxation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BBECD-0053-2741-B1A7-556CB7E443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Chip 3 – 20 </a:t>
            </a:r>
            <a:r>
              <a:rPr lang="en-US" dirty="0" err="1"/>
              <a:t>Krad</a:t>
            </a:r>
            <a:r>
              <a:rPr lang="en-US" dirty="0"/>
              <a:t> – Block 223</a:t>
            </a:r>
          </a:p>
        </p:txBody>
      </p:sp>
    </p:spTree>
    <p:extLst>
      <p:ext uri="{BB962C8B-B14F-4D97-AF65-F5344CB8AC3E}">
        <p14:creationId xmlns:p14="http://schemas.microsoft.com/office/powerpoint/2010/main" val="1994279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595-4D19-3C41-88AD-B095CC81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Pages after Relaxation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26CA0-2803-B747-8A3F-115079865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34747-1938-FB46-95A7-E6027EC66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0" y="1612900"/>
            <a:ext cx="50546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32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DE0C-C5EC-A24C-B623-5525D8C5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Pages for Unchanged Failed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66EC3-0D5B-3E42-8CAA-BF90D4A18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938DE-2205-B345-A228-E0307145F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1612900"/>
            <a:ext cx="54483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68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D4B5-FC4D-964C-9343-37A96F51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Pages for New Failed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E3669-D154-B845-9C2F-2ABA1AC55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C7FB09-E0B5-E840-BA68-3928CBF6F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50" y="1606550"/>
            <a:ext cx="53467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07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CDB8-2C8B-A445-A5D2-9D4E5F82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Pages for Fixed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3E961-B5CA-BD43-B578-C0C147B00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D674C-F54A-D949-B2E4-EB3AFA7ED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663700"/>
            <a:ext cx="51816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04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5F84-2C66-D341-9BDA-05B037CA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52184-805E-4F48-B19E-70B75B08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25054-0607-1940-8AFD-F5F09525B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34" y="28072"/>
            <a:ext cx="5448300" cy="363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8B6927-21B5-DB42-896F-7EB083A73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776"/>
            <a:ext cx="5346700" cy="3644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EAB796-2EBC-EE44-ACE6-265C43ED5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034" y="3397067"/>
            <a:ext cx="51816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00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20BE-140A-1142-944F-8CBB7962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LSB shared pages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0408E-6A7B-444B-B7B0-5D07729D7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C9530-6A9E-2948-BC38-3F7CFDEB3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549" y="1968046"/>
            <a:ext cx="52451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3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2704-6D43-8A49-AAC2-AF5870BA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MSB shared pages 0 to 1 and 1 to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3702-0A3B-FA4E-94B9-450DD4A78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F1E61-9242-E448-A3B3-539B441C4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0" y="2197894"/>
            <a:ext cx="52070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2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1A59-336D-6947-AB32-C572CED8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51FDD-1CDE-2042-9F4C-600AF3DB0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WD</a:t>
            </a:r>
          </a:p>
          <a:p>
            <a:r>
              <a:rPr lang="en-US" dirty="0"/>
              <a:t>Are </a:t>
            </a:r>
            <a:r>
              <a:rPr lang="en-US" dirty="0" err="1"/>
              <a:t>lsb</a:t>
            </a:r>
            <a:r>
              <a:rPr lang="en-US" dirty="0"/>
              <a:t> pages more relaxed than MSB?</a:t>
            </a:r>
          </a:p>
        </p:txBody>
      </p:sp>
    </p:spTree>
    <p:extLst>
      <p:ext uri="{BB962C8B-B14F-4D97-AF65-F5344CB8AC3E}">
        <p14:creationId xmlns:p14="http://schemas.microsoft.com/office/powerpoint/2010/main" val="2575345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D576-5FBA-2540-8F45-20985045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FBC Probabilities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83F10E-8A0D-1F40-8A3C-0BA1EBA37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7445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03025B-0847-3C4A-AAF1-1A0C693A8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257" y="2009247"/>
            <a:ext cx="54102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48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AE25-31E0-0140-8296-07505C58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 3 – Block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C13E7-B22B-0648-99DB-2267741CE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680C5-B103-BC49-BB91-12F1A8EBD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" y="1825625"/>
            <a:ext cx="5270500" cy="3949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D88B70-E1E3-3541-A30C-51C3689B2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01" y="1685925"/>
            <a:ext cx="54737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9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C113-B045-FD4E-95FB-419AE2F8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FBC vs Page No. Before and After Relaxation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E910-C1E3-1E4E-BB7F-DC02A0384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7BA9A2-F73E-2843-BA92-5F9CEF71A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66" y="1937544"/>
            <a:ext cx="5283200" cy="412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54B197-35C0-C24A-97DB-A8F14E803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937544"/>
            <a:ext cx="54864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37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9830-E021-6249-9FA7-36575995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F6192-78F4-D54F-A402-389E30949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78F95-B715-8648-922B-448BBDDE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8044"/>
            <a:ext cx="5219700" cy="374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929109-1E34-1344-A342-BFF1F7EF7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2" y="2140744"/>
            <a:ext cx="5346700" cy="3733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6FF573-75AC-3D47-92B8-0EA495074725}"/>
              </a:ext>
            </a:extLst>
          </p:cNvPr>
          <p:cNvSpPr/>
          <p:nvPr/>
        </p:nvSpPr>
        <p:spPr>
          <a:xfrm>
            <a:off x="4211392" y="2343955"/>
            <a:ext cx="360608" cy="1287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4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41D1-EB20-C241-B4DD-CD4468F5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76E0F-C58D-3C47-AA9D-E3D33738D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EE1A0-6329-C145-92C7-D3233137E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235994"/>
            <a:ext cx="5143500" cy="353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6C9E22-8AEC-5F46-9187-DF4CE45C1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966" y="2153444"/>
            <a:ext cx="5207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69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540F7-EFBD-3B47-BEC8-15AD7583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99751-BA05-8F48-B2F9-4C4D5830D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091B5-2796-AD4E-A21D-E1C787B4D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6944"/>
            <a:ext cx="5308600" cy="356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0551A8-09CA-4640-82E5-66F034C39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617" y="2147094"/>
            <a:ext cx="52705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74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FE34-3890-2B4B-8C31-07E95002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Pages for Fixed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F1FE8-59D1-504C-B18E-610FC2BC4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735CD-ECAC-1747-B6D2-E77BD5802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50" y="1638300"/>
            <a:ext cx="50927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99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AE059-4D1A-AE4D-877D-5D9EF238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Pages for New Failed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915CC-3F80-9E48-BE90-00D685170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6EBD72-19D6-7B46-9ACB-F72CDA298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800" y="1625600"/>
            <a:ext cx="52324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96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93A1-21B9-FC41-94EA-E4BBC42F0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Pages for Unchanged Failed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2EDBC-39F6-E541-A59E-320CC0FA9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F7184B-D9EF-9142-8F18-EA1F22B7A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600" y="1619250"/>
            <a:ext cx="51308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89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2E46-DDFE-DE48-B5BB-962805B5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BF7B9-3591-1D44-9B2F-2ABBBAF0F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771331-637C-1D4C-821A-13293D0F7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1544"/>
            <a:ext cx="5067300" cy="3619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606500-5374-2345-862C-D1C47632F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2" y="2108994"/>
            <a:ext cx="54356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68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7CF5-401C-174B-A16B-445A5271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D23C8-8319-2F47-BA3F-8F2129D0F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Seeing the number of new fails in the data after relaxation, I believe that the attempt to repair corrupted memory cells using partial programs would greatly reduce the BER after relaxation.</a:t>
            </a:r>
          </a:p>
        </p:txBody>
      </p:sp>
    </p:spTree>
    <p:extLst>
      <p:ext uri="{BB962C8B-B14F-4D97-AF65-F5344CB8AC3E}">
        <p14:creationId xmlns:p14="http://schemas.microsoft.com/office/powerpoint/2010/main" val="355157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C151-D6D0-454F-A687-58A98329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 3 – 20 </a:t>
            </a:r>
            <a:r>
              <a:rPr lang="en-US" dirty="0" err="1"/>
              <a:t>Krad</a:t>
            </a:r>
            <a:r>
              <a:rPr lang="en-US" dirty="0"/>
              <a:t> – Block 223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61F4-41CF-1544-AAB6-045AB3D0A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83200" cy="4351338"/>
          </a:xfrm>
        </p:spPr>
        <p:txBody>
          <a:bodyPr/>
          <a:lstStyle/>
          <a:p>
            <a:r>
              <a:rPr lang="en-US" dirty="0"/>
              <a:t>FBC analysis of corrupted bytes that remained the same, new bytes that got corrupted, and corrupted bytes that got fixed</a:t>
            </a:r>
          </a:p>
          <a:p>
            <a:r>
              <a:rPr lang="en-US" dirty="0"/>
              <a:t>Total sum of FBCs for the entire block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A7455A-81C8-C544-8E0C-B1DE25229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49400"/>
            <a:ext cx="53594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3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6E87-C253-2545-B7B9-F7B97EEC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No. vs FBC for Fixed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A3441-D68C-A747-B7CD-CF229D884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1148" cy="4351338"/>
          </a:xfrm>
        </p:spPr>
        <p:txBody>
          <a:bodyPr/>
          <a:lstStyle/>
          <a:p>
            <a:r>
              <a:rPr lang="en-US" dirty="0"/>
              <a:t>Fixed bytes (i.e. bytes that got repaired after relaxation)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E9EF5-4FAA-0348-9416-6C2567C34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348" y="1825625"/>
            <a:ext cx="6107621" cy="422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1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A5D4-B98C-D941-A395-5DA9829E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No. vs FBC for New Failed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BF9DB-9900-C248-A008-B27A3D8A2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3B805B-3D8A-1A42-A5C0-C7D8DC20D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450" y="2110693"/>
            <a:ext cx="5518150" cy="37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2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5D9D-0148-EA41-AF3D-3C0239750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No. vs FBC for Unchanged Failed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03C7A-E2A0-994F-9034-3B883046B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387853-8794-A64D-8A64-3BABF40AD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267" y="1715558"/>
            <a:ext cx="5977466" cy="424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6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4CD9-83ED-D149-922E-C36D0503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Corrupted Bytes whose values got changed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B0776-AFA6-8341-9B77-68E8FEFD3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0324" cy="4351338"/>
          </a:xfrm>
        </p:spPr>
        <p:txBody>
          <a:bodyPr/>
          <a:lstStyle/>
          <a:p>
            <a:r>
              <a:rPr lang="en-US" dirty="0"/>
              <a:t>These bytes remain corrupted, but their values got changed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04FDCA-F2D1-DD41-957B-B616F3739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524" y="2191544"/>
            <a:ext cx="52197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8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DFD9-5F00-8F4D-B8AE-B74D139D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F2B7C-FF0D-F440-BB87-9D4838CC7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00C60-4962-A843-81CC-8C6F5D7C8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86" y="0"/>
            <a:ext cx="5295606" cy="36642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CC7B78-DEE5-514E-ACF1-85AF1A0FC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583" y="3584193"/>
            <a:ext cx="4998035" cy="34248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A99A54-6AF6-9C41-8C8F-7E85427DE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181" y="190653"/>
            <a:ext cx="4562619" cy="323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E1C0-28F7-0544-90FC-EACC162B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Pages Before and After Relaxation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4CA41-3C95-F94A-A182-83502328E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94EC9-EE23-B440-8162-403004014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790" y="2088357"/>
            <a:ext cx="5283200" cy="3619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8F73B2-1A06-1948-A10F-D70297E66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10" y="2185194"/>
            <a:ext cx="53213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56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3914</TotalTime>
  <Words>226</Words>
  <Application>Microsoft Macintosh PowerPoint</Application>
  <PresentationFormat>Widescreen</PresentationFormat>
  <Paragraphs>27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FBC Analysis for Radiated Data After Relaxation</vt:lpstr>
      <vt:lpstr>FBC vs Page No. Before and After Relaxation </vt:lpstr>
      <vt:lpstr>Chip 3 – 20 Krad – Block 223</vt:lpstr>
      <vt:lpstr>Page No. vs FBC for Fixed Bytes</vt:lpstr>
      <vt:lpstr>Page No. vs FBC for New Failed Bytes</vt:lpstr>
      <vt:lpstr>Page No. vs FBC for Unchanged Failed Bytes</vt:lpstr>
      <vt:lpstr>Corrupted Bytes whose values got changed</vt:lpstr>
      <vt:lpstr>PowerPoint Presentation</vt:lpstr>
      <vt:lpstr>Shared Pages Before and After Relaxation </vt:lpstr>
      <vt:lpstr>Shared Pages after Relaxation</vt:lpstr>
      <vt:lpstr>Shared Pages for Unchanged Failed Bytes</vt:lpstr>
      <vt:lpstr>Shared Pages for New Failed Bytes</vt:lpstr>
      <vt:lpstr>Shared Pages for Fixed Bytes</vt:lpstr>
      <vt:lpstr>PowerPoint Presentation</vt:lpstr>
      <vt:lpstr>LSB shared pages bits</vt:lpstr>
      <vt:lpstr>MSB shared pages 0 to 1 and 1 to 0</vt:lpstr>
      <vt:lpstr>PowerPoint Presentation</vt:lpstr>
      <vt:lpstr>FBC Probabilities</vt:lpstr>
      <vt:lpstr>Chip 3 – Block 10</vt:lpstr>
      <vt:lpstr>PowerPoint Presentation</vt:lpstr>
      <vt:lpstr>PowerPoint Presentation</vt:lpstr>
      <vt:lpstr>PowerPoint Presentation</vt:lpstr>
      <vt:lpstr>Shared Pages for Fixed Bytes</vt:lpstr>
      <vt:lpstr>Shared Pages for New Failed Bytes</vt:lpstr>
      <vt:lpstr>Shared Pages for Unchanged Failed Bytes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Relaxed Data</dc:title>
  <dc:creator>Wydglif Dorlus</dc:creator>
  <cp:lastModifiedBy>Wydglif Dorlus</cp:lastModifiedBy>
  <cp:revision>34</cp:revision>
  <dcterms:created xsi:type="dcterms:W3CDTF">2020-03-13T14:22:06Z</dcterms:created>
  <dcterms:modified xsi:type="dcterms:W3CDTF">2020-03-27T16:37:18Z</dcterms:modified>
</cp:coreProperties>
</file>