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55C9ED05-0B18-4340-8A76-B1817EA96C3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Wydglif Dorlus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Chip0 and Chip3 - 3 Month Analysis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731520" y="1575720"/>
            <a:ext cx="4190760" cy="29048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5212080" y="1554480"/>
            <a:ext cx="4171680" cy="29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17440" y="182880"/>
            <a:ext cx="3623040" cy="25725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6297120" y="91440"/>
            <a:ext cx="3688560" cy="265176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3347280" y="2805840"/>
            <a:ext cx="3740760" cy="26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127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Bytes that got fixed after 1 month and later corrupted after 3 months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878920" y="1903320"/>
            <a:ext cx="4161960" cy="294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Chip 3 – 20k rad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356160" y="3749040"/>
            <a:ext cx="3245040" cy="150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Corruption rate of  2.4 %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Corruption rate of  2.0 %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Corruption rate of  2.57 %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82880" y="1013760"/>
            <a:ext cx="3383280" cy="240768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5577840" y="1005840"/>
            <a:ext cx="3410280" cy="246888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2943360" y="3383280"/>
            <a:ext cx="3366000" cy="225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74320" y="1463040"/>
            <a:ext cx="4352400" cy="296208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5050440" y="1345320"/>
            <a:ext cx="4276440" cy="295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Fixed Failed Bytes 1 Month vs 3 Months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04000" y="1522440"/>
            <a:ext cx="4314600" cy="332388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5239080" y="1488240"/>
            <a:ext cx="4362120" cy="326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New Failed Bytes 1 Month vs 3 Months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504000" y="1402560"/>
            <a:ext cx="4238280" cy="335232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5213520" y="1326600"/>
            <a:ext cx="4362120" cy="329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Unchanged Failed Bytes 1 Month vs 3 Months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81440" y="1371600"/>
            <a:ext cx="4390560" cy="33238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5029200" y="1326600"/>
            <a:ext cx="4333680" cy="32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MSB and LSB Pages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867240" y="1554480"/>
            <a:ext cx="4161960" cy="29332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5534280" y="1645920"/>
            <a:ext cx="4066920" cy="301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011680" y="226080"/>
            <a:ext cx="5717520" cy="5019480"/>
          </a:xfrm>
          <a:prstGeom prst="rect">
            <a:avLst/>
          </a:prstGeom>
          <a:ln>
            <a:noFill/>
          </a:ln>
        </p:spPr>
      </p:pic>
      <p:sp>
        <p:nvSpPr>
          <p:cNvPr id="116" name="TextShape 3"/>
          <p:cNvSpPr txBox="1"/>
          <p:nvPr/>
        </p:nvSpPr>
        <p:spPr>
          <a:xfrm>
            <a:off x="2194560" y="2305440"/>
            <a:ext cx="676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MSB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TextShape 4"/>
          <p:cNvSpPr txBox="1"/>
          <p:nvPr/>
        </p:nvSpPr>
        <p:spPr>
          <a:xfrm>
            <a:off x="2926080" y="2122560"/>
            <a:ext cx="61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LSB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Chip 0 and Chip 1 – 10krad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489096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Relaxation effect is not consistent across all chips and blocks.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Corruption rate may go up or down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394960" y="1436760"/>
            <a:ext cx="4285800" cy="295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4937040" y="64080"/>
            <a:ext cx="4206960" cy="28044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2770200" y="3017520"/>
            <a:ext cx="3630600" cy="24202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90720" y="88200"/>
            <a:ext cx="3932640" cy="262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74320" y="1383480"/>
            <a:ext cx="4453560" cy="31316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4572000" y="1326600"/>
            <a:ext cx="4846320" cy="318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750960" y="1398600"/>
            <a:ext cx="4095360" cy="299052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5577840" y="1326600"/>
            <a:ext cx="4047840" cy="302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65760" y="196920"/>
            <a:ext cx="3860280" cy="263772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5802120" y="93600"/>
            <a:ext cx="3981960" cy="274104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3050640" y="2815200"/>
            <a:ext cx="4023360" cy="278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91440" y="301320"/>
            <a:ext cx="4123800" cy="299052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5461200" y="226080"/>
            <a:ext cx="4114440" cy="296208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2968200" y="2730240"/>
            <a:ext cx="4438440" cy="284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Bytes that got fixed after 1 month and later corrupted after 3 months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3017520" y="1554480"/>
            <a:ext cx="4123800" cy="298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Chip 1 – Block 25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356760" y="1065240"/>
            <a:ext cx="3392280" cy="235800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6492240" y="914400"/>
            <a:ext cx="3616560" cy="25603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749040" y="3200400"/>
            <a:ext cx="3264480" cy="237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2020-04-02T17:59:12Z</dcterms:created>
  <dc:creator/>
  <dc:description/>
  <dc:language>en-US</dc:language>
  <cp:lastModifiedBy/>
  <dcterms:modified xsi:type="dcterms:W3CDTF">2020-04-07T10:38:09Z</dcterms:modified>
  <cp:revision>7</cp:revision>
  <dc:subject/>
  <dc:title/>
</cp:coreProperties>
</file>